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3"/>
  </p:notesMasterIdLst>
  <p:handoutMasterIdLst>
    <p:handoutMasterId r:id="rId54"/>
  </p:handoutMasterIdLst>
  <p:sldIdLst>
    <p:sldId id="335" r:id="rId5"/>
    <p:sldId id="486" r:id="rId6"/>
    <p:sldId id="507" r:id="rId7"/>
    <p:sldId id="508" r:id="rId8"/>
    <p:sldId id="489" r:id="rId9"/>
    <p:sldId id="509" r:id="rId10"/>
    <p:sldId id="488" r:id="rId11"/>
    <p:sldId id="490" r:id="rId12"/>
    <p:sldId id="454" r:id="rId13"/>
    <p:sldId id="455" r:id="rId14"/>
    <p:sldId id="456" r:id="rId15"/>
    <p:sldId id="491" r:id="rId16"/>
    <p:sldId id="493" r:id="rId17"/>
    <p:sldId id="494" r:id="rId18"/>
    <p:sldId id="495" r:id="rId19"/>
    <p:sldId id="459" r:id="rId20"/>
    <p:sldId id="496" r:id="rId21"/>
    <p:sldId id="457" r:id="rId22"/>
    <p:sldId id="458" r:id="rId23"/>
    <p:sldId id="497" r:id="rId24"/>
    <p:sldId id="498" r:id="rId25"/>
    <p:sldId id="499" r:id="rId26"/>
    <p:sldId id="460" r:id="rId27"/>
    <p:sldId id="500" r:id="rId28"/>
    <p:sldId id="501" r:id="rId29"/>
    <p:sldId id="466" r:id="rId30"/>
    <p:sldId id="472" r:id="rId31"/>
    <p:sldId id="467" r:id="rId32"/>
    <p:sldId id="468" r:id="rId33"/>
    <p:sldId id="469" r:id="rId34"/>
    <p:sldId id="470" r:id="rId35"/>
    <p:sldId id="511" r:id="rId36"/>
    <p:sldId id="475" r:id="rId37"/>
    <p:sldId id="471" r:id="rId38"/>
    <p:sldId id="478" r:id="rId39"/>
    <p:sldId id="479" r:id="rId40"/>
    <p:sldId id="482" r:id="rId41"/>
    <p:sldId id="484" r:id="rId42"/>
    <p:sldId id="487" r:id="rId43"/>
    <p:sldId id="485" r:id="rId44"/>
    <p:sldId id="453" r:id="rId45"/>
    <p:sldId id="492" r:id="rId46"/>
    <p:sldId id="502" r:id="rId47"/>
    <p:sldId id="503" r:id="rId48"/>
    <p:sldId id="504" r:id="rId49"/>
    <p:sldId id="505" r:id="rId50"/>
    <p:sldId id="506" r:id="rId51"/>
    <p:sldId id="510" r:id="rId52"/>
  </p:sldIdLst>
  <p:sldSz cx="12192000" cy="6858000"/>
  <p:notesSz cx="6805613" cy="99441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C1F7CFB-B993-488C-9A1A-271B2ED5CAE7}">
          <p14:sldIdLst>
            <p14:sldId id="335"/>
            <p14:sldId id="486"/>
            <p14:sldId id="507"/>
            <p14:sldId id="508"/>
            <p14:sldId id="489"/>
            <p14:sldId id="509"/>
            <p14:sldId id="488"/>
            <p14:sldId id="490"/>
            <p14:sldId id="454"/>
          </p14:sldIdLst>
        </p14:section>
        <p14:section name="01 Le fonctionnement" id="{B639340D-E413-445A-8FDA-858E8FB57E42}">
          <p14:sldIdLst>
            <p14:sldId id="455"/>
            <p14:sldId id="456"/>
            <p14:sldId id="491"/>
            <p14:sldId id="493"/>
            <p14:sldId id="494"/>
            <p14:sldId id="495"/>
          </p14:sldIdLst>
        </p14:section>
        <p14:section name="02 Les spécificités" id="{1092A0C7-0159-405F-8EAC-3C771644B332}">
          <p14:sldIdLst>
            <p14:sldId id="459"/>
            <p14:sldId id="496"/>
            <p14:sldId id="457"/>
            <p14:sldId id="458"/>
            <p14:sldId id="497"/>
            <p14:sldId id="498"/>
            <p14:sldId id="499"/>
            <p14:sldId id="460"/>
            <p14:sldId id="500"/>
            <p14:sldId id="501"/>
            <p14:sldId id="466"/>
            <p14:sldId id="472"/>
          </p14:sldIdLst>
        </p14:section>
        <p14:section name="Points d'attentions" id="{A448B434-6424-4A96-80A0-0850E816AC42}">
          <p14:sldIdLst>
            <p14:sldId id="467"/>
            <p14:sldId id="468"/>
            <p14:sldId id="469"/>
            <p14:sldId id="470"/>
            <p14:sldId id="511"/>
            <p14:sldId id="475"/>
            <p14:sldId id="471"/>
          </p14:sldIdLst>
        </p14:section>
        <p14:section name="Outils" id="{8906156C-2B95-40E1-A6D5-3CBC86D55C05}">
          <p14:sldIdLst>
            <p14:sldId id="478"/>
            <p14:sldId id="479"/>
            <p14:sldId id="482"/>
            <p14:sldId id="484"/>
            <p14:sldId id="487"/>
            <p14:sldId id="485"/>
            <p14:sldId id="453"/>
            <p14:sldId id="492"/>
            <p14:sldId id="502"/>
            <p14:sldId id="503"/>
            <p14:sldId id="504"/>
            <p14:sldId id="505"/>
            <p14:sldId id="506"/>
            <p14:sldId id="5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OS Aymeric (PRESTA EXT)" initials="LA(E" lastIdx="1" clrIdx="0">
    <p:extLst>
      <p:ext uri="{19B8F6BF-5375-455C-9EA6-DF929625EA0E}">
        <p15:presenceInfo xmlns:p15="http://schemas.microsoft.com/office/powerpoint/2012/main" userId="S-1-5-21-2000478354-2145943105-1644491937-12494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332"/>
    <a:srgbClr val="C71736"/>
    <a:srgbClr val="C01435"/>
    <a:srgbClr val="007AC2"/>
    <a:srgbClr val="00A188"/>
    <a:srgbClr val="8D1D82"/>
    <a:srgbClr val="95C11F"/>
    <a:srgbClr val="EA5599"/>
    <a:srgbClr val="FFFFFF"/>
    <a:srgbClr val="32ABD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72093" autoAdjust="0"/>
  </p:normalViewPr>
  <p:slideViewPr>
    <p:cSldViewPr snapToGrid="0">
      <p:cViewPr varScale="1">
        <p:scale>
          <a:sx n="83" d="100"/>
          <a:sy n="83" d="100"/>
        </p:scale>
        <p:origin x="1380" y="27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9" d="100"/>
          <a:sy n="79" d="100"/>
        </p:scale>
        <p:origin x="3955" y="91"/>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F909176-B8EA-41DD-8F92-1C989DF343B2}"/>
              </a:ext>
            </a:extLst>
          </p:cNvPr>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r>
              <a:rPr lang="fr-FR" dirty="0"/>
              <a:t>Sopra Steria</a:t>
            </a:r>
          </a:p>
        </p:txBody>
      </p:sp>
      <p:sp>
        <p:nvSpPr>
          <p:cNvPr id="3" name="Espace réservé de la date 2">
            <a:extLst>
              <a:ext uri="{FF2B5EF4-FFF2-40B4-BE49-F238E27FC236}">
                <a16:creationId xmlns:a16="http://schemas.microsoft.com/office/drawing/2014/main" id="{5DC9821C-F7AD-4360-B041-FD7C83E57314}"/>
              </a:ext>
            </a:extLst>
          </p:cNvPr>
          <p:cNvSpPr>
            <a:spLocks noGrp="1"/>
          </p:cNvSpPr>
          <p:nvPr>
            <p:ph type="dt" sz="quarter" idx="1"/>
          </p:nvPr>
        </p:nvSpPr>
        <p:spPr>
          <a:xfrm>
            <a:off x="3854939" y="0"/>
            <a:ext cx="2949099" cy="498932"/>
          </a:xfrm>
          <a:prstGeom prst="rect">
            <a:avLst/>
          </a:prstGeom>
        </p:spPr>
        <p:txBody>
          <a:bodyPr vert="horz" lIns="91440" tIns="45720" rIns="91440" bIns="45720" rtlCol="0"/>
          <a:lstStyle>
            <a:lvl1pPr algn="r">
              <a:defRPr sz="1200"/>
            </a:lvl1pPr>
          </a:lstStyle>
          <a:p>
            <a:fld id="{0089990E-EF74-4690-9C49-66B753ABCBE5}" type="datetimeFigureOut">
              <a:rPr lang="fr-FR" smtClean="0"/>
              <a:t>30/08/2023</a:t>
            </a:fld>
            <a:endParaRPr lang="fr-FR"/>
          </a:p>
        </p:txBody>
      </p:sp>
      <p:sp>
        <p:nvSpPr>
          <p:cNvPr id="4" name="Espace réservé du pied de page 3">
            <a:extLst>
              <a:ext uri="{FF2B5EF4-FFF2-40B4-BE49-F238E27FC236}">
                <a16:creationId xmlns:a16="http://schemas.microsoft.com/office/drawing/2014/main" id="{EB8CF8D4-1618-452C-887D-A91AC8FC953B}"/>
              </a:ext>
            </a:extLst>
          </p:cNvPr>
          <p:cNvSpPr>
            <a:spLocks noGrp="1"/>
          </p:cNvSpPr>
          <p:nvPr>
            <p:ph type="ftr" sz="quarter" idx="2"/>
          </p:nvPr>
        </p:nvSpPr>
        <p:spPr>
          <a:xfrm>
            <a:off x="0" y="9445170"/>
            <a:ext cx="2949099" cy="498931"/>
          </a:xfrm>
          <a:prstGeom prst="rect">
            <a:avLst/>
          </a:prstGeom>
        </p:spPr>
        <p:txBody>
          <a:bodyPr vert="horz" lIns="91440" tIns="45720" rIns="91440" bIns="45720" rtlCol="0" anchor="b"/>
          <a:lstStyle>
            <a:lvl1pPr algn="l">
              <a:defRPr sz="1200"/>
            </a:lvl1pPr>
          </a:lstStyle>
          <a:p>
            <a:r>
              <a:rPr lang="fr-FR" dirty="0"/>
              <a:t>Intitulé du document - Sopra Steria</a:t>
            </a:r>
          </a:p>
        </p:txBody>
      </p:sp>
      <p:sp>
        <p:nvSpPr>
          <p:cNvPr id="5" name="Espace réservé du numéro de diapositive 4">
            <a:extLst>
              <a:ext uri="{FF2B5EF4-FFF2-40B4-BE49-F238E27FC236}">
                <a16:creationId xmlns:a16="http://schemas.microsoft.com/office/drawing/2014/main" id="{ABC10792-DA87-4BDA-BA6B-D87502BBBF5C}"/>
              </a:ext>
            </a:extLst>
          </p:cNvPr>
          <p:cNvSpPr>
            <a:spLocks noGrp="1"/>
          </p:cNvSpPr>
          <p:nvPr>
            <p:ph type="sldNum" sz="quarter" idx="3"/>
          </p:nvPr>
        </p:nvSpPr>
        <p:spPr>
          <a:xfrm>
            <a:off x="3854939" y="9445170"/>
            <a:ext cx="2949099" cy="498931"/>
          </a:xfrm>
          <a:prstGeom prst="rect">
            <a:avLst/>
          </a:prstGeom>
        </p:spPr>
        <p:txBody>
          <a:bodyPr vert="horz" lIns="91440" tIns="45720" rIns="91440" bIns="45720" rtlCol="0" anchor="b"/>
          <a:lstStyle>
            <a:lvl1pPr algn="r">
              <a:defRPr sz="1200"/>
            </a:lvl1pPr>
          </a:lstStyle>
          <a:p>
            <a:fld id="{C7FA86D7-3F34-4350-90B7-F3AF3732A64B}" type="slidenum">
              <a:rPr lang="fr-FR" smtClean="0"/>
              <a:t>‹N°›</a:t>
            </a:fld>
            <a:endParaRPr lang="fr-FR"/>
          </a:p>
        </p:txBody>
      </p:sp>
    </p:spTree>
    <p:extLst>
      <p:ext uri="{BB962C8B-B14F-4D97-AF65-F5344CB8AC3E}">
        <p14:creationId xmlns:p14="http://schemas.microsoft.com/office/powerpoint/2010/main" val="253858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r>
              <a:rPr lang="fr-FR" dirty="0"/>
              <a:t>Sopra Steria</a:t>
            </a:r>
          </a:p>
        </p:txBody>
      </p:sp>
      <p:sp>
        <p:nvSpPr>
          <p:cNvPr id="3" name="Espace réservé de la date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FFA15751-71F6-48FA-9E72-AC2A9C8346A7}" type="datetimeFigureOut">
              <a:rPr lang="fr-FR" smtClean="0"/>
              <a:t>30/08/2023</a:t>
            </a:fld>
            <a:endParaRPr lang="fr-FR"/>
          </a:p>
        </p:txBody>
      </p:sp>
      <p:sp>
        <p:nvSpPr>
          <p:cNvPr id="4" name="Espace réservé de l'image des diapositives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r>
              <a:rPr lang="fr-FR" dirty="0"/>
              <a:t>Intitulé du document - Sopra Steria</a:t>
            </a:r>
          </a:p>
        </p:txBody>
      </p:sp>
      <p:sp>
        <p:nvSpPr>
          <p:cNvPr id="7" name="Espace réservé du numéro de diapositive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2F99E83D-10BD-4912-838C-C14C2B9472B3}" type="slidenum">
              <a:rPr lang="fr-FR" smtClean="0"/>
              <a:t>‹N°›</a:t>
            </a:fld>
            <a:endParaRPr lang="fr-FR"/>
          </a:p>
        </p:txBody>
      </p:sp>
    </p:spTree>
    <p:extLst>
      <p:ext uri="{BB962C8B-B14F-4D97-AF65-F5344CB8AC3E}">
        <p14:creationId xmlns:p14="http://schemas.microsoft.com/office/powerpoint/2010/main" val="176144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1</a:t>
            </a:fld>
            <a:endParaRPr lang="fr-FR" dirty="0"/>
          </a:p>
        </p:txBody>
      </p:sp>
    </p:spTree>
    <p:extLst>
      <p:ext uri="{BB962C8B-B14F-4D97-AF65-F5344CB8AC3E}">
        <p14:creationId xmlns:p14="http://schemas.microsoft.com/office/powerpoint/2010/main" val="4016277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Switcher vers le PPTX</a:t>
            </a:r>
            <a:r>
              <a:rPr lang="fr-FR" baseline="0" dirty="0" smtClean="0"/>
              <a:t> SPID-composants-XAML pour présenter la structure des pages</a:t>
            </a:r>
          </a:p>
          <a:p>
            <a:r>
              <a:rPr lang="fr-FR" baseline="0" dirty="0" smtClean="0"/>
              <a:t>Rappeler les bonnes pratiques de bloc de commentaire pour se repérer facilement dans la page</a:t>
            </a:r>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24</a:t>
            </a:fld>
            <a:endParaRPr lang="fr-FR"/>
          </a:p>
        </p:txBody>
      </p:sp>
    </p:spTree>
    <p:extLst>
      <p:ext uri="{BB962C8B-B14F-4D97-AF65-F5344CB8AC3E}">
        <p14:creationId xmlns:p14="http://schemas.microsoft.com/office/powerpoint/2010/main" val="2144583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smtClean="0"/>
              <a:t>Ajouter une page de type formulaire nommée « </a:t>
            </a:r>
            <a:r>
              <a:rPr lang="fr-FR" dirty="0" err="1" smtClean="0"/>
              <a:t>BuyVegetable</a:t>
            </a:r>
            <a:r>
              <a:rPr lang="fr-FR" dirty="0" smtClean="0"/>
              <a:t> » permettant de renseigner dans une liste déroulante le</a:t>
            </a:r>
            <a:r>
              <a:rPr lang="fr-FR" baseline="0" dirty="0" smtClean="0"/>
              <a:t> légume et dans un champ la quantité avec un écran de confirmation</a:t>
            </a:r>
          </a:p>
          <a:p>
            <a:pPr marL="628650" lvl="1" indent="-171450">
              <a:buFont typeface="Arial" panose="020B0604020202020204" pitchFamily="34" charset="0"/>
              <a:buChar char="•"/>
            </a:pPr>
            <a:r>
              <a:rPr lang="fr-FR" baseline="0" dirty="0" smtClean="0"/>
              <a:t>Voir TP n°2</a:t>
            </a:r>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25</a:t>
            </a:fld>
            <a:endParaRPr lang="fr-FR"/>
          </a:p>
        </p:txBody>
      </p:sp>
    </p:spTree>
    <p:extLst>
      <p:ext uri="{BB962C8B-B14F-4D97-AF65-F5344CB8AC3E}">
        <p14:creationId xmlns:p14="http://schemas.microsoft.com/office/powerpoint/2010/main" val="4202144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30</a:t>
            </a:fld>
            <a:endParaRPr lang="fr-FR"/>
          </a:p>
        </p:txBody>
      </p:sp>
    </p:spTree>
    <p:extLst>
      <p:ext uri="{BB962C8B-B14F-4D97-AF65-F5344CB8AC3E}">
        <p14:creationId xmlns:p14="http://schemas.microsoft.com/office/powerpoint/2010/main" val="2959817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31</a:t>
            </a:fld>
            <a:endParaRPr lang="fr-FR"/>
          </a:p>
        </p:txBody>
      </p:sp>
    </p:spTree>
    <p:extLst>
      <p:ext uri="{BB962C8B-B14F-4D97-AF65-F5344CB8AC3E}">
        <p14:creationId xmlns:p14="http://schemas.microsoft.com/office/powerpoint/2010/main" val="3463437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32</a:t>
            </a:fld>
            <a:endParaRPr lang="fr-FR"/>
          </a:p>
        </p:txBody>
      </p:sp>
    </p:spTree>
    <p:extLst>
      <p:ext uri="{BB962C8B-B14F-4D97-AF65-F5344CB8AC3E}">
        <p14:creationId xmlns:p14="http://schemas.microsoft.com/office/powerpoint/2010/main" val="601458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smtClean="0"/>
              <a:t>Montrer le fonctionnement de GIDMOBILE avec le changement de statut</a:t>
            </a:r>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33</a:t>
            </a:fld>
            <a:endParaRPr lang="fr-FR"/>
          </a:p>
        </p:txBody>
      </p:sp>
    </p:spTree>
    <p:extLst>
      <p:ext uri="{BB962C8B-B14F-4D97-AF65-F5344CB8AC3E}">
        <p14:creationId xmlns:p14="http://schemas.microsoft.com/office/powerpoint/2010/main" val="1306775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35</a:t>
            </a:fld>
            <a:endParaRPr lang="fr-FR"/>
          </a:p>
        </p:txBody>
      </p:sp>
    </p:spTree>
    <p:extLst>
      <p:ext uri="{BB962C8B-B14F-4D97-AF65-F5344CB8AC3E}">
        <p14:creationId xmlns:p14="http://schemas.microsoft.com/office/powerpoint/2010/main" val="1525436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45</a:t>
            </a:fld>
            <a:endParaRPr lang="fr-FR"/>
          </a:p>
        </p:txBody>
      </p:sp>
    </p:spTree>
    <p:extLst>
      <p:ext uri="{BB962C8B-B14F-4D97-AF65-F5344CB8AC3E}">
        <p14:creationId xmlns:p14="http://schemas.microsoft.com/office/powerpoint/2010/main" val="4107228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48</a:t>
            </a:fld>
            <a:endParaRPr lang="fr-FR"/>
          </a:p>
        </p:txBody>
      </p:sp>
    </p:spTree>
    <p:extLst>
      <p:ext uri="{BB962C8B-B14F-4D97-AF65-F5344CB8AC3E}">
        <p14:creationId xmlns:p14="http://schemas.microsoft.com/office/powerpoint/2010/main" val="150044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b="1" dirty="0" smtClean="0"/>
              <a:t>Petit TP:</a:t>
            </a:r>
          </a:p>
          <a:p>
            <a:pPr marL="628650" lvl="1" indent="-171450">
              <a:buFont typeface="Arial" panose="020B0604020202020204" pitchFamily="34" charset="0"/>
              <a:buChar char="•"/>
            </a:pPr>
            <a:r>
              <a:rPr lang="fr-FR" dirty="0" smtClean="0"/>
              <a:t>Naviguer dans PACMAN</a:t>
            </a:r>
          </a:p>
          <a:p>
            <a:pPr marL="628650" lvl="1" indent="-171450">
              <a:buFont typeface="Arial" panose="020B0604020202020204" pitchFamily="34" charset="0"/>
              <a:buChar char="•"/>
            </a:pPr>
            <a:r>
              <a:rPr lang="fr-FR" dirty="0" smtClean="0"/>
              <a:t>Voir le lien DDOC</a:t>
            </a:r>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11</a:t>
            </a:fld>
            <a:endParaRPr lang="fr-FR"/>
          </a:p>
        </p:txBody>
      </p:sp>
    </p:spTree>
    <p:extLst>
      <p:ext uri="{BB962C8B-B14F-4D97-AF65-F5344CB8AC3E}">
        <p14:creationId xmlns:p14="http://schemas.microsoft.com/office/powerpoint/2010/main" val="52656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smtClean="0"/>
              <a:t>Application:</a:t>
            </a:r>
            <a:r>
              <a:rPr lang="fr-FR" dirty="0" smtClean="0"/>
              <a:t> contient le moteur d’interprétation SPID</a:t>
            </a:r>
          </a:p>
          <a:p>
            <a:r>
              <a:rPr lang="fr-FR" b="1" dirty="0" smtClean="0"/>
              <a:t>Contenu</a:t>
            </a:r>
            <a:r>
              <a:rPr lang="fr-FR" b="1" baseline="0" dirty="0" smtClean="0"/>
              <a:t> JSON: </a:t>
            </a:r>
            <a:r>
              <a:rPr lang="fr-FR" baseline="0" dirty="0" smtClean="0"/>
              <a:t>fabrication de l’IHM</a:t>
            </a:r>
          </a:p>
          <a:p>
            <a:r>
              <a:rPr lang="fr-FR" b="1" baseline="0" dirty="0" smtClean="0"/>
              <a:t>Point important: </a:t>
            </a:r>
            <a:r>
              <a:rPr lang="fr-FR" baseline="0" dirty="0" smtClean="0"/>
              <a:t>périmètre d’action côté </a:t>
            </a:r>
            <a:r>
              <a:rPr lang="fr-FR" baseline="0" dirty="0" err="1" smtClean="0"/>
              <a:t>collab</a:t>
            </a:r>
            <a:r>
              <a:rPr lang="fr-FR" baseline="0" dirty="0" smtClean="0"/>
              <a:t> = Application </a:t>
            </a:r>
            <a:r>
              <a:rPr lang="fr-FR" baseline="0" dirty="0" err="1" smtClean="0"/>
              <a:t>Devbooster</a:t>
            </a:r>
            <a:r>
              <a:rPr lang="fr-FR" baseline="0" dirty="0" smtClean="0"/>
              <a:t> .NET</a:t>
            </a:r>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12</a:t>
            </a:fld>
            <a:endParaRPr lang="fr-FR"/>
          </a:p>
        </p:txBody>
      </p:sp>
    </p:spTree>
    <p:extLst>
      <p:ext uri="{BB962C8B-B14F-4D97-AF65-F5344CB8AC3E}">
        <p14:creationId xmlns:p14="http://schemas.microsoft.com/office/powerpoint/2010/main" val="279915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smtClean="0"/>
              <a:t>Petit TP: </a:t>
            </a:r>
            <a:r>
              <a:rPr lang="fr-FR" dirty="0" smtClean="0"/>
              <a:t>Capture</a:t>
            </a:r>
            <a:r>
              <a:rPr lang="fr-FR" baseline="0" dirty="0" smtClean="0"/>
              <a:t> d’écran ou en groupe si applications installées</a:t>
            </a:r>
          </a:p>
          <a:p>
            <a:pPr marL="171450" indent="-171450">
              <a:buFont typeface="Arial" panose="020B0604020202020204" pitchFamily="34" charset="0"/>
              <a:buChar char="•"/>
            </a:pPr>
            <a:r>
              <a:rPr lang="fr-FR" baseline="0" dirty="0" smtClean="0"/>
              <a:t>Ouvrir GIDMOBILE</a:t>
            </a:r>
          </a:p>
          <a:p>
            <a:pPr marL="171450" indent="-171450">
              <a:buFont typeface="Arial" panose="020B0604020202020204" pitchFamily="34" charset="0"/>
              <a:buChar char="•"/>
            </a:pPr>
            <a:r>
              <a:rPr lang="fr-FR" baseline="0" dirty="0" smtClean="0"/>
              <a:t>Consulter une intervention</a:t>
            </a:r>
          </a:p>
          <a:p>
            <a:pPr marL="171450" indent="-171450">
              <a:buFont typeface="Arial" panose="020B0604020202020204" pitchFamily="34" charset="0"/>
              <a:buChar char="•"/>
            </a:pPr>
            <a:r>
              <a:rPr lang="fr-FR" baseline="0" dirty="0" smtClean="0"/>
              <a:t>Consulter Chuck et voir le message au format JSON associé</a:t>
            </a:r>
          </a:p>
          <a:p>
            <a:pPr marL="171450" indent="-171450">
              <a:buFont typeface="Arial" panose="020B0604020202020204" pitchFamily="34" charset="0"/>
              <a:buChar char="•"/>
            </a:pPr>
            <a:r>
              <a:rPr lang="fr-FR" baseline="0" dirty="0" smtClean="0"/>
              <a:t>En profiter pour donner des explications sur Chuck et sur ce qu’il permet de </a:t>
            </a:r>
            <a:r>
              <a:rPr lang="fr-FR" baseline="0" dirty="0" smtClean="0"/>
              <a:t>faire</a:t>
            </a:r>
          </a:p>
          <a:p>
            <a:pPr marL="171450" indent="-171450">
              <a:buFont typeface="Arial" panose="020B0604020202020204" pitchFamily="34" charset="0"/>
              <a:buChar char="•"/>
            </a:pPr>
            <a:r>
              <a:rPr lang="fr-FR" baseline="0" dirty="0" smtClean="0"/>
              <a:t>Consulter le PPTX SPID-environnement-</a:t>
            </a:r>
            <a:r>
              <a:rPr lang="fr-FR" baseline="0" dirty="0" err="1" smtClean="0"/>
              <a:t>developpement</a:t>
            </a:r>
            <a:endParaRPr lang="fr-FR" baseline="0" dirty="0" smtClean="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15</a:t>
            </a:fld>
            <a:endParaRPr lang="fr-FR"/>
          </a:p>
        </p:txBody>
      </p:sp>
    </p:spTree>
    <p:extLst>
      <p:ext uri="{BB962C8B-B14F-4D97-AF65-F5344CB8AC3E}">
        <p14:creationId xmlns:p14="http://schemas.microsoft.com/office/powerpoint/2010/main" val="3035135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17</a:t>
            </a:fld>
            <a:endParaRPr lang="fr-FR"/>
          </a:p>
        </p:txBody>
      </p:sp>
    </p:spTree>
    <p:extLst>
      <p:ext uri="{BB962C8B-B14F-4D97-AF65-F5344CB8AC3E}">
        <p14:creationId xmlns:p14="http://schemas.microsoft.com/office/powerpoint/2010/main" val="2753066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Description lancement</a:t>
            </a:r>
            <a:r>
              <a:rPr lang="fr-FR" baseline="0" dirty="0" smtClean="0"/>
              <a:t> émulateur: ouverture d’une console + émulateur</a:t>
            </a:r>
          </a:p>
          <a:p>
            <a:r>
              <a:rPr lang="fr-FR" baseline="0" dirty="0" smtClean="0"/>
              <a:t>Origine du raccourci placé dans C:\Users\$USER$\Tools\android-emulator\emulator</a:t>
            </a:r>
          </a:p>
          <a:p>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18</a:t>
            </a:fld>
            <a:endParaRPr lang="fr-FR"/>
          </a:p>
        </p:txBody>
      </p:sp>
    </p:spTree>
    <p:extLst>
      <p:ext uri="{BB962C8B-B14F-4D97-AF65-F5344CB8AC3E}">
        <p14:creationId xmlns:p14="http://schemas.microsoft.com/office/powerpoint/2010/main" val="1075967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b="1" dirty="0" smtClean="0"/>
              <a:t>Point important: </a:t>
            </a:r>
            <a:r>
              <a:rPr lang="fr-FR" dirty="0" smtClean="0"/>
              <a:t>lorsque vous allez</a:t>
            </a:r>
            <a:r>
              <a:rPr lang="fr-FR" baseline="0" dirty="0" smtClean="0"/>
              <a:t> réaliser des patchs sur les paquets, il faut bien comprendre que ce n’est pas l’application mobile qui est modifiée mais le code serveur. Donc il n’est pas nécessaire de réinstaller l’application. Vérifier bien via XMEP que l’installation a bien eu lieu sur tous les environnements.</a:t>
            </a:r>
          </a:p>
          <a:p>
            <a:pPr marL="171450" indent="-171450">
              <a:buFont typeface="Arial" panose="020B0604020202020204" pitchFamily="34" charset="0"/>
              <a:buChar char="•"/>
            </a:pPr>
            <a:r>
              <a:rPr lang="fr-FR" b="1" dirty="0" smtClean="0"/>
              <a:t>Petit TP:</a:t>
            </a:r>
          </a:p>
          <a:p>
            <a:pPr marL="628650" lvl="1" indent="-171450">
              <a:buFont typeface="Arial" panose="020B0604020202020204" pitchFamily="34" charset="0"/>
              <a:buChar char="•"/>
            </a:pPr>
            <a:r>
              <a:rPr lang="fr-FR" b="0" dirty="0" smtClean="0"/>
              <a:t>Se</a:t>
            </a:r>
            <a:r>
              <a:rPr lang="fr-FR" b="0" baseline="0" dirty="0" smtClean="0"/>
              <a:t> rendre sur MOBI et tester l’application GIDMOBILE</a:t>
            </a:r>
            <a:endParaRPr lang="fr-FR" b="0" dirty="0" smtClean="0"/>
          </a:p>
          <a:p>
            <a:pPr marL="628650" lvl="1"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19</a:t>
            </a:fld>
            <a:endParaRPr lang="fr-FR"/>
          </a:p>
        </p:txBody>
      </p:sp>
    </p:spTree>
    <p:extLst>
      <p:ext uri="{BB962C8B-B14F-4D97-AF65-F5344CB8AC3E}">
        <p14:creationId xmlns:p14="http://schemas.microsoft.com/office/powerpoint/2010/main" val="1697669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smtClean="0"/>
              <a:t>Gros TP: passer à la section Tutoriel</a:t>
            </a:r>
          </a:p>
          <a:p>
            <a:pPr marL="628650" lvl="1" indent="-171450">
              <a:buFont typeface="Arial" panose="020B0604020202020204" pitchFamily="34" charset="0"/>
              <a:buChar char="•"/>
            </a:pPr>
            <a:r>
              <a:rPr lang="fr-FR" dirty="0" smtClean="0"/>
              <a:t>1</a:t>
            </a:r>
            <a:r>
              <a:rPr lang="fr-FR" baseline="0" dirty="0" smtClean="0"/>
              <a:t> petite application à développer: Voir TP n° 1</a:t>
            </a:r>
          </a:p>
          <a:p>
            <a:pPr marL="1085850" lvl="2" indent="-171450">
              <a:buFont typeface="Arial" panose="020B0604020202020204" pitchFamily="34" charset="0"/>
              <a:buChar char="•"/>
            </a:pPr>
            <a:r>
              <a:rPr lang="fr-FR" baseline="0" dirty="0" smtClean="0"/>
              <a:t>1 page de liste de légumes</a:t>
            </a:r>
          </a:p>
          <a:p>
            <a:pPr marL="1085850" lvl="2" indent="-171450">
              <a:buFont typeface="Arial" panose="020B0604020202020204" pitchFamily="34" charset="0"/>
              <a:buChar char="•"/>
            </a:pPr>
            <a:r>
              <a:rPr lang="fr-FR" baseline="0" dirty="0" smtClean="0"/>
              <a:t>1 page de détail du légume</a:t>
            </a:r>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22</a:t>
            </a:fld>
            <a:endParaRPr lang="fr-FR"/>
          </a:p>
        </p:txBody>
      </p:sp>
    </p:spTree>
    <p:extLst>
      <p:ext uri="{BB962C8B-B14F-4D97-AF65-F5344CB8AC3E}">
        <p14:creationId xmlns:p14="http://schemas.microsoft.com/office/powerpoint/2010/main" val="1606971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F99E83D-10BD-4912-838C-C14C2B9472B3}" type="slidenum">
              <a:rPr lang="fr-FR" smtClean="0"/>
              <a:t>23</a:t>
            </a:fld>
            <a:endParaRPr lang="fr-FR"/>
          </a:p>
        </p:txBody>
      </p:sp>
    </p:spTree>
    <p:extLst>
      <p:ext uri="{BB962C8B-B14F-4D97-AF65-F5344CB8AC3E}">
        <p14:creationId xmlns:p14="http://schemas.microsoft.com/office/powerpoint/2010/main" val="21801800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_Dégradé_TexteBlanc">
    <p:spTree>
      <p:nvGrpSpPr>
        <p:cNvPr id="1" name=""/>
        <p:cNvGrpSpPr/>
        <p:nvPr/>
      </p:nvGrpSpPr>
      <p:grpSpPr>
        <a:xfrm>
          <a:off x="0" y="0"/>
          <a:ext cx="0" cy="0"/>
          <a:chOff x="0" y="0"/>
          <a:chExt cx="0" cy="0"/>
        </a:xfrm>
      </p:grpSpPr>
      <p:pic>
        <p:nvPicPr>
          <p:cNvPr id="13" name="Imag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468418" cy="5426311"/>
          </a:xfrm>
          <a:prstGeom prst="rect">
            <a:avLst/>
          </a:prstGeom>
        </p:spPr>
      </p:pic>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719138" y="788400"/>
            <a:ext cx="6120000" cy="1980000"/>
          </a:xfrm>
        </p:spPr>
        <p:txBody>
          <a:bodyPr anchor="b"/>
          <a:lstStyle>
            <a:lvl1pPr algn="l">
              <a:defRPr sz="4000" b="1">
                <a:solidFill>
                  <a:schemeClr val="bg1"/>
                </a:solidFill>
              </a:defRPr>
            </a:lvl1pPr>
          </a:lstStyle>
          <a:p>
            <a:r>
              <a:rPr lang="fr-FR" noProof="0" dirty="0" smtClean="0"/>
              <a:t>Modifiez le style </a:t>
            </a:r>
            <a:br>
              <a:rPr lang="fr-FR" noProof="0" dirty="0" smtClean="0"/>
            </a:br>
            <a:r>
              <a:rPr lang="fr-FR" noProof="0" dirty="0" smtClean="0"/>
              <a:t>du titre</a:t>
            </a:r>
            <a:endParaRPr lang="fr-FR" noProof="0" dirty="0"/>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p:nvPr>
        </p:nvSpPr>
        <p:spPr>
          <a:xfrm>
            <a:off x="719556" y="3785955"/>
            <a:ext cx="5475216" cy="540000"/>
          </a:xfrm>
        </p:spPr>
        <p:txBody>
          <a:bodyPr anchor="t"/>
          <a:lstStyle>
            <a:lvl1pPr marL="0" indent="0" algn="l">
              <a:buNone/>
              <a:defRPr sz="14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noProof="0" smtClean="0"/>
              <a:t>Modifiez le style des sous-titres du masque</a:t>
            </a:r>
            <a:endParaRPr lang="fr-FR" noProof="0" dirty="0"/>
          </a:p>
        </p:txBody>
      </p:sp>
      <p:cxnSp>
        <p:nvCxnSpPr>
          <p:cNvPr id="16" name="Connecteur droit 15">
            <a:extLst>
              <a:ext uri="{FF2B5EF4-FFF2-40B4-BE49-F238E27FC236}">
                <a16:creationId xmlns:a16="http://schemas.microsoft.com/office/drawing/2014/main" id="{0B0C77F6-E4AE-4496-B76D-D2AF8FFF1815}"/>
              </a:ext>
            </a:extLst>
          </p:cNvPr>
          <p:cNvCxnSpPr>
            <a:cxnSpLocks/>
          </p:cNvCxnSpPr>
          <p:nvPr userDrawn="1"/>
        </p:nvCxnSpPr>
        <p:spPr>
          <a:xfrm>
            <a:off x="719138" y="3233737"/>
            <a:ext cx="7215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ZoneTexte 8"/>
          <p:cNvSpPr txBox="1"/>
          <p:nvPr userDrawn="1"/>
        </p:nvSpPr>
        <p:spPr>
          <a:xfrm>
            <a:off x="252000"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11" name="Rectangle 10"/>
          <p:cNvSpPr/>
          <p:nvPr userDrawn="1"/>
        </p:nvSpPr>
        <p:spPr>
          <a:xfrm>
            <a:off x="0"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pic>
        <p:nvPicPr>
          <p:cNvPr id="17" name="Imag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4543" y="6021827"/>
            <a:ext cx="2705573" cy="371353"/>
          </a:xfrm>
          <a:prstGeom prst="rect">
            <a:avLst/>
          </a:prstGeom>
        </p:spPr>
      </p:pic>
      <p:sp>
        <p:nvSpPr>
          <p:cNvPr id="4" name="ZoneTexte 3"/>
          <p:cNvSpPr txBox="1"/>
          <p:nvPr userDrawn="1"/>
        </p:nvSpPr>
        <p:spPr>
          <a:xfrm>
            <a:off x="3101676" y="6039576"/>
            <a:ext cx="248584" cy="184666"/>
          </a:xfrm>
          <a:prstGeom prst="rect">
            <a:avLst/>
          </a:prstGeom>
          <a:noFill/>
        </p:spPr>
        <p:txBody>
          <a:bodyPr wrap="square" rtlCol="0">
            <a:spAutoFit/>
          </a:bodyPr>
          <a:lstStyle/>
          <a:p>
            <a:r>
              <a:rPr lang="fr-FR" sz="600" b="1" noProof="0" dirty="0" smtClean="0">
                <a:solidFill>
                  <a:schemeClr val="tx2"/>
                </a:solidFill>
              </a:rPr>
              <a:t>*</a:t>
            </a:r>
            <a:endParaRPr lang="fr-FR" sz="1050" b="1" noProof="0" dirty="0">
              <a:solidFill>
                <a:schemeClr val="tx2"/>
              </a:solidFill>
            </a:endParaRPr>
          </a:p>
        </p:txBody>
      </p:sp>
      <p:sp>
        <p:nvSpPr>
          <p:cNvPr id="19" name="ZoneTexte 18"/>
          <p:cNvSpPr txBox="1"/>
          <p:nvPr userDrawn="1"/>
        </p:nvSpPr>
        <p:spPr>
          <a:xfrm rot="16200000">
            <a:off x="10855001" y="4732026"/>
            <a:ext cx="1396111" cy="169277"/>
          </a:xfrm>
          <a:prstGeom prst="rect">
            <a:avLst/>
          </a:prstGeom>
          <a:noFill/>
        </p:spPr>
        <p:txBody>
          <a:bodyPr wrap="square" rtlCol="0">
            <a:spAutoFit/>
          </a:bodyPr>
          <a:lstStyle/>
          <a:p>
            <a:r>
              <a:rPr lang="fr-FR" sz="500" b="0" kern="1200" noProof="0" dirty="0" smtClean="0">
                <a:solidFill>
                  <a:schemeClr val="tx1"/>
                </a:solidFill>
                <a:effectLst/>
                <a:latin typeface="+mn-lt"/>
                <a:ea typeface="+mn-ea"/>
                <a:cs typeface="+mn-cs"/>
              </a:rPr>
              <a:t>* Le monde est tel que nous le façonnons.</a:t>
            </a:r>
            <a:endParaRPr lang="fr-FR" sz="500" b="0" noProof="0" dirty="0">
              <a:solidFill>
                <a:schemeClr val="tx1"/>
              </a:solidFill>
            </a:endParaRPr>
          </a:p>
        </p:txBody>
      </p:sp>
      <p:pic>
        <p:nvPicPr>
          <p:cNvPr id="12" name="Imag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79180" y="5767514"/>
            <a:ext cx="2990850" cy="744855"/>
          </a:xfrm>
          <a:prstGeom prst="rect">
            <a:avLst/>
          </a:prstGeom>
        </p:spPr>
      </p:pic>
    </p:spTree>
    <p:extLst>
      <p:ext uri="{BB962C8B-B14F-4D97-AF65-F5344CB8AC3E}">
        <p14:creationId xmlns:p14="http://schemas.microsoft.com/office/powerpoint/2010/main" val="24498646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QuatrièmeIntercalaire_Dégradé">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rgbClr val="007AC2"/>
                </a:solidFill>
              </a:defRPr>
            </a:lvl1pPr>
          </a:lstStyle>
          <a:p>
            <a:r>
              <a:rPr lang="fr-FR" noProof="0" dirty="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Modifier les styles du texte du masque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6B4AC7BF-8C90-458E-8078-1DF87F87B343}" type="datetime1">
              <a:rPr lang="fr-FR" noProof="0" smtClean="0"/>
              <a:pPr/>
              <a:t>30/08/2023</a:t>
            </a:fld>
            <a:endParaRPr lang="fr-FR"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fr-FR" noProof="0" dirty="0"/>
              <a:t>Modifier les styles du texte du masque</a:t>
            </a:r>
          </a:p>
        </p:txBody>
      </p:sp>
      <p:sp>
        <p:nvSpPr>
          <p:cNvPr id="10" name="ZoneTexte 9"/>
          <p:cNvSpPr txBox="1"/>
          <p:nvPr userDrawn="1"/>
        </p:nvSpPr>
        <p:spPr>
          <a:xfrm>
            <a:off x="252000"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 numéro</a:t>
            </a:r>
            <a:endParaRPr lang="fr-FR" sz="1200" noProof="0" dirty="0"/>
          </a:p>
        </p:txBody>
      </p:sp>
      <p:sp>
        <p:nvSpPr>
          <p:cNvPr id="12" name="Rectangle 11"/>
          <p:cNvSpPr/>
          <p:nvPr userDrawn="1"/>
        </p:nvSpPr>
        <p:spPr>
          <a:xfrm>
            <a:off x="0" y="-374907"/>
            <a:ext cx="252000" cy="252000"/>
          </a:xfrm>
          <a:prstGeom prst="rect">
            <a:avLst/>
          </a:prstGeom>
          <a:solidFill>
            <a:srgbClr val="007A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5" name="Rectangle 14"/>
          <p:cNvSpPr/>
          <p:nvPr userDrawn="1"/>
        </p:nvSpPr>
        <p:spPr>
          <a:xfrm>
            <a:off x="0" y="-1"/>
            <a:ext cx="6090168" cy="6120962"/>
          </a:xfrm>
          <a:prstGeom prst="rect">
            <a:avLst/>
          </a:prstGeom>
          <a:gradFill flip="none" rotWithShape="1">
            <a:gsLst>
              <a:gs pos="50000">
                <a:srgbClr val="007AC2"/>
              </a:gs>
              <a:gs pos="100000">
                <a:srgbClr val="32ABD0"/>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noProof="0" dirty="0" smtClean="0">
              <a:solidFill>
                <a:schemeClr val="tx1"/>
              </a:solidFill>
            </a:endParaRPr>
          </a:p>
        </p:txBody>
      </p:sp>
    </p:spTree>
    <p:extLst>
      <p:ext uri="{BB962C8B-B14F-4D97-AF65-F5344CB8AC3E}">
        <p14:creationId xmlns:p14="http://schemas.microsoft.com/office/powerpoint/2010/main" val="5015191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PremierIntercalaire_Photo">
    <p:spTree>
      <p:nvGrpSpPr>
        <p:cNvPr id="1" name=""/>
        <p:cNvGrpSpPr/>
        <p:nvPr/>
      </p:nvGrpSpPr>
      <p:grpSpPr>
        <a:xfrm>
          <a:off x="0" y="0"/>
          <a:ext cx="0" cy="0"/>
          <a:chOff x="0" y="0"/>
          <a:chExt cx="0" cy="0"/>
        </a:xfrm>
      </p:grpSpPr>
      <p:sp>
        <p:nvSpPr>
          <p:cNvPr id="12" name="Espace réservé pour une image  2">
            <a:extLst>
              <a:ext uri="{FF2B5EF4-FFF2-40B4-BE49-F238E27FC236}">
                <a16:creationId xmlns:a16="http://schemas.microsoft.com/office/drawing/2014/main" id="{9855EAE7-49DB-4EDD-97CF-B2992F550A65}"/>
              </a:ext>
            </a:extLst>
          </p:cNvPr>
          <p:cNvSpPr>
            <a:spLocks noGrp="1"/>
          </p:cNvSpPr>
          <p:nvPr>
            <p:ph type="pic" idx="14"/>
          </p:nvPr>
        </p:nvSpPr>
        <p:spPr>
          <a:xfrm>
            <a:off x="0" y="0"/>
            <a:ext cx="6094800" cy="61056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noProof="0" smtClean="0"/>
              <a:t>Cliquez sur l'icône pour ajouter une image</a:t>
            </a:r>
            <a:endParaRPr lang="fr-FR" noProof="0" dirty="0"/>
          </a:p>
        </p:txBody>
      </p:sp>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chemeClr val="tx2"/>
                </a:solidFill>
              </a:defRPr>
            </a:lvl1pPr>
          </a:lstStyle>
          <a:p>
            <a:r>
              <a:rPr lang="fr-FR" noProof="0" dirty="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Modifier les styles du texte du masque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08DB5749-7CCC-4B2F-9E70-0CA5C23C5952}" type="datetime1">
              <a:rPr lang="fr-FR" noProof="0" smtClean="0"/>
              <a:pPr/>
              <a:t>30/08/2023</a:t>
            </a:fld>
            <a:endParaRPr lang="fr-FR"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fr-FR" noProof="0" dirty="0"/>
              <a:t>Modifier les styles du texte du masque</a:t>
            </a:r>
          </a:p>
        </p:txBody>
      </p:sp>
      <p:sp>
        <p:nvSpPr>
          <p:cNvPr id="26" name="ZoneTexte 25"/>
          <p:cNvSpPr txBox="1"/>
          <p:nvPr userDrawn="1"/>
        </p:nvSpPr>
        <p:spPr>
          <a:xfrm>
            <a:off x="252000"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 numéro</a:t>
            </a:r>
            <a:endParaRPr lang="fr-FR" sz="1200" noProof="0" dirty="0"/>
          </a:p>
        </p:txBody>
      </p:sp>
      <p:sp>
        <p:nvSpPr>
          <p:cNvPr id="27" name="Rectangle 26"/>
          <p:cNvSpPr/>
          <p:nvPr userDrawn="1"/>
        </p:nvSpPr>
        <p:spPr>
          <a:xfrm>
            <a:off x="0"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Tree>
    <p:extLst>
      <p:ext uri="{BB962C8B-B14F-4D97-AF65-F5344CB8AC3E}">
        <p14:creationId xmlns:p14="http://schemas.microsoft.com/office/powerpoint/2010/main" val="308556692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p:nvPr>
        </p:nvSpPr>
        <p:spPr>
          <a:xfrm>
            <a:off x="719137" y="1744980"/>
            <a:ext cx="10751504"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vl5pPr>
              <a:defRPr>
                <a:solidFill>
                  <a:schemeClr val="tx1"/>
                </a:solidFill>
              </a:defRPr>
            </a:lvl5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a:xfrm>
            <a:off x="4741200" y="6337302"/>
            <a:ext cx="612000" cy="252000"/>
          </a:xfrm>
        </p:spPr>
        <p:txBody>
          <a:bodyPr/>
          <a:lstStyle>
            <a:lvl1pPr>
              <a:defRPr>
                <a:solidFill>
                  <a:schemeClr val="tx1"/>
                </a:solidFill>
              </a:defRPr>
            </a:lvl1pPr>
          </a:lstStyle>
          <a:p>
            <a:fld id="{37E07093-4A3D-4E76-9A63-44069CF901EA}" type="datetime1">
              <a:rPr lang="fr-FR" noProof="0" smtClean="0"/>
              <a:pPr/>
              <a:t>30/08/2023</a:t>
            </a:fld>
            <a:endParaRPr lang="fr-FR"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a:xfrm>
            <a:off x="1026000" y="6337302"/>
            <a:ext cx="3600000" cy="252000"/>
          </a:xfrm>
        </p:spPr>
        <p:txBody>
          <a:bodyPr/>
          <a:lstStyle>
            <a:lvl1pPr>
              <a:defRPr>
                <a:solidFill>
                  <a:schemeClr val="tx1"/>
                </a:solidFill>
              </a:defRPr>
            </a:lvl1pPr>
          </a:lstStyle>
          <a:p>
            <a:r>
              <a:rPr lang="fr-FR" noProof="0" dirty="0" smtClean="0"/>
              <a:t>Titre de la présentation</a:t>
            </a:r>
            <a:endParaRPr lang="fr-FR" noProof="0" dirty="0"/>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1" name="ZoneTexte 10"/>
          <p:cNvSpPr txBox="1"/>
          <p:nvPr userDrawn="1"/>
        </p:nvSpPr>
        <p:spPr>
          <a:xfrm>
            <a:off x="545702"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12" name="Rectangle 11"/>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Modifier les styles du texte du masque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lvl1pPr>
          </a:lstStyle>
          <a:p>
            <a:r>
              <a:rPr lang="fr-FR" noProof="0" smtClean="0"/>
              <a:t>Modifiez le style du titre</a:t>
            </a:r>
            <a:endParaRPr lang="fr-FR" noProof="0" dirty="0"/>
          </a:p>
        </p:txBody>
      </p:sp>
    </p:spTree>
    <p:extLst>
      <p:ext uri="{BB962C8B-B14F-4D97-AF65-F5344CB8AC3E}">
        <p14:creationId xmlns:p14="http://schemas.microsoft.com/office/powerpoint/2010/main" val="81701521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exte_DeuxColonnes1">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p:nvPr>
        </p:nvSpPr>
        <p:spPr>
          <a:xfrm>
            <a:off x="719137" y="1743240"/>
            <a:ext cx="5242392" cy="4383240"/>
          </a:xfrm>
        </p:spPr>
        <p:txBody>
          <a:bodyPr/>
          <a:lstStyle>
            <a:lvl1pPr marL="355600" indent="-355600">
              <a:defRPr/>
            </a:lvl1pPr>
            <a:lvl2pPr marL="630238" indent="-274638">
              <a:defRPr/>
            </a:lvl2pPr>
            <a:lvl3pPr marL="720725" indent="0">
              <a:defRPr/>
            </a:lvl3pPr>
            <a:lvl4pPr marL="893763" indent="0">
              <a:defRPr/>
            </a:lvl4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CD394182-9587-468E-ACA7-6C39ADB231AE}" type="datetime1">
              <a:rPr lang="fr-FR" noProof="0" smtClean="0"/>
              <a:pPr/>
              <a:t>30/08/2023</a:t>
            </a:fld>
            <a:endParaRPr lang="fr-FR"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11" name="Espace réservé du texte 8">
            <a:extLst>
              <a:ext uri="{FF2B5EF4-FFF2-40B4-BE49-F238E27FC236}">
                <a16:creationId xmlns:a16="http://schemas.microsoft.com/office/drawing/2014/main" id="{A56DBCFF-9EF4-4749-B7CA-DBFD50831D20}"/>
              </a:ext>
            </a:extLst>
          </p:cNvPr>
          <p:cNvSpPr>
            <a:spLocks noGrp="1"/>
          </p:cNvSpPr>
          <p:nvPr>
            <p:ph type="body" sz="quarter" idx="14"/>
          </p:nvPr>
        </p:nvSpPr>
        <p:spPr>
          <a:xfrm>
            <a:off x="6210300" y="1743240"/>
            <a:ext cx="5254477" cy="4383240"/>
          </a:xfrm>
        </p:spPr>
        <p:txBody>
          <a:bodyPr/>
          <a:lstStyle>
            <a:lvl1pPr marL="355600" indent="-355600">
              <a:defRPr/>
            </a:lvl1pPr>
            <a:lvl2pPr marL="630238" indent="-274638">
              <a:defRPr/>
            </a:lvl2pPr>
            <a:lvl3pPr marL="720725" indent="0">
              <a:defRPr/>
            </a:lvl3pPr>
            <a:lvl4pPr marL="893763" indent="0">
              <a:defRPr/>
            </a:lvl4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12" name="Rectangle 11"/>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3" name="ZoneTexte 12"/>
          <p:cNvSpPr txBox="1"/>
          <p:nvPr userDrawn="1"/>
        </p:nvSpPr>
        <p:spPr>
          <a:xfrm>
            <a:off x="545702"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14" name="Rectangle 13"/>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22"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Modifier les styles du texte du masque</a:t>
            </a:r>
          </a:p>
        </p:txBody>
      </p:sp>
      <p:sp>
        <p:nvSpPr>
          <p:cNvPr id="23"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lvl1pPr>
          </a:lstStyle>
          <a:p>
            <a:r>
              <a:rPr lang="fr-FR" noProof="0" smtClean="0"/>
              <a:t>Modifiez le style du titre</a:t>
            </a:r>
            <a:endParaRPr lang="fr-FR" noProof="0" dirty="0"/>
          </a:p>
        </p:txBody>
      </p:sp>
    </p:spTree>
    <p:extLst>
      <p:ext uri="{BB962C8B-B14F-4D97-AF65-F5344CB8AC3E}">
        <p14:creationId xmlns:p14="http://schemas.microsoft.com/office/powerpoint/2010/main" val="171030632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exte_DeuxColonnes2">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a:xfrm>
            <a:off x="4741200" y="6337302"/>
            <a:ext cx="612000" cy="252000"/>
          </a:xfrm>
        </p:spPr>
        <p:txBody>
          <a:bodyPr/>
          <a:lstStyle>
            <a:lvl1pPr>
              <a:defRPr>
                <a:solidFill>
                  <a:schemeClr val="tx1"/>
                </a:solidFill>
              </a:defRPr>
            </a:lvl1pPr>
          </a:lstStyle>
          <a:p>
            <a:fld id="{37E07093-4A3D-4E76-9A63-44069CF901EA}" type="datetime1">
              <a:rPr lang="fr-FR" noProof="0" smtClean="0"/>
              <a:pPr/>
              <a:t>30/08/2023</a:t>
            </a:fld>
            <a:endParaRPr lang="fr-FR"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a:xfrm>
            <a:off x="1026000" y="6337302"/>
            <a:ext cx="3600000" cy="252000"/>
          </a:xfrm>
        </p:spPr>
        <p:txBody>
          <a:bodyPr/>
          <a:lstStyle>
            <a:lvl1pPr>
              <a:defRPr>
                <a:solidFill>
                  <a:schemeClr val="tx1"/>
                </a:solidFill>
              </a:defRPr>
            </a:lvl1pPr>
          </a:lstStyle>
          <a:p>
            <a:r>
              <a:rPr lang="fr-FR" noProof="0" dirty="0" smtClean="0"/>
              <a:t>Titre de la présentation</a:t>
            </a:r>
            <a:endParaRPr lang="fr-FR" noProof="0" dirty="0"/>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1" name="ZoneTexte 10"/>
          <p:cNvSpPr txBox="1"/>
          <p:nvPr userDrawn="1"/>
        </p:nvSpPr>
        <p:spPr>
          <a:xfrm>
            <a:off x="545702"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12" name="Rectangle 11"/>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5" name="Espace réservé du texte 8">
            <a:extLst>
              <a:ext uri="{FF2B5EF4-FFF2-40B4-BE49-F238E27FC236}">
                <a16:creationId xmlns:a16="http://schemas.microsoft.com/office/drawing/2014/main" id="{7BC41F0E-EC30-4D2A-AA16-7B987E32A160}"/>
              </a:ext>
            </a:extLst>
          </p:cNvPr>
          <p:cNvSpPr>
            <a:spLocks noGrp="1"/>
          </p:cNvSpPr>
          <p:nvPr>
            <p:ph type="body" sz="quarter" idx="14"/>
          </p:nvPr>
        </p:nvSpPr>
        <p:spPr>
          <a:xfrm>
            <a:off x="719137" y="1744980"/>
            <a:ext cx="10751504" cy="4389120"/>
          </a:xfrm>
        </p:spPr>
        <p:txBody>
          <a:bodyPr numCol="2" spcCol="216000"/>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vl5pPr>
              <a:defRPr>
                <a:solidFill>
                  <a:schemeClr val="tx1"/>
                </a:solidFill>
              </a:defRPr>
            </a:lvl5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Modifier les styles du texte du masque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lvl1pPr>
          </a:lstStyle>
          <a:p>
            <a:r>
              <a:rPr lang="fr-FR" noProof="0" smtClean="0"/>
              <a:t>Modifiez le style du titre</a:t>
            </a:r>
            <a:endParaRPr lang="fr-FR" noProof="0" dirty="0"/>
          </a:p>
        </p:txBody>
      </p:sp>
    </p:spTree>
    <p:extLst>
      <p:ext uri="{BB962C8B-B14F-4D97-AF65-F5344CB8AC3E}">
        <p14:creationId xmlns:p14="http://schemas.microsoft.com/office/powerpoint/2010/main" val="13788384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e_&amp;MiseEnAvant">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p:nvPr>
        </p:nvSpPr>
        <p:spPr>
          <a:xfrm>
            <a:off x="719136" y="1744980"/>
            <a:ext cx="6142725" cy="4389120"/>
          </a:xfrm>
        </p:spPr>
        <p:txBody>
          <a:bodyPr/>
          <a:lstStyle>
            <a:lvl1pPr marL="355600" indent="-355600">
              <a:defRPr/>
            </a:lvl1pPr>
            <a:lvl2pPr marL="630238" indent="-274638">
              <a:defRPr/>
            </a:lvl2pPr>
            <a:lvl3pPr marL="720725" indent="0">
              <a:defRPr/>
            </a:lvl3pPr>
            <a:lvl4pPr marL="893763" indent="0">
              <a:defRPr/>
            </a:lvl4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B0A81E33-CC03-4F8B-A6C4-F4DC458FC791}" type="datetime1">
              <a:rPr lang="fr-FR" noProof="0" smtClean="0"/>
              <a:pPr/>
              <a:t>30/08/2023</a:t>
            </a:fld>
            <a:endParaRPr lang="fr-FR"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12" name="Espace réservé du texte 8">
            <a:extLst>
              <a:ext uri="{FF2B5EF4-FFF2-40B4-BE49-F238E27FC236}">
                <a16:creationId xmlns:a16="http://schemas.microsoft.com/office/drawing/2014/main" id="{A56DBCFF-9EF4-4749-B7CA-DBFD50831D20}"/>
              </a:ext>
            </a:extLst>
          </p:cNvPr>
          <p:cNvSpPr>
            <a:spLocks noGrp="1"/>
          </p:cNvSpPr>
          <p:nvPr>
            <p:ph type="body" sz="quarter" idx="14"/>
          </p:nvPr>
        </p:nvSpPr>
        <p:spPr>
          <a:xfrm>
            <a:off x="7101840" y="1746300"/>
            <a:ext cx="4372560" cy="4387800"/>
          </a:xfrm>
          <a:solidFill>
            <a:schemeClr val="tx2"/>
          </a:solidFill>
        </p:spPr>
        <p:txBody>
          <a:bodyPr lIns="360000" tIns="252000" rIns="360000" bIns="252000"/>
          <a:lstStyle>
            <a:lvl1pPr marL="355600" indent="-355600">
              <a:buClr>
                <a:schemeClr val="bg1"/>
              </a:buClr>
              <a:buFontTx/>
              <a:buBlip>
                <a:blip r:embed="rId2"/>
              </a:buBlip>
              <a:defRPr>
                <a:solidFill>
                  <a:schemeClr val="bg1"/>
                </a:solidFill>
              </a:defRPr>
            </a:lvl1pPr>
            <a:lvl2pPr marL="630238" indent="-274638">
              <a:buClr>
                <a:schemeClr val="bg1"/>
              </a:buClr>
              <a:buFontTx/>
              <a:buBlip>
                <a:blip r:embed="rId3"/>
              </a:buBlip>
              <a:defRPr>
                <a:solidFill>
                  <a:schemeClr val="bg1"/>
                </a:solidFill>
              </a:defRPr>
            </a:lvl2pPr>
            <a:lvl3pPr marL="720725" indent="0">
              <a:defRPr>
                <a:solidFill>
                  <a:schemeClr val="bg1"/>
                </a:solidFill>
              </a:defRPr>
            </a:lvl3pPr>
            <a:lvl4pPr marL="893763" indent="0">
              <a:defRPr>
                <a:solidFill>
                  <a:schemeClr val="bg1"/>
                </a:solidFill>
              </a:defRPr>
            </a:lvl4pPr>
            <a:lvl5pPr>
              <a:defRPr>
                <a:solidFill>
                  <a:schemeClr val="bg1"/>
                </a:solidFill>
              </a:defRPr>
            </a:lvl5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11" name="Rectangle 10"/>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3" name="ZoneTexte 12"/>
          <p:cNvSpPr txBox="1"/>
          <p:nvPr userDrawn="1"/>
        </p:nvSpPr>
        <p:spPr>
          <a:xfrm>
            <a:off x="545702"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14" name="Rectangle 13"/>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8"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Modifier les styles du texte du masque</a:t>
            </a:r>
          </a:p>
        </p:txBody>
      </p:sp>
      <p:sp>
        <p:nvSpPr>
          <p:cNvPr id="19"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lvl1pPr>
          </a:lstStyle>
          <a:p>
            <a:r>
              <a:rPr lang="fr-FR" noProof="0" smtClean="0"/>
              <a:t>Modifiez le style du titre</a:t>
            </a:r>
            <a:endParaRPr lang="fr-FR" noProof="0" dirty="0"/>
          </a:p>
        </p:txBody>
      </p:sp>
    </p:spTree>
    <p:extLst>
      <p:ext uri="{BB962C8B-B14F-4D97-AF65-F5344CB8AC3E}">
        <p14:creationId xmlns:p14="http://schemas.microsoft.com/office/powerpoint/2010/main" val="20179049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e_&amp;Pictos">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5ACF0BB2-D454-4031-ABB4-68A84C6AE4FD}" type="datetime1">
              <a:rPr lang="fr-FR" noProof="0" smtClean="0"/>
              <a:pPr/>
              <a:t>30/08/2023</a:t>
            </a:fld>
            <a:endParaRPr lang="fr-FR"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22" name="Espace réservé du texte 8">
            <a:extLst>
              <a:ext uri="{FF2B5EF4-FFF2-40B4-BE49-F238E27FC236}">
                <a16:creationId xmlns:a16="http://schemas.microsoft.com/office/drawing/2014/main" id="{882DE451-41D6-4E24-AF82-4D199C1930A8}"/>
              </a:ext>
            </a:extLst>
          </p:cNvPr>
          <p:cNvSpPr>
            <a:spLocks noGrp="1"/>
          </p:cNvSpPr>
          <p:nvPr>
            <p:ph type="body" sz="quarter" idx="14" hasCustomPrompt="1"/>
          </p:nvPr>
        </p:nvSpPr>
        <p:spPr>
          <a:xfrm>
            <a:off x="8166948" y="4286440"/>
            <a:ext cx="1440000" cy="540000"/>
          </a:xfrm>
        </p:spPr>
        <p:txBody>
          <a:bodyPr/>
          <a:lstStyle>
            <a:lvl1pPr marL="0" indent="0" algn="ctr">
              <a:spcBef>
                <a:spcPts val="0"/>
              </a:spcBef>
              <a:buNone/>
              <a:defRPr sz="1100" b="0"/>
            </a:lvl1pPr>
          </a:lstStyle>
          <a:p>
            <a:pPr lvl="0"/>
            <a:r>
              <a:rPr lang="fr-FR" noProof="0" dirty="0"/>
              <a:t>Modifier les styles du texte du masque</a:t>
            </a:r>
          </a:p>
        </p:txBody>
      </p:sp>
      <p:sp>
        <p:nvSpPr>
          <p:cNvPr id="23" name="Espace réservé du texte 2">
            <a:extLst>
              <a:ext uri="{FF2B5EF4-FFF2-40B4-BE49-F238E27FC236}">
                <a16:creationId xmlns:a16="http://schemas.microsoft.com/office/drawing/2014/main" id="{42DA93A6-68F2-4B88-8A9A-5701B0431983}"/>
              </a:ext>
            </a:extLst>
          </p:cNvPr>
          <p:cNvSpPr>
            <a:spLocks noGrp="1"/>
          </p:cNvSpPr>
          <p:nvPr>
            <p:ph type="body" idx="15" hasCustomPrompt="1"/>
          </p:nvPr>
        </p:nvSpPr>
        <p:spPr>
          <a:xfrm>
            <a:off x="8164567" y="3723640"/>
            <a:ext cx="1440000" cy="540000"/>
          </a:xfrm>
        </p:spPr>
        <p:txBody>
          <a:bodyPr anchor="t"/>
          <a:lstStyle>
            <a:lvl1pPr marL="0" indent="0" algn="ctr">
              <a:buNone/>
              <a:defRPr sz="3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NN%</a:t>
            </a:r>
          </a:p>
        </p:txBody>
      </p:sp>
      <p:sp>
        <p:nvSpPr>
          <p:cNvPr id="24" name="Espace réservé du texte 8">
            <a:extLst>
              <a:ext uri="{FF2B5EF4-FFF2-40B4-BE49-F238E27FC236}">
                <a16:creationId xmlns:a16="http://schemas.microsoft.com/office/drawing/2014/main" id="{D2D2C270-5160-437C-A084-34FDE02A057E}"/>
              </a:ext>
            </a:extLst>
          </p:cNvPr>
          <p:cNvSpPr>
            <a:spLocks noGrp="1"/>
          </p:cNvSpPr>
          <p:nvPr>
            <p:ph type="body" sz="quarter" idx="16"/>
          </p:nvPr>
        </p:nvSpPr>
        <p:spPr>
          <a:xfrm>
            <a:off x="10095285" y="4286440"/>
            <a:ext cx="1440000" cy="540000"/>
          </a:xfrm>
        </p:spPr>
        <p:txBody>
          <a:bodyPr/>
          <a:lstStyle>
            <a:lvl1pPr marL="0" indent="0" algn="ctr">
              <a:spcBef>
                <a:spcPts val="0"/>
              </a:spcBef>
              <a:buNone/>
              <a:defRPr sz="1100" b="0"/>
            </a:lvl1pPr>
          </a:lstStyle>
          <a:p>
            <a:pPr lvl="0"/>
            <a:r>
              <a:rPr lang="fr-FR" noProof="0" smtClean="0"/>
              <a:t>Modifiez les styles du texte du masque</a:t>
            </a:r>
          </a:p>
        </p:txBody>
      </p:sp>
      <p:sp>
        <p:nvSpPr>
          <p:cNvPr id="25" name="Espace réservé du texte 2">
            <a:extLst>
              <a:ext uri="{FF2B5EF4-FFF2-40B4-BE49-F238E27FC236}">
                <a16:creationId xmlns:a16="http://schemas.microsoft.com/office/drawing/2014/main" id="{95B35E9A-6E49-4FE7-BF89-1AB5C649315D}"/>
              </a:ext>
            </a:extLst>
          </p:cNvPr>
          <p:cNvSpPr>
            <a:spLocks noGrp="1"/>
          </p:cNvSpPr>
          <p:nvPr>
            <p:ph type="body" idx="17" hasCustomPrompt="1"/>
          </p:nvPr>
        </p:nvSpPr>
        <p:spPr>
          <a:xfrm>
            <a:off x="10092904" y="3723640"/>
            <a:ext cx="1440000" cy="540000"/>
          </a:xfrm>
        </p:spPr>
        <p:txBody>
          <a:bodyPr anchor="t"/>
          <a:lstStyle>
            <a:lvl1pPr marL="0" indent="0" algn="ctr">
              <a:buNone/>
              <a:defRPr sz="3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NN%</a:t>
            </a:r>
          </a:p>
        </p:txBody>
      </p:sp>
      <p:sp>
        <p:nvSpPr>
          <p:cNvPr id="26" name="Espace réservé pour une image  2">
            <a:extLst>
              <a:ext uri="{FF2B5EF4-FFF2-40B4-BE49-F238E27FC236}">
                <a16:creationId xmlns:a16="http://schemas.microsoft.com/office/drawing/2014/main" id="{B0CA989D-B883-4C64-BFE8-6FBA26A82B20}"/>
              </a:ext>
            </a:extLst>
          </p:cNvPr>
          <p:cNvSpPr>
            <a:spLocks noGrp="1"/>
          </p:cNvSpPr>
          <p:nvPr>
            <p:ph type="pic" idx="20"/>
          </p:nvPr>
        </p:nvSpPr>
        <p:spPr>
          <a:xfrm>
            <a:off x="8344567" y="2440750"/>
            <a:ext cx="1080000" cy="1080000"/>
          </a:xfrm>
          <a:noFill/>
        </p:spPr>
        <p:txBody>
          <a:bodyPr anchor="ctr"/>
          <a:lstStyle>
            <a:lvl1pPr marL="0" marR="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a:pPr>
            <a:r>
              <a:rPr lang="fr-FR" noProof="0" smtClean="0"/>
              <a:t>Cliquez sur l'icône pour ajouter une image</a:t>
            </a:r>
            <a:endParaRPr lang="fr-FR" noProof="0" dirty="0"/>
          </a:p>
        </p:txBody>
      </p:sp>
      <p:sp>
        <p:nvSpPr>
          <p:cNvPr id="27" name="Espace réservé pour une image  2">
            <a:extLst>
              <a:ext uri="{FF2B5EF4-FFF2-40B4-BE49-F238E27FC236}">
                <a16:creationId xmlns:a16="http://schemas.microsoft.com/office/drawing/2014/main" id="{CE9DCD5E-4A5D-4AE3-B6E6-05FAB3D2F93B}"/>
              </a:ext>
            </a:extLst>
          </p:cNvPr>
          <p:cNvSpPr>
            <a:spLocks noGrp="1"/>
          </p:cNvSpPr>
          <p:nvPr>
            <p:ph type="pic" idx="21"/>
          </p:nvPr>
        </p:nvSpPr>
        <p:spPr>
          <a:xfrm>
            <a:off x="10272904" y="2440750"/>
            <a:ext cx="1080000" cy="1080000"/>
          </a:xfrm>
          <a:noFill/>
        </p:spPr>
        <p:txBody>
          <a:bodyPr anchor="ctr"/>
          <a:lstStyle>
            <a:lvl1pPr marL="0" marR="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a:pPr>
            <a:r>
              <a:rPr lang="fr-FR" noProof="0" smtClean="0"/>
              <a:t>Cliquez sur l'icône pour ajouter une image</a:t>
            </a:r>
            <a:endParaRPr lang="fr-FR" noProof="0" dirty="0"/>
          </a:p>
        </p:txBody>
      </p:sp>
      <p:sp>
        <p:nvSpPr>
          <p:cNvPr id="28" name="Espace réservé du texte 8">
            <a:extLst>
              <a:ext uri="{FF2B5EF4-FFF2-40B4-BE49-F238E27FC236}">
                <a16:creationId xmlns:a16="http://schemas.microsoft.com/office/drawing/2014/main" id="{882DE451-41D6-4E24-AF82-4D199C1930A8}"/>
              </a:ext>
            </a:extLst>
          </p:cNvPr>
          <p:cNvSpPr>
            <a:spLocks noGrp="1"/>
          </p:cNvSpPr>
          <p:nvPr>
            <p:ph type="body" sz="quarter" idx="22" hasCustomPrompt="1"/>
          </p:nvPr>
        </p:nvSpPr>
        <p:spPr>
          <a:xfrm>
            <a:off x="6252637" y="4286440"/>
            <a:ext cx="1440000" cy="540000"/>
          </a:xfrm>
        </p:spPr>
        <p:txBody>
          <a:bodyPr/>
          <a:lstStyle>
            <a:lvl1pPr marL="0" indent="0" algn="ctr">
              <a:spcBef>
                <a:spcPts val="0"/>
              </a:spcBef>
              <a:buNone/>
              <a:defRPr sz="1100" b="0"/>
            </a:lvl1pPr>
          </a:lstStyle>
          <a:p>
            <a:pPr lvl="0"/>
            <a:r>
              <a:rPr lang="fr-FR" noProof="0" dirty="0"/>
              <a:t>Modifier les styles du texte du masque</a:t>
            </a:r>
          </a:p>
        </p:txBody>
      </p:sp>
      <p:sp>
        <p:nvSpPr>
          <p:cNvPr id="29" name="Espace réservé du texte 2">
            <a:extLst>
              <a:ext uri="{FF2B5EF4-FFF2-40B4-BE49-F238E27FC236}">
                <a16:creationId xmlns:a16="http://schemas.microsoft.com/office/drawing/2014/main" id="{42DA93A6-68F2-4B88-8A9A-5701B0431983}"/>
              </a:ext>
            </a:extLst>
          </p:cNvPr>
          <p:cNvSpPr>
            <a:spLocks noGrp="1"/>
          </p:cNvSpPr>
          <p:nvPr>
            <p:ph type="body" idx="23" hasCustomPrompt="1"/>
          </p:nvPr>
        </p:nvSpPr>
        <p:spPr>
          <a:xfrm>
            <a:off x="6250256" y="3723640"/>
            <a:ext cx="1440000" cy="540000"/>
          </a:xfrm>
        </p:spPr>
        <p:txBody>
          <a:bodyPr anchor="t"/>
          <a:lstStyle>
            <a:lvl1pPr marL="0" indent="0" algn="ctr">
              <a:buNone/>
              <a:defRPr sz="3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NN%</a:t>
            </a:r>
          </a:p>
        </p:txBody>
      </p:sp>
      <p:sp>
        <p:nvSpPr>
          <p:cNvPr id="31" name="Espace réservé du texte 2">
            <a:extLst>
              <a:ext uri="{FF2B5EF4-FFF2-40B4-BE49-F238E27FC236}">
                <a16:creationId xmlns:a16="http://schemas.microsoft.com/office/drawing/2014/main" id="{95B35E9A-6E49-4FE7-BF89-1AB5C649315D}"/>
              </a:ext>
            </a:extLst>
          </p:cNvPr>
          <p:cNvSpPr>
            <a:spLocks noGrp="1"/>
          </p:cNvSpPr>
          <p:nvPr>
            <p:ph type="body" idx="25" hasCustomPrompt="1"/>
          </p:nvPr>
        </p:nvSpPr>
        <p:spPr>
          <a:xfrm>
            <a:off x="8178593" y="3723640"/>
            <a:ext cx="1440000" cy="540000"/>
          </a:xfrm>
        </p:spPr>
        <p:txBody>
          <a:bodyPr anchor="t"/>
          <a:lstStyle>
            <a:lvl1pPr marL="0" indent="0" algn="ctr">
              <a:buNone/>
              <a:defRPr sz="3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NN%</a:t>
            </a:r>
          </a:p>
        </p:txBody>
      </p:sp>
      <p:sp>
        <p:nvSpPr>
          <p:cNvPr id="32" name="Espace réservé pour une image  2">
            <a:extLst>
              <a:ext uri="{FF2B5EF4-FFF2-40B4-BE49-F238E27FC236}">
                <a16:creationId xmlns:a16="http://schemas.microsoft.com/office/drawing/2014/main" id="{B0CA989D-B883-4C64-BFE8-6FBA26A82B20}"/>
              </a:ext>
            </a:extLst>
          </p:cNvPr>
          <p:cNvSpPr>
            <a:spLocks noGrp="1"/>
          </p:cNvSpPr>
          <p:nvPr>
            <p:ph type="pic" idx="26"/>
          </p:nvPr>
        </p:nvSpPr>
        <p:spPr>
          <a:xfrm>
            <a:off x="6430256" y="2440750"/>
            <a:ext cx="1080000" cy="1080000"/>
          </a:xfrm>
          <a:noFill/>
        </p:spPr>
        <p:txBody>
          <a:bodyPr anchor="ctr"/>
          <a:lstStyle>
            <a:lvl1pPr marL="0" marR="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a:pPr>
            <a:r>
              <a:rPr lang="fr-FR" noProof="0" smtClean="0"/>
              <a:t>Cliquez sur l'icône pour ajouter une image</a:t>
            </a:r>
            <a:endParaRPr lang="fr-FR" noProof="0" dirty="0"/>
          </a:p>
        </p:txBody>
      </p:sp>
      <p:sp>
        <p:nvSpPr>
          <p:cNvPr id="18" name="Rectangle 1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9" name="ZoneTexte 18"/>
          <p:cNvSpPr txBox="1"/>
          <p:nvPr userDrawn="1"/>
        </p:nvSpPr>
        <p:spPr>
          <a:xfrm>
            <a:off x="545702"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20" name="Rectangle 19"/>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35" name="Espace réservé du texte 8">
            <a:extLst>
              <a:ext uri="{FF2B5EF4-FFF2-40B4-BE49-F238E27FC236}">
                <a16:creationId xmlns:a16="http://schemas.microsoft.com/office/drawing/2014/main" id="{7BC41F0E-EC30-4D2A-AA16-7B987E32A160}"/>
              </a:ext>
            </a:extLst>
          </p:cNvPr>
          <p:cNvSpPr>
            <a:spLocks noGrp="1"/>
          </p:cNvSpPr>
          <p:nvPr>
            <p:ph type="body" sz="quarter" idx="13"/>
          </p:nvPr>
        </p:nvSpPr>
        <p:spPr>
          <a:xfrm>
            <a:off x="719136" y="1744980"/>
            <a:ext cx="5366704" cy="4389120"/>
          </a:xfrm>
        </p:spPr>
        <p:txBody>
          <a:bodyPr/>
          <a:lstStyle>
            <a:lvl1pPr marL="355600" indent="-355600">
              <a:defRPr/>
            </a:lvl1pPr>
            <a:lvl2pPr marL="630238" indent="-274638">
              <a:defRPr/>
            </a:lvl2pPr>
            <a:lvl3pPr marL="720725" indent="0">
              <a:defRPr/>
            </a:lvl3pPr>
            <a:lvl4pPr marL="893763" indent="0">
              <a:defRPr/>
            </a:lvl4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3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Modifier les styles du texte du masque</a:t>
            </a:r>
          </a:p>
        </p:txBody>
      </p:sp>
      <p:sp>
        <p:nvSpPr>
          <p:cNvPr id="37"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lvl1pPr>
          </a:lstStyle>
          <a:p>
            <a:r>
              <a:rPr lang="fr-FR" noProof="0" smtClean="0"/>
              <a:t>Modifiez le style du titre</a:t>
            </a:r>
            <a:endParaRPr lang="fr-FR" noProof="0" dirty="0"/>
          </a:p>
        </p:txBody>
      </p:sp>
    </p:spTree>
    <p:extLst>
      <p:ext uri="{BB962C8B-B14F-4D97-AF65-F5344CB8AC3E}">
        <p14:creationId xmlns:p14="http://schemas.microsoft.com/office/powerpoint/2010/main" val="27934797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xte_&amp;Image">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544530E0-9C24-461E-9236-2FCEE35FF8BA}" type="datetime1">
              <a:rPr lang="fr-FR" noProof="0" smtClean="0"/>
              <a:pPr/>
              <a:t>30/08/2023</a:t>
            </a:fld>
            <a:endParaRPr lang="fr-FR"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19" name="Espace réservé pour une image  2">
            <a:extLst>
              <a:ext uri="{FF2B5EF4-FFF2-40B4-BE49-F238E27FC236}">
                <a16:creationId xmlns:a16="http://schemas.microsoft.com/office/drawing/2014/main" id="{15513DE8-4DA1-4B1A-BE67-4F4449566555}"/>
              </a:ext>
            </a:extLst>
          </p:cNvPr>
          <p:cNvSpPr>
            <a:spLocks noGrp="1"/>
          </p:cNvSpPr>
          <p:nvPr>
            <p:ph type="pic" idx="15"/>
          </p:nvPr>
        </p:nvSpPr>
        <p:spPr>
          <a:xfrm>
            <a:off x="7025504" y="1727941"/>
            <a:ext cx="4445771" cy="4406159"/>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noProof="0" smtClean="0"/>
              <a:t>Cliquez sur l'icône pour ajouter une image</a:t>
            </a:r>
            <a:endParaRPr lang="fr-FR" noProof="0" dirty="0"/>
          </a:p>
        </p:txBody>
      </p:sp>
      <p:sp>
        <p:nvSpPr>
          <p:cNvPr id="11" name="Rectangle 10"/>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2" name="ZoneTexte 11"/>
          <p:cNvSpPr txBox="1"/>
          <p:nvPr userDrawn="1"/>
        </p:nvSpPr>
        <p:spPr>
          <a:xfrm>
            <a:off x="545702"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13" name="Rectangle 12"/>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21"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Modifier les styles du texte du masque</a:t>
            </a:r>
          </a:p>
        </p:txBody>
      </p:sp>
      <p:sp>
        <p:nvSpPr>
          <p:cNvPr id="22"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lvl1pPr>
          </a:lstStyle>
          <a:p>
            <a:r>
              <a:rPr lang="fr-FR" noProof="0" smtClean="0"/>
              <a:t>Modifiez le style du titre</a:t>
            </a:r>
            <a:endParaRPr lang="fr-FR" noProof="0" dirty="0"/>
          </a:p>
        </p:txBody>
      </p:sp>
      <p:sp>
        <p:nvSpPr>
          <p:cNvPr id="23" name="Espace réservé du texte 8">
            <a:extLst>
              <a:ext uri="{FF2B5EF4-FFF2-40B4-BE49-F238E27FC236}">
                <a16:creationId xmlns:a16="http://schemas.microsoft.com/office/drawing/2014/main" id="{7BC41F0E-EC30-4D2A-AA16-7B987E32A160}"/>
              </a:ext>
            </a:extLst>
          </p:cNvPr>
          <p:cNvSpPr>
            <a:spLocks noGrp="1"/>
          </p:cNvSpPr>
          <p:nvPr>
            <p:ph type="body" sz="quarter" idx="13"/>
          </p:nvPr>
        </p:nvSpPr>
        <p:spPr>
          <a:xfrm>
            <a:off x="719136" y="1744980"/>
            <a:ext cx="6138863" cy="4389120"/>
          </a:xfrm>
        </p:spPr>
        <p:txBody>
          <a:bodyPr/>
          <a:lstStyle>
            <a:lvl1pPr marL="355600" indent="-355600">
              <a:defRPr/>
            </a:lvl1pPr>
            <a:lvl2pPr marL="630238" indent="-274638">
              <a:defRPr/>
            </a:lvl2pPr>
            <a:lvl3pPr marL="720725" indent="0">
              <a:defRPr/>
            </a:lvl3pPr>
            <a:lvl4pPr marL="893763" indent="0">
              <a:defRPr/>
            </a:lvl4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extLst>
      <p:ext uri="{BB962C8B-B14F-4D97-AF65-F5344CB8AC3E}">
        <p14:creationId xmlns:p14="http://schemas.microsoft.com/office/powerpoint/2010/main" val="17480437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59CD6F3F-E001-4FB0-B2FC-A375787B3DD3}" type="datetime1">
              <a:rPr lang="fr-FR" noProof="0" smtClean="0"/>
              <a:pPr/>
              <a:t>30/08/2023</a:t>
            </a:fld>
            <a:endParaRPr lang="fr-FR"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20" name="Espace réservé pour une image  2">
            <a:extLst>
              <a:ext uri="{FF2B5EF4-FFF2-40B4-BE49-F238E27FC236}">
                <a16:creationId xmlns:a16="http://schemas.microsoft.com/office/drawing/2014/main" id="{E71E3310-2B05-4AE1-AFDF-FED61D7DC815}"/>
              </a:ext>
            </a:extLst>
          </p:cNvPr>
          <p:cNvSpPr>
            <a:spLocks noGrp="1"/>
          </p:cNvSpPr>
          <p:nvPr>
            <p:ph type="pic" idx="15"/>
          </p:nvPr>
        </p:nvSpPr>
        <p:spPr>
          <a:xfrm>
            <a:off x="720001" y="1729348"/>
            <a:ext cx="10748099" cy="4369033"/>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noProof="0" smtClean="0"/>
              <a:t>Cliquez sur l'icône pour ajouter une image</a:t>
            </a:r>
            <a:endParaRPr lang="fr-FR" noProof="0" dirty="0"/>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9" name="ZoneTexte 8"/>
          <p:cNvSpPr txBox="1"/>
          <p:nvPr userDrawn="1"/>
        </p:nvSpPr>
        <p:spPr>
          <a:xfrm>
            <a:off x="545702"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11" name="Rectangle 10"/>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Modifier les styles du texte du masque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lvl1pPr>
          </a:lstStyle>
          <a:p>
            <a:r>
              <a:rPr lang="fr-FR" noProof="0" smtClean="0"/>
              <a:t>Modifiez le style du titre</a:t>
            </a:r>
            <a:endParaRPr lang="fr-FR" noProof="0" dirty="0"/>
          </a:p>
        </p:txBody>
      </p:sp>
    </p:spTree>
    <p:extLst>
      <p:ext uri="{BB962C8B-B14F-4D97-AF65-F5344CB8AC3E}">
        <p14:creationId xmlns:p14="http://schemas.microsoft.com/office/powerpoint/2010/main" val="369496544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Image_&amp;ChiffreClef">
    <p:spTree>
      <p:nvGrpSpPr>
        <p:cNvPr id="1" name=""/>
        <p:cNvGrpSpPr/>
        <p:nvPr/>
      </p:nvGrpSpPr>
      <p:grpSpPr>
        <a:xfrm>
          <a:off x="0" y="0"/>
          <a:ext cx="0" cy="0"/>
          <a:chOff x="0" y="0"/>
          <a:chExt cx="0" cy="0"/>
        </a:xfrm>
      </p:grpSpPr>
      <p:sp>
        <p:nvSpPr>
          <p:cNvPr id="20" name="Espace réservé pour une image  2">
            <a:extLst>
              <a:ext uri="{FF2B5EF4-FFF2-40B4-BE49-F238E27FC236}">
                <a16:creationId xmlns:a16="http://schemas.microsoft.com/office/drawing/2014/main" id="{E71E3310-2B05-4AE1-AFDF-FED61D7DC815}"/>
              </a:ext>
            </a:extLst>
          </p:cNvPr>
          <p:cNvSpPr>
            <a:spLocks noGrp="1"/>
          </p:cNvSpPr>
          <p:nvPr>
            <p:ph type="pic" idx="15"/>
          </p:nvPr>
        </p:nvSpPr>
        <p:spPr>
          <a:xfrm>
            <a:off x="0" y="-1"/>
            <a:ext cx="12191999" cy="61056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noProof="0" smtClean="0"/>
              <a:t>Cliquez sur l'icône pour ajouter une image</a:t>
            </a:r>
            <a:endParaRPr lang="fr-FR" noProof="0" dirty="0"/>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36F152AA-A4AD-420F-9220-862BF5CFE04C}" type="datetime1">
              <a:rPr lang="fr-FR" noProof="0" smtClean="0"/>
              <a:pPr/>
              <a:t>30/08/2023</a:t>
            </a:fld>
            <a:endParaRPr lang="fr-FR"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13" name="Espace réservé du texte 8">
            <a:extLst>
              <a:ext uri="{FF2B5EF4-FFF2-40B4-BE49-F238E27FC236}">
                <a16:creationId xmlns:a16="http://schemas.microsoft.com/office/drawing/2014/main" id="{4B834FC3-F98F-48CD-8C3A-74E6A5FC374B}"/>
              </a:ext>
            </a:extLst>
          </p:cNvPr>
          <p:cNvSpPr>
            <a:spLocks noGrp="1"/>
          </p:cNvSpPr>
          <p:nvPr>
            <p:ph type="body" sz="quarter" idx="13"/>
          </p:nvPr>
        </p:nvSpPr>
        <p:spPr>
          <a:xfrm>
            <a:off x="7443315" y="2401207"/>
            <a:ext cx="4027325" cy="1260000"/>
          </a:xfrm>
        </p:spPr>
        <p:txBody>
          <a:bodyPr/>
          <a:lstStyle>
            <a:lvl1pPr marL="0" indent="0">
              <a:buNone/>
              <a:defRPr sz="2600">
                <a:solidFill>
                  <a:schemeClr val="bg1"/>
                </a:solidFill>
              </a:defRPr>
            </a:lvl1pPr>
          </a:lstStyle>
          <a:p>
            <a:pPr lvl="0"/>
            <a:r>
              <a:rPr lang="fr-FR" noProof="0" smtClean="0"/>
              <a:t>Modifiez les styles du texte du masque</a:t>
            </a:r>
          </a:p>
          <a:p>
            <a:pPr lvl="1"/>
            <a:r>
              <a:rPr lang="fr-FR" noProof="0" smtClean="0"/>
              <a:t>Deuxième niveau</a:t>
            </a:r>
          </a:p>
          <a:p>
            <a:pPr lvl="2"/>
            <a:r>
              <a:rPr lang="fr-FR" noProof="0" smtClean="0"/>
              <a:t>Troisième niveau</a:t>
            </a:r>
          </a:p>
        </p:txBody>
      </p:sp>
      <p:sp>
        <p:nvSpPr>
          <p:cNvPr id="14" name="Espace réservé du texte 2">
            <a:extLst>
              <a:ext uri="{FF2B5EF4-FFF2-40B4-BE49-F238E27FC236}">
                <a16:creationId xmlns:a16="http://schemas.microsoft.com/office/drawing/2014/main" id="{02D7D404-B1CB-4081-84BD-E6D4C57EB259}"/>
              </a:ext>
            </a:extLst>
          </p:cNvPr>
          <p:cNvSpPr>
            <a:spLocks noGrp="1"/>
          </p:cNvSpPr>
          <p:nvPr>
            <p:ph type="body" idx="1" hasCustomPrompt="1"/>
          </p:nvPr>
        </p:nvSpPr>
        <p:spPr>
          <a:xfrm>
            <a:off x="7443315" y="996936"/>
            <a:ext cx="4027348" cy="1440000"/>
          </a:xfrm>
        </p:spPr>
        <p:txBody>
          <a:bodyPr anchor="t"/>
          <a:lstStyle>
            <a:lvl1pPr marL="0" indent="0">
              <a:buNone/>
              <a:defRPr sz="9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NN%</a:t>
            </a:r>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9" name="ZoneTexte 8"/>
          <p:cNvSpPr txBox="1"/>
          <p:nvPr userDrawn="1"/>
        </p:nvSpPr>
        <p:spPr>
          <a:xfrm>
            <a:off x="841708"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10" name="Rectangle 9"/>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1" name="Rectangle 10"/>
          <p:cNvSpPr/>
          <p:nvPr userDrawn="1"/>
        </p:nvSpPr>
        <p:spPr>
          <a:xfrm>
            <a:off x="593137"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Tree>
    <p:extLst>
      <p:ext uri="{BB962C8B-B14F-4D97-AF65-F5344CB8AC3E}">
        <p14:creationId xmlns:p14="http://schemas.microsoft.com/office/powerpoint/2010/main" val="18909902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uverture_Photo_TexteBlanc">
    <p:spTree>
      <p:nvGrpSpPr>
        <p:cNvPr id="1" name=""/>
        <p:cNvGrpSpPr/>
        <p:nvPr/>
      </p:nvGrpSpPr>
      <p:grpSpPr>
        <a:xfrm>
          <a:off x="0" y="0"/>
          <a:ext cx="0" cy="0"/>
          <a:chOff x="0" y="0"/>
          <a:chExt cx="0" cy="0"/>
        </a:xfrm>
      </p:grpSpPr>
      <p:sp>
        <p:nvSpPr>
          <p:cNvPr id="14" name="Espace réservé pour une image  2">
            <a:extLst>
              <a:ext uri="{FF2B5EF4-FFF2-40B4-BE49-F238E27FC236}">
                <a16:creationId xmlns:a16="http://schemas.microsoft.com/office/drawing/2014/main" id="{2BCE75D2-6C84-4F8F-9300-67E0175D0690}"/>
              </a:ext>
            </a:extLst>
          </p:cNvPr>
          <p:cNvSpPr>
            <a:spLocks noGrp="1"/>
          </p:cNvSpPr>
          <p:nvPr>
            <p:ph type="pic" idx="13"/>
          </p:nvPr>
        </p:nvSpPr>
        <p:spPr>
          <a:xfrm>
            <a:off x="0" y="0"/>
            <a:ext cx="11473200" cy="5417345"/>
          </a:xfrm>
          <a:solidFill>
            <a:schemeClr val="bg1">
              <a:lumMod val="95000"/>
            </a:schemeClr>
          </a:solidFill>
        </p:spPr>
        <p:txBody>
          <a:bodyPr anchor="t"/>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noProof="0" smtClean="0"/>
              <a:t>Cliquez sur l'icône pour ajouter une image</a:t>
            </a:r>
            <a:endParaRPr lang="fr-FR" noProof="0" dirty="0"/>
          </a:p>
        </p:txBody>
      </p:sp>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719556" y="788400"/>
            <a:ext cx="6120000" cy="1980000"/>
          </a:xfrm>
        </p:spPr>
        <p:txBody>
          <a:bodyPr anchor="b"/>
          <a:lstStyle>
            <a:lvl1pPr algn="l">
              <a:defRPr sz="4000" b="1">
                <a:solidFill>
                  <a:schemeClr val="bg1"/>
                </a:solidFill>
              </a:defRPr>
            </a:lvl1pPr>
          </a:lstStyle>
          <a:p>
            <a:r>
              <a:rPr lang="fr-FR" noProof="0" dirty="0" smtClean="0"/>
              <a:t>Modifiez le style </a:t>
            </a:r>
            <a:br>
              <a:rPr lang="fr-FR" noProof="0" dirty="0" smtClean="0"/>
            </a:br>
            <a:r>
              <a:rPr lang="fr-FR" noProof="0" dirty="0" smtClean="0"/>
              <a:t>du titre</a:t>
            </a:r>
            <a:endParaRPr lang="fr-FR" noProof="0" dirty="0"/>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p:nvPr>
        </p:nvSpPr>
        <p:spPr>
          <a:xfrm>
            <a:off x="719556" y="3785955"/>
            <a:ext cx="5475216" cy="540000"/>
          </a:xfrm>
        </p:spPr>
        <p:txBody>
          <a:bodyPr anchor="t"/>
          <a:lstStyle>
            <a:lvl1pPr marL="0" indent="0" algn="l">
              <a:buNone/>
              <a:defRPr sz="14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noProof="0" smtClean="0"/>
              <a:t>Modifiez le style des sous-titres du masque</a:t>
            </a:r>
            <a:endParaRPr lang="fr-FR" noProof="0" dirty="0"/>
          </a:p>
        </p:txBody>
      </p:sp>
      <p:sp>
        <p:nvSpPr>
          <p:cNvPr id="7" name="Rectangle 6"/>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8" name="ZoneTexte 7"/>
          <p:cNvSpPr txBox="1"/>
          <p:nvPr userDrawn="1"/>
        </p:nvSpPr>
        <p:spPr>
          <a:xfrm>
            <a:off x="545702"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9" name="Rectangle 8"/>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pic>
        <p:nvPicPr>
          <p:cNvPr id="15" name="Imag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4543" y="6021827"/>
            <a:ext cx="2705573" cy="371353"/>
          </a:xfrm>
          <a:prstGeom prst="rect">
            <a:avLst/>
          </a:prstGeom>
        </p:spPr>
      </p:pic>
      <p:sp>
        <p:nvSpPr>
          <p:cNvPr id="17" name="ZoneTexte 16"/>
          <p:cNvSpPr txBox="1"/>
          <p:nvPr userDrawn="1"/>
        </p:nvSpPr>
        <p:spPr>
          <a:xfrm>
            <a:off x="3101676" y="6039576"/>
            <a:ext cx="248584" cy="184666"/>
          </a:xfrm>
          <a:prstGeom prst="rect">
            <a:avLst/>
          </a:prstGeom>
          <a:noFill/>
        </p:spPr>
        <p:txBody>
          <a:bodyPr wrap="square" rtlCol="0">
            <a:spAutoFit/>
          </a:bodyPr>
          <a:lstStyle/>
          <a:p>
            <a:r>
              <a:rPr lang="fr-FR" sz="600" b="1" noProof="0" dirty="0" smtClean="0">
                <a:solidFill>
                  <a:schemeClr val="tx2"/>
                </a:solidFill>
              </a:rPr>
              <a:t>*</a:t>
            </a:r>
            <a:endParaRPr lang="fr-FR" sz="1050" b="1" noProof="0" dirty="0">
              <a:solidFill>
                <a:schemeClr val="tx2"/>
              </a:solidFill>
            </a:endParaRPr>
          </a:p>
        </p:txBody>
      </p:sp>
      <p:sp>
        <p:nvSpPr>
          <p:cNvPr id="19" name="ZoneTexte 18"/>
          <p:cNvSpPr txBox="1"/>
          <p:nvPr userDrawn="1"/>
        </p:nvSpPr>
        <p:spPr>
          <a:xfrm rot="16200000">
            <a:off x="10855001" y="4732026"/>
            <a:ext cx="1396111" cy="169277"/>
          </a:xfrm>
          <a:prstGeom prst="rect">
            <a:avLst/>
          </a:prstGeom>
          <a:noFill/>
        </p:spPr>
        <p:txBody>
          <a:bodyPr wrap="square" rtlCol="0">
            <a:spAutoFit/>
          </a:bodyPr>
          <a:lstStyle/>
          <a:p>
            <a:r>
              <a:rPr lang="fr-FR" sz="500" b="0" kern="1200" noProof="0" dirty="0" smtClean="0">
                <a:solidFill>
                  <a:schemeClr val="tx1"/>
                </a:solidFill>
                <a:effectLst/>
                <a:latin typeface="+mn-lt"/>
                <a:ea typeface="+mn-ea"/>
                <a:cs typeface="+mn-cs"/>
              </a:rPr>
              <a:t>* Le monde est tel que nous le façonnons.</a:t>
            </a:r>
            <a:endParaRPr lang="fr-FR" sz="500" b="0" noProof="0" dirty="0">
              <a:solidFill>
                <a:schemeClr val="tx1"/>
              </a:solidFill>
            </a:endParaRPr>
          </a:p>
        </p:txBody>
      </p:sp>
      <p:pic>
        <p:nvPicPr>
          <p:cNvPr id="20" name="Imag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79180" y="5767514"/>
            <a:ext cx="2990850" cy="744855"/>
          </a:xfrm>
          <a:prstGeom prst="rect">
            <a:avLst/>
          </a:prstGeom>
        </p:spPr>
      </p:pic>
    </p:spTree>
    <p:extLst>
      <p:ext uri="{BB962C8B-B14F-4D97-AF65-F5344CB8AC3E}">
        <p14:creationId xmlns:p14="http://schemas.microsoft.com/office/powerpoint/2010/main" val="21429177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Image_&amp;Texte">
    <p:spTree>
      <p:nvGrpSpPr>
        <p:cNvPr id="1" name=""/>
        <p:cNvGrpSpPr/>
        <p:nvPr/>
      </p:nvGrpSpPr>
      <p:grpSpPr>
        <a:xfrm>
          <a:off x="0" y="0"/>
          <a:ext cx="0" cy="0"/>
          <a:chOff x="0" y="0"/>
          <a:chExt cx="0" cy="0"/>
        </a:xfrm>
      </p:grpSpPr>
      <p:sp>
        <p:nvSpPr>
          <p:cNvPr id="20" name="Espace réservé pour une image  2">
            <a:extLst>
              <a:ext uri="{FF2B5EF4-FFF2-40B4-BE49-F238E27FC236}">
                <a16:creationId xmlns:a16="http://schemas.microsoft.com/office/drawing/2014/main" id="{E71E3310-2B05-4AE1-AFDF-FED61D7DC815}"/>
              </a:ext>
            </a:extLst>
          </p:cNvPr>
          <p:cNvSpPr>
            <a:spLocks noGrp="1"/>
          </p:cNvSpPr>
          <p:nvPr>
            <p:ph type="pic" idx="15"/>
          </p:nvPr>
        </p:nvSpPr>
        <p:spPr>
          <a:xfrm>
            <a:off x="0" y="-1"/>
            <a:ext cx="12191999" cy="61056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noProof="0" smtClean="0"/>
              <a:t>Cliquez sur l'icône pour ajouter une image</a:t>
            </a:r>
            <a:endParaRPr lang="fr-FR" noProof="0" dirty="0"/>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9D650F12-FC9B-423C-9DDE-8A51A6A305EE}" type="datetime1">
              <a:rPr lang="fr-FR" noProof="0" smtClean="0"/>
              <a:pPr/>
              <a:t>30/08/2023</a:t>
            </a:fld>
            <a:endParaRPr lang="fr-FR"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7" name="Espace réservé du texte 8">
            <a:extLst>
              <a:ext uri="{FF2B5EF4-FFF2-40B4-BE49-F238E27FC236}">
                <a16:creationId xmlns:a16="http://schemas.microsoft.com/office/drawing/2014/main" id="{E6665D20-3F31-4A31-A265-30321D0FA876}"/>
              </a:ext>
            </a:extLst>
          </p:cNvPr>
          <p:cNvSpPr>
            <a:spLocks noGrp="1"/>
          </p:cNvSpPr>
          <p:nvPr>
            <p:ph type="body" sz="quarter" idx="14"/>
          </p:nvPr>
        </p:nvSpPr>
        <p:spPr>
          <a:xfrm>
            <a:off x="7442518" y="1200190"/>
            <a:ext cx="4028121" cy="2520000"/>
          </a:xfrm>
          <a:ln w="3175">
            <a:noFill/>
          </a:ln>
        </p:spPr>
        <p:txBody>
          <a:bodyPr lIns="0" tIns="0" rIns="0" bIns="0"/>
          <a:lstStyle>
            <a:lvl1pPr marL="0" indent="0">
              <a:buNone/>
              <a:defRPr sz="2600">
                <a:solidFill>
                  <a:schemeClr val="bg1"/>
                </a:solidFill>
              </a:defRPr>
            </a:lvl1pPr>
          </a:lstStyle>
          <a:p>
            <a:pPr lvl="0"/>
            <a:r>
              <a:rPr lang="fr-FR" noProof="0" smtClean="0"/>
              <a:t>Modifiez les styles du texte du masque</a:t>
            </a:r>
          </a:p>
          <a:p>
            <a:pPr lvl="1"/>
            <a:r>
              <a:rPr lang="fr-FR" noProof="0" smtClean="0"/>
              <a:t>Deuxième niveau</a:t>
            </a:r>
          </a:p>
          <a:p>
            <a:pPr lvl="2"/>
            <a:r>
              <a:rPr lang="fr-FR" noProof="0" smtClean="0"/>
              <a:t>Troisième niveau</a:t>
            </a:r>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9" name="ZoneTexte 8"/>
          <p:cNvSpPr txBox="1"/>
          <p:nvPr userDrawn="1"/>
        </p:nvSpPr>
        <p:spPr>
          <a:xfrm>
            <a:off x="841708"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10" name="Rectangle 9"/>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1" name="Rectangle 10"/>
          <p:cNvSpPr/>
          <p:nvPr userDrawn="1"/>
        </p:nvSpPr>
        <p:spPr>
          <a:xfrm>
            <a:off x="593137"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Tree>
    <p:extLst>
      <p:ext uri="{BB962C8B-B14F-4D97-AF65-F5344CB8AC3E}">
        <p14:creationId xmlns:p14="http://schemas.microsoft.com/office/powerpoint/2010/main" val="51041207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itation">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3387004" y="5061382"/>
            <a:ext cx="3030306" cy="720000"/>
          </a:xfrm>
        </p:spPr>
        <p:txBody>
          <a:bodyPr/>
          <a:lstStyle>
            <a:lvl1pPr marL="0" indent="0">
              <a:spcBef>
                <a:spcPts val="0"/>
              </a:spcBef>
              <a:buNone/>
              <a:defRPr sz="1200"/>
            </a:lvl1pPr>
            <a:lvl2pPr marL="0" indent="0">
              <a:spcBef>
                <a:spcPts val="0"/>
              </a:spcBef>
              <a:buFont typeface="Arial" panose="020B0604020202020204" pitchFamily="34" charset="0"/>
              <a:buNone/>
              <a:defRPr sz="1200"/>
            </a:lvl2pPr>
            <a:lvl3pPr>
              <a:spcBef>
                <a:spcPts val="0"/>
              </a:spcBef>
              <a:defRPr sz="1200"/>
            </a:lvl3pPr>
            <a:lvl4pPr>
              <a:spcBef>
                <a:spcPts val="0"/>
              </a:spcBef>
              <a:defRPr sz="1200"/>
            </a:lvl4pPr>
            <a:lvl5pPr>
              <a:spcBef>
                <a:spcPts val="0"/>
              </a:spcBef>
              <a:defRPr sz="1200"/>
            </a:lvl5pPr>
          </a:lstStyle>
          <a:p>
            <a:pPr lvl="0"/>
            <a:r>
              <a:rPr lang="fr-FR" noProof="0" dirty="0"/>
              <a:t>Modifier les styles du texte du masque</a:t>
            </a:r>
          </a:p>
          <a:p>
            <a:pPr lvl="1"/>
            <a:r>
              <a:rPr lang="fr-FR" noProof="0" dirty="0"/>
              <a:t>Deuxième niveau</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5D9A41D1-66FB-41D5-840F-2DDB8868C97E}" type="datetime1">
              <a:rPr lang="fr-FR" noProof="0" smtClean="0"/>
              <a:pPr/>
              <a:t>30/08/2023</a:t>
            </a:fld>
            <a:endParaRPr lang="fr-FR"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11" name="Espace réservé du texte 8">
            <a:extLst>
              <a:ext uri="{FF2B5EF4-FFF2-40B4-BE49-F238E27FC236}">
                <a16:creationId xmlns:a16="http://schemas.microsoft.com/office/drawing/2014/main" id="{B2802C8B-B0EC-4743-AD22-84CA595D5982}"/>
              </a:ext>
            </a:extLst>
          </p:cNvPr>
          <p:cNvSpPr>
            <a:spLocks noGrp="1"/>
          </p:cNvSpPr>
          <p:nvPr>
            <p:ph type="body" sz="quarter" idx="14" hasCustomPrompt="1"/>
          </p:nvPr>
        </p:nvSpPr>
        <p:spPr>
          <a:xfrm>
            <a:off x="7442992" y="2209366"/>
            <a:ext cx="3960000" cy="2880000"/>
          </a:xfrm>
          <a:ln w="3175">
            <a:noFill/>
          </a:ln>
        </p:spPr>
        <p:txBody>
          <a:bodyPr lIns="0" tIns="0" rIns="0" bIns="0"/>
          <a:lstStyle>
            <a:lvl1pPr marL="0" indent="0">
              <a:buNone/>
              <a:defRPr sz="2600">
                <a:solidFill>
                  <a:schemeClr val="tx2"/>
                </a:solidFill>
              </a:defRPr>
            </a:lvl1pPr>
          </a:lstStyle>
          <a:p>
            <a:pPr lvl="0"/>
            <a:r>
              <a:rPr lang="fr-FR" noProof="0" dirty="0"/>
              <a:t>Modifier les styles du texte du masque</a:t>
            </a:r>
          </a:p>
        </p:txBody>
      </p:sp>
      <p:sp>
        <p:nvSpPr>
          <p:cNvPr id="12" name="Espace réservé pour une image  2">
            <a:extLst>
              <a:ext uri="{FF2B5EF4-FFF2-40B4-BE49-F238E27FC236}">
                <a16:creationId xmlns:a16="http://schemas.microsoft.com/office/drawing/2014/main" id="{9F49BC4E-DACB-4666-810C-5EFE8B6A173D}"/>
              </a:ext>
            </a:extLst>
          </p:cNvPr>
          <p:cNvSpPr>
            <a:spLocks noGrp="1"/>
          </p:cNvSpPr>
          <p:nvPr>
            <p:ph type="pic" idx="15"/>
          </p:nvPr>
        </p:nvSpPr>
        <p:spPr>
          <a:xfrm>
            <a:off x="3387004" y="1766339"/>
            <a:ext cx="2454996" cy="3179955"/>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noProof="0" smtClean="0"/>
              <a:t>Cliquez sur l'icône pour ajouter une image</a:t>
            </a:r>
            <a:endParaRPr lang="fr-FR" noProof="0" dirty="0"/>
          </a:p>
        </p:txBody>
      </p:sp>
      <p:sp>
        <p:nvSpPr>
          <p:cNvPr id="13" name="Rectangle 12"/>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4" name="ZoneTexte 13"/>
          <p:cNvSpPr txBox="1"/>
          <p:nvPr userDrawn="1"/>
        </p:nvSpPr>
        <p:spPr>
          <a:xfrm>
            <a:off x="545702"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15" name="Rectangle 14"/>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21"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Modifier les styles du texte du masque</a:t>
            </a:r>
          </a:p>
        </p:txBody>
      </p:sp>
      <p:sp>
        <p:nvSpPr>
          <p:cNvPr id="22"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lvl1pPr>
          </a:lstStyle>
          <a:p>
            <a:r>
              <a:rPr lang="fr-FR" noProof="0" smtClean="0"/>
              <a:t>Modifiez le style du titre</a:t>
            </a:r>
            <a:endParaRPr lang="fr-FR" noProof="0" dirty="0"/>
          </a:p>
        </p:txBody>
      </p:sp>
    </p:spTree>
    <p:extLst>
      <p:ext uri="{BB962C8B-B14F-4D97-AF65-F5344CB8AC3E}">
        <p14:creationId xmlns:p14="http://schemas.microsoft.com/office/powerpoint/2010/main" val="26943034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Graphiques">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6652F35E-9307-4CF5-AF6C-F6AEC3F4C8B9}" type="datetime1">
              <a:rPr lang="fr-FR" noProof="0" smtClean="0"/>
              <a:pPr/>
              <a:t>30/08/2023</a:t>
            </a:fld>
            <a:endParaRPr lang="fr-FR"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3" name="Espace réservé du graphique 2">
            <a:extLst>
              <a:ext uri="{FF2B5EF4-FFF2-40B4-BE49-F238E27FC236}">
                <a16:creationId xmlns:a16="http://schemas.microsoft.com/office/drawing/2014/main" id="{D2014B7E-6734-44D5-8300-435BC39AD7F0}"/>
              </a:ext>
            </a:extLst>
          </p:cNvPr>
          <p:cNvSpPr>
            <a:spLocks noGrp="1"/>
          </p:cNvSpPr>
          <p:nvPr>
            <p:ph type="chart" sz="quarter" idx="13"/>
          </p:nvPr>
        </p:nvSpPr>
        <p:spPr>
          <a:xfrm>
            <a:off x="720000" y="2225675"/>
            <a:ext cx="3060000" cy="3420000"/>
          </a:xfrm>
          <a:solidFill>
            <a:schemeClr val="bg1">
              <a:lumMod val="95000"/>
            </a:schemeClr>
          </a:solidFill>
        </p:spPr>
        <p:txBody>
          <a:bodyPr anchor="ctr"/>
          <a:lstStyle>
            <a:lvl1pPr marL="0" indent="0" algn="ctr">
              <a:buNone/>
              <a:defRPr sz="1400" b="0"/>
            </a:lvl1pPr>
          </a:lstStyle>
          <a:p>
            <a:r>
              <a:rPr lang="fr-FR" noProof="0" smtClean="0"/>
              <a:t>Cliquez sur l'icône pour ajouter un graphique</a:t>
            </a:r>
            <a:endParaRPr lang="fr-FR" noProof="0" dirty="0"/>
          </a:p>
        </p:txBody>
      </p:sp>
      <p:sp>
        <p:nvSpPr>
          <p:cNvPr id="12" name="Espace réservé du graphique 2">
            <a:extLst>
              <a:ext uri="{FF2B5EF4-FFF2-40B4-BE49-F238E27FC236}">
                <a16:creationId xmlns:a16="http://schemas.microsoft.com/office/drawing/2014/main" id="{B9357445-E95E-4AFF-B86A-E38E02B9F6D7}"/>
              </a:ext>
            </a:extLst>
          </p:cNvPr>
          <p:cNvSpPr>
            <a:spLocks noGrp="1"/>
          </p:cNvSpPr>
          <p:nvPr>
            <p:ph type="chart" sz="quarter" idx="14"/>
          </p:nvPr>
        </p:nvSpPr>
        <p:spPr>
          <a:xfrm>
            <a:off x="3912780" y="2225675"/>
            <a:ext cx="3060000" cy="3420000"/>
          </a:xfrm>
          <a:solidFill>
            <a:schemeClr val="bg1">
              <a:lumMod val="95000"/>
            </a:schemeClr>
          </a:solidFill>
        </p:spPr>
        <p:txBody>
          <a:bodyPr anchor="ctr"/>
          <a:lstStyle>
            <a:lvl1pPr marL="0" indent="0" algn="ctr">
              <a:buNone/>
              <a:defRPr sz="1400" b="0"/>
            </a:lvl1pPr>
          </a:lstStyle>
          <a:p>
            <a:r>
              <a:rPr lang="fr-FR" noProof="0" smtClean="0"/>
              <a:t>Cliquez sur l'icône pour ajouter un graphique</a:t>
            </a:r>
            <a:endParaRPr lang="fr-FR" noProof="0" dirty="0"/>
          </a:p>
        </p:txBody>
      </p:sp>
      <p:sp>
        <p:nvSpPr>
          <p:cNvPr id="13" name="Espace réservé du graphique 2">
            <a:extLst>
              <a:ext uri="{FF2B5EF4-FFF2-40B4-BE49-F238E27FC236}">
                <a16:creationId xmlns:a16="http://schemas.microsoft.com/office/drawing/2014/main" id="{89F97BC6-921E-4E5F-B035-247667FE4A89}"/>
              </a:ext>
            </a:extLst>
          </p:cNvPr>
          <p:cNvSpPr>
            <a:spLocks noGrp="1"/>
          </p:cNvSpPr>
          <p:nvPr>
            <p:ph type="chart" sz="quarter" idx="15"/>
          </p:nvPr>
        </p:nvSpPr>
        <p:spPr>
          <a:xfrm>
            <a:off x="7364641" y="2225675"/>
            <a:ext cx="4105999" cy="3420000"/>
          </a:xfrm>
          <a:solidFill>
            <a:schemeClr val="bg1">
              <a:lumMod val="95000"/>
            </a:schemeClr>
          </a:solidFill>
        </p:spPr>
        <p:txBody>
          <a:bodyPr anchor="ctr"/>
          <a:lstStyle>
            <a:lvl1pPr marL="0" indent="0" algn="ctr">
              <a:buNone/>
              <a:defRPr sz="1400" b="0"/>
            </a:lvl1pPr>
          </a:lstStyle>
          <a:p>
            <a:r>
              <a:rPr lang="fr-FR" noProof="0" smtClean="0"/>
              <a:t>Cliquez sur l'icône pour ajouter un graphique</a:t>
            </a:r>
            <a:endParaRPr lang="fr-FR" noProof="0" dirty="0"/>
          </a:p>
        </p:txBody>
      </p:sp>
      <p:sp>
        <p:nvSpPr>
          <p:cNvPr id="11" name="Rectangle 10"/>
          <p:cNvSpPr/>
          <p:nvPr userDrawn="1"/>
        </p:nvSpPr>
        <p:spPr>
          <a:xfrm>
            <a:off x="-1" y="-680434"/>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4" name="Rectangle 13"/>
          <p:cNvSpPr/>
          <p:nvPr userDrawn="1"/>
        </p:nvSpPr>
        <p:spPr>
          <a:xfrm>
            <a:off x="293702" y="-680434"/>
            <a:ext cx="252000" cy="2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5" name="Rectangle 14"/>
          <p:cNvSpPr/>
          <p:nvPr userDrawn="1"/>
        </p:nvSpPr>
        <p:spPr>
          <a:xfrm>
            <a:off x="0" y="-374907"/>
            <a:ext cx="252000" cy="252000"/>
          </a:xfrm>
          <a:prstGeom prst="rect">
            <a:avLst/>
          </a:prstGeom>
          <a:solidFill>
            <a:srgbClr val="007A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6" name="Rectangle 15"/>
          <p:cNvSpPr/>
          <p:nvPr userDrawn="1"/>
        </p:nvSpPr>
        <p:spPr>
          <a:xfrm>
            <a:off x="299435" y="-374857"/>
            <a:ext cx="252000" cy="252000"/>
          </a:xfrm>
          <a:prstGeom prst="rect">
            <a:avLst/>
          </a:prstGeom>
          <a:solidFill>
            <a:srgbClr val="32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7" name="Rectangle 16"/>
          <p:cNvSpPr/>
          <p:nvPr userDrawn="1"/>
        </p:nvSpPr>
        <p:spPr>
          <a:xfrm>
            <a:off x="593138" y="-374857"/>
            <a:ext cx="252000" cy="252000"/>
          </a:xfrm>
          <a:prstGeom prst="rect">
            <a:avLst/>
          </a:prstGeom>
          <a:solidFill>
            <a:srgbClr val="8C1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8" name="Rectangle 17"/>
          <p:cNvSpPr/>
          <p:nvPr userDrawn="1"/>
        </p:nvSpPr>
        <p:spPr>
          <a:xfrm>
            <a:off x="892573" y="-374857"/>
            <a:ext cx="252000" cy="252000"/>
          </a:xfrm>
          <a:prstGeom prst="rect">
            <a:avLst/>
          </a:prstGeom>
          <a:solidFill>
            <a:srgbClr val="EA55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9" name="Rectangle 18"/>
          <p:cNvSpPr/>
          <p:nvPr userDrawn="1"/>
        </p:nvSpPr>
        <p:spPr>
          <a:xfrm>
            <a:off x="1187264" y="-374907"/>
            <a:ext cx="252000" cy="252000"/>
          </a:xfrm>
          <a:prstGeom prst="rect">
            <a:avLst/>
          </a:prstGeom>
          <a:solidFill>
            <a:srgbClr val="00A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20" name="Rectangle 19"/>
          <p:cNvSpPr/>
          <p:nvPr userDrawn="1"/>
        </p:nvSpPr>
        <p:spPr>
          <a:xfrm>
            <a:off x="1486699" y="-374907"/>
            <a:ext cx="252000" cy="252000"/>
          </a:xfrm>
          <a:prstGeom prst="rect">
            <a:avLst/>
          </a:prstGeom>
          <a:solidFill>
            <a:srgbClr val="95C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21" name="ZoneTexte 20"/>
          <p:cNvSpPr txBox="1"/>
          <p:nvPr userDrawn="1"/>
        </p:nvSpPr>
        <p:spPr>
          <a:xfrm>
            <a:off x="1733619"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graphiques</a:t>
            </a:r>
            <a:endParaRPr lang="fr-FR" sz="1200" noProof="0" dirty="0"/>
          </a:p>
        </p:txBody>
      </p:sp>
      <p:sp>
        <p:nvSpPr>
          <p:cNvPr id="23" name="Rectangle 22"/>
          <p:cNvSpPr/>
          <p:nvPr userDrawn="1"/>
        </p:nvSpPr>
        <p:spPr>
          <a:xfrm>
            <a:off x="595025" y="-680434"/>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24" name="Rectangle 23"/>
          <p:cNvSpPr/>
          <p:nvPr userDrawn="1"/>
        </p:nvSpPr>
        <p:spPr>
          <a:xfrm>
            <a:off x="888728" y="-680434"/>
            <a:ext cx="252000" cy="25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25" name="Rectangle 24"/>
          <p:cNvSpPr/>
          <p:nvPr userDrawn="1"/>
        </p:nvSpPr>
        <p:spPr>
          <a:xfrm>
            <a:off x="1185791" y="-680434"/>
            <a:ext cx="252000" cy="25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30"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Modifier les styles du texte du masque</a:t>
            </a:r>
          </a:p>
        </p:txBody>
      </p:sp>
      <p:sp>
        <p:nvSpPr>
          <p:cNvPr id="31"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lvl1pPr>
          </a:lstStyle>
          <a:p>
            <a:r>
              <a:rPr lang="fr-FR" noProof="0" smtClean="0"/>
              <a:t>Modifiez le style du titre</a:t>
            </a:r>
            <a:endParaRPr lang="fr-FR" noProof="0" dirty="0"/>
          </a:p>
        </p:txBody>
      </p:sp>
    </p:spTree>
    <p:extLst>
      <p:ext uri="{BB962C8B-B14F-4D97-AF65-F5344CB8AC3E}">
        <p14:creationId xmlns:p14="http://schemas.microsoft.com/office/powerpoint/2010/main" val="1762349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Tableau">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D676AC74-B7A9-49BC-BFE1-1E6E5F9FFCC1}" type="datetime1">
              <a:rPr lang="fr-FR" noProof="0" smtClean="0"/>
              <a:pPr/>
              <a:t>30/08/2023</a:t>
            </a:fld>
            <a:endParaRPr lang="fr-FR"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11" name="Espace réservé du tableau 10">
            <a:extLst>
              <a:ext uri="{FF2B5EF4-FFF2-40B4-BE49-F238E27FC236}">
                <a16:creationId xmlns:a16="http://schemas.microsoft.com/office/drawing/2014/main" id="{B75B041A-8574-4B31-93E5-C721F617AC08}"/>
              </a:ext>
            </a:extLst>
          </p:cNvPr>
          <p:cNvSpPr>
            <a:spLocks noGrp="1"/>
          </p:cNvSpPr>
          <p:nvPr>
            <p:ph type="tbl" sz="quarter" idx="13"/>
          </p:nvPr>
        </p:nvSpPr>
        <p:spPr>
          <a:xfrm>
            <a:off x="725488" y="1772921"/>
            <a:ext cx="10741025" cy="1944368"/>
          </a:xfrm>
          <a:solidFill>
            <a:schemeClr val="bg1">
              <a:lumMod val="95000"/>
            </a:schemeClr>
          </a:solidFill>
        </p:spPr>
        <p:txBody>
          <a:bodyPr anchor="ctr"/>
          <a:lstStyle>
            <a:lvl1pPr marL="0" indent="0" algn="ctr">
              <a:buNone/>
              <a:defRPr sz="1400" b="0"/>
            </a:lvl1pPr>
          </a:lstStyle>
          <a:p>
            <a:r>
              <a:rPr lang="fr-FR" noProof="0" smtClean="0"/>
              <a:t>Cliquez sur l'icône pour ajouter un tableau</a:t>
            </a:r>
            <a:endParaRPr lang="fr-FR" noProof="0" dirty="0"/>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9" name="ZoneTexte 8"/>
          <p:cNvSpPr txBox="1"/>
          <p:nvPr userDrawn="1"/>
        </p:nvSpPr>
        <p:spPr>
          <a:xfrm>
            <a:off x="841708"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tableaux</a:t>
            </a:r>
            <a:endParaRPr lang="fr-FR" sz="1200" noProof="0" dirty="0"/>
          </a:p>
        </p:txBody>
      </p:sp>
      <p:sp>
        <p:nvSpPr>
          <p:cNvPr id="12" name="Rectangle 11"/>
          <p:cNvSpPr/>
          <p:nvPr userDrawn="1"/>
        </p:nvSpPr>
        <p:spPr>
          <a:xfrm>
            <a:off x="293702" y="-374907"/>
            <a:ext cx="252000" cy="2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3" name="Rectangle 12"/>
          <p:cNvSpPr/>
          <p:nvPr userDrawn="1"/>
        </p:nvSpPr>
        <p:spPr>
          <a:xfrm>
            <a:off x="593137"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8"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Modifier les styles du texte du masque</a:t>
            </a:r>
          </a:p>
        </p:txBody>
      </p:sp>
      <p:sp>
        <p:nvSpPr>
          <p:cNvPr id="19"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lvl1pPr>
          </a:lstStyle>
          <a:p>
            <a:r>
              <a:rPr lang="fr-FR" noProof="0" smtClean="0"/>
              <a:t>Modifiez le style du titre</a:t>
            </a:r>
            <a:endParaRPr lang="fr-FR" noProof="0" dirty="0"/>
          </a:p>
        </p:txBody>
      </p:sp>
      <p:sp>
        <p:nvSpPr>
          <p:cNvPr id="21" name="Espace réservé du tableau 10">
            <a:extLst>
              <a:ext uri="{FF2B5EF4-FFF2-40B4-BE49-F238E27FC236}">
                <a16:creationId xmlns:a16="http://schemas.microsoft.com/office/drawing/2014/main" id="{B75B041A-8574-4B31-93E5-C721F617AC08}"/>
              </a:ext>
            </a:extLst>
          </p:cNvPr>
          <p:cNvSpPr>
            <a:spLocks noGrp="1"/>
          </p:cNvSpPr>
          <p:nvPr>
            <p:ph type="tbl" sz="quarter" idx="14"/>
          </p:nvPr>
        </p:nvSpPr>
        <p:spPr>
          <a:xfrm>
            <a:off x="735648" y="3942718"/>
            <a:ext cx="10741025" cy="1944368"/>
          </a:xfrm>
          <a:solidFill>
            <a:schemeClr val="bg1">
              <a:lumMod val="95000"/>
            </a:schemeClr>
          </a:solidFill>
        </p:spPr>
        <p:txBody>
          <a:bodyPr anchor="ctr"/>
          <a:lstStyle>
            <a:lvl1pPr marL="0" indent="0" algn="ctr">
              <a:buNone/>
              <a:defRPr sz="1400" b="0"/>
            </a:lvl1pPr>
          </a:lstStyle>
          <a:p>
            <a:r>
              <a:rPr lang="fr-FR" noProof="0" smtClean="0"/>
              <a:t>Cliquez sur l'icône pour ajouter un tableau</a:t>
            </a:r>
            <a:endParaRPr lang="fr-FR" noProof="0" dirty="0"/>
          </a:p>
        </p:txBody>
      </p:sp>
    </p:spTree>
    <p:extLst>
      <p:ext uri="{BB962C8B-B14F-4D97-AF65-F5344CB8AC3E}">
        <p14:creationId xmlns:p14="http://schemas.microsoft.com/office/powerpoint/2010/main" val="35832219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ontacts">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A0827DC2-1991-4AA7-A7B1-299208865BC6}" type="datetime1">
              <a:rPr lang="fr-FR" noProof="0" smtClean="0"/>
              <a:pPr/>
              <a:t>30/08/2023</a:t>
            </a:fld>
            <a:endParaRPr lang="fr-FR"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1669256" y="2609850"/>
            <a:ext cx="2159952" cy="1080000"/>
          </a:xfrm>
        </p:spPr>
        <p:txBody>
          <a:bodyPr/>
          <a:lstStyle>
            <a:lvl1pPr marL="0" indent="0">
              <a:spcBef>
                <a:spcPts val="0"/>
              </a:spcBef>
              <a:spcAft>
                <a:spcPts val="0"/>
              </a:spcAft>
              <a:buNone/>
              <a:defRPr sz="1200"/>
            </a:lvl1pPr>
            <a:lvl2pPr marL="0" indent="0">
              <a:spcBef>
                <a:spcPts val="0"/>
              </a:spcBef>
              <a:spcAft>
                <a:spcPts val="0"/>
              </a:spcAft>
              <a:buFont typeface="Arial" panose="020B0604020202020204" pitchFamily="34" charset="0"/>
              <a:buNone/>
              <a:defRPr sz="1200"/>
            </a:lvl2pPr>
            <a:lvl3pPr marL="538163" indent="0">
              <a:spcBef>
                <a:spcPts val="0"/>
              </a:spcBef>
              <a:buFont typeface="Arial" panose="020B0604020202020204" pitchFamily="34" charset="0"/>
              <a:buNone/>
              <a:defRPr sz="1200"/>
            </a:lvl3pPr>
            <a:lvl4pPr marL="538163" indent="0">
              <a:spcBef>
                <a:spcPts val="0"/>
              </a:spcBef>
              <a:buFont typeface="Arial" panose="020B0604020202020204" pitchFamily="34" charset="0"/>
              <a:buNone/>
              <a:defRPr sz="1200"/>
            </a:lvl4pPr>
            <a:lvl5pPr marL="198000" indent="0">
              <a:spcBef>
                <a:spcPts val="0"/>
              </a:spcBef>
              <a:buFont typeface="Arial" panose="020B0604020202020204" pitchFamily="34" charset="0"/>
              <a:buNone/>
              <a:defRPr sz="1200"/>
            </a:lvl5pPr>
          </a:lstStyle>
          <a:p>
            <a:pPr lvl="0"/>
            <a:r>
              <a:rPr lang="fr-FR" noProof="0" dirty="0"/>
              <a:t>Modifier les styles du texte du masque</a:t>
            </a:r>
          </a:p>
          <a:p>
            <a:pPr lvl="1"/>
            <a:r>
              <a:rPr lang="fr-FR" noProof="0" dirty="0"/>
              <a:t>Deuxième niveau</a:t>
            </a:r>
          </a:p>
        </p:txBody>
      </p:sp>
      <p:sp>
        <p:nvSpPr>
          <p:cNvPr id="13" name="Espace réservé pour une image  2">
            <a:extLst>
              <a:ext uri="{FF2B5EF4-FFF2-40B4-BE49-F238E27FC236}">
                <a16:creationId xmlns:a16="http://schemas.microsoft.com/office/drawing/2014/main" id="{5BED94BE-DD75-4C1E-B01B-60AB1E40CB7E}"/>
              </a:ext>
            </a:extLst>
          </p:cNvPr>
          <p:cNvSpPr>
            <a:spLocks noGrp="1"/>
          </p:cNvSpPr>
          <p:nvPr>
            <p:ph type="pic" idx="1"/>
          </p:nvPr>
        </p:nvSpPr>
        <p:spPr>
          <a:xfrm>
            <a:off x="721227" y="2539344"/>
            <a:ext cx="720000" cy="1025387"/>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noProof="0" smtClean="0"/>
              <a:t>Cliquez sur l'icône pour ajouter une image</a:t>
            </a:r>
            <a:endParaRPr lang="fr-FR" noProof="0" dirty="0"/>
          </a:p>
        </p:txBody>
      </p:sp>
      <p:cxnSp>
        <p:nvCxnSpPr>
          <p:cNvPr id="14" name="Connecteur droit 13">
            <a:extLst>
              <a:ext uri="{FF2B5EF4-FFF2-40B4-BE49-F238E27FC236}">
                <a16:creationId xmlns:a16="http://schemas.microsoft.com/office/drawing/2014/main" id="{58A1500B-D2DF-4999-AD43-F723055563B0}"/>
              </a:ext>
            </a:extLst>
          </p:cNvPr>
          <p:cNvCxnSpPr>
            <a:cxnSpLocks/>
          </p:cNvCxnSpPr>
          <p:nvPr userDrawn="1"/>
        </p:nvCxnSpPr>
        <p:spPr>
          <a:xfrm>
            <a:off x="719138" y="2173289"/>
            <a:ext cx="72151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Espace réservé du texte 10">
            <a:extLst>
              <a:ext uri="{FF2B5EF4-FFF2-40B4-BE49-F238E27FC236}">
                <a16:creationId xmlns:a16="http://schemas.microsoft.com/office/drawing/2014/main" id="{C876B217-9621-42D1-8A29-7EBFCB884D52}"/>
              </a:ext>
            </a:extLst>
          </p:cNvPr>
          <p:cNvSpPr>
            <a:spLocks noGrp="1"/>
          </p:cNvSpPr>
          <p:nvPr>
            <p:ph type="body" sz="quarter" idx="14" hasCustomPrompt="1"/>
          </p:nvPr>
        </p:nvSpPr>
        <p:spPr>
          <a:xfrm>
            <a:off x="5491162" y="2609850"/>
            <a:ext cx="2159952" cy="1080000"/>
          </a:xfrm>
        </p:spPr>
        <p:txBody>
          <a:bodyPr/>
          <a:lstStyle>
            <a:lvl1pPr marL="0" indent="0">
              <a:spcBef>
                <a:spcPts val="0"/>
              </a:spcBef>
              <a:spcAft>
                <a:spcPts val="0"/>
              </a:spcAft>
              <a:buNone/>
              <a:defRPr sz="1200"/>
            </a:lvl1pPr>
            <a:lvl2pPr marL="0" indent="0">
              <a:spcBef>
                <a:spcPts val="0"/>
              </a:spcBef>
              <a:spcAft>
                <a:spcPts val="0"/>
              </a:spcAft>
              <a:buFont typeface="Arial" panose="020B0604020202020204" pitchFamily="34" charset="0"/>
              <a:buNone/>
              <a:defRPr sz="1200"/>
            </a:lvl2pPr>
            <a:lvl3pPr marL="538163" indent="0">
              <a:spcBef>
                <a:spcPts val="0"/>
              </a:spcBef>
              <a:spcAft>
                <a:spcPts val="0"/>
              </a:spcAft>
              <a:buFont typeface="Arial" panose="020B0604020202020204" pitchFamily="34" charset="0"/>
              <a:buNone/>
              <a:defRPr sz="1200"/>
            </a:lvl3pPr>
            <a:lvl4pPr marL="538163" indent="0">
              <a:spcBef>
                <a:spcPts val="0"/>
              </a:spcBef>
              <a:buFont typeface="Arial" panose="020B0604020202020204" pitchFamily="34" charset="0"/>
              <a:buNone/>
              <a:defRPr sz="1200"/>
            </a:lvl4pPr>
            <a:lvl5pPr marL="198000" indent="0">
              <a:spcBef>
                <a:spcPts val="0"/>
              </a:spcBef>
              <a:buFont typeface="Arial" panose="020B0604020202020204" pitchFamily="34" charset="0"/>
              <a:buNone/>
              <a:defRPr sz="1200"/>
            </a:lvl5pPr>
          </a:lstStyle>
          <a:p>
            <a:pPr lvl="0"/>
            <a:r>
              <a:rPr lang="fr-FR" noProof="0" dirty="0"/>
              <a:t>Modifier les styles du texte du masque</a:t>
            </a:r>
          </a:p>
          <a:p>
            <a:pPr lvl="1"/>
            <a:r>
              <a:rPr lang="fr-FR" noProof="0" dirty="0"/>
              <a:t>Deuxième niveau</a:t>
            </a:r>
          </a:p>
          <a:p>
            <a:pPr lvl="2"/>
            <a:endParaRPr lang="fr-FR" noProof="0" dirty="0"/>
          </a:p>
        </p:txBody>
      </p:sp>
      <p:sp>
        <p:nvSpPr>
          <p:cNvPr id="16" name="Espace réservé pour une image  2">
            <a:extLst>
              <a:ext uri="{FF2B5EF4-FFF2-40B4-BE49-F238E27FC236}">
                <a16:creationId xmlns:a16="http://schemas.microsoft.com/office/drawing/2014/main" id="{75CC39B0-0E8B-4CE2-B9AD-73D04280452F}"/>
              </a:ext>
            </a:extLst>
          </p:cNvPr>
          <p:cNvSpPr>
            <a:spLocks noGrp="1"/>
          </p:cNvSpPr>
          <p:nvPr>
            <p:ph type="pic" idx="15"/>
          </p:nvPr>
        </p:nvSpPr>
        <p:spPr>
          <a:xfrm>
            <a:off x="4543133" y="2539344"/>
            <a:ext cx="720000" cy="1025387"/>
          </a:xfrm>
          <a:solidFill>
            <a:schemeClr val="bg1">
              <a:lumMod val="95000"/>
            </a:schemeClr>
          </a:solidFill>
        </p:spPr>
        <p:txBody>
          <a:bodyPr anchor="ctr"/>
          <a:lstStyle>
            <a:lvl1pPr marL="0" marR="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a:pPr>
            <a:r>
              <a:rPr lang="fr-FR" noProof="0" smtClean="0"/>
              <a:t>Cliquez sur l'icône pour ajouter une image</a:t>
            </a:r>
            <a:endParaRPr lang="fr-FR" noProof="0" dirty="0"/>
          </a:p>
        </p:txBody>
      </p:sp>
      <p:cxnSp>
        <p:nvCxnSpPr>
          <p:cNvPr id="17" name="Connecteur droit 16">
            <a:extLst>
              <a:ext uri="{FF2B5EF4-FFF2-40B4-BE49-F238E27FC236}">
                <a16:creationId xmlns:a16="http://schemas.microsoft.com/office/drawing/2014/main" id="{D34B360F-4240-4975-83EB-12C71F3BB999}"/>
              </a:ext>
            </a:extLst>
          </p:cNvPr>
          <p:cNvCxnSpPr>
            <a:cxnSpLocks/>
          </p:cNvCxnSpPr>
          <p:nvPr userDrawn="1"/>
        </p:nvCxnSpPr>
        <p:spPr>
          <a:xfrm>
            <a:off x="4541044" y="2173289"/>
            <a:ext cx="72151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22" name="ZoneTexte 21"/>
          <p:cNvSpPr txBox="1"/>
          <p:nvPr userDrawn="1"/>
        </p:nvSpPr>
        <p:spPr>
          <a:xfrm>
            <a:off x="545702"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23" name="Rectangle 22"/>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29"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lvl1pPr>
          </a:lstStyle>
          <a:p>
            <a:r>
              <a:rPr lang="fr-FR" noProof="0" smtClean="0"/>
              <a:t>Modifiez le style du titre</a:t>
            </a:r>
            <a:endParaRPr lang="fr-FR" noProof="0" dirty="0"/>
          </a:p>
        </p:txBody>
      </p:sp>
    </p:spTree>
    <p:extLst>
      <p:ext uri="{BB962C8B-B14F-4D97-AF65-F5344CB8AC3E}">
        <p14:creationId xmlns:p14="http://schemas.microsoft.com/office/powerpoint/2010/main" val="289592098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QuatrièmedeCouverture">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473201" cy="6105596"/>
          </a:xfrm>
          <a:prstGeom prst="rect">
            <a:avLst/>
          </a:prstGeom>
        </p:spPr>
      </p:pic>
      <p:sp>
        <p:nvSpPr>
          <p:cNvPr id="5" name="Espace réservé de la date 4">
            <a:extLst>
              <a:ext uri="{FF2B5EF4-FFF2-40B4-BE49-F238E27FC236}">
                <a16:creationId xmlns:a16="http://schemas.microsoft.com/office/drawing/2014/main" id="{18CABD3B-4902-4044-AF74-8BB4B6303E47}"/>
              </a:ext>
            </a:extLst>
          </p:cNvPr>
          <p:cNvSpPr>
            <a:spLocks noGrp="1"/>
          </p:cNvSpPr>
          <p:nvPr>
            <p:ph type="dt" sz="half" idx="10"/>
          </p:nvPr>
        </p:nvSpPr>
        <p:spPr/>
        <p:txBody>
          <a:bodyPr/>
          <a:lstStyle>
            <a:lvl1pPr>
              <a:defRPr>
                <a:solidFill>
                  <a:schemeClr val="tx1"/>
                </a:solidFill>
              </a:defRPr>
            </a:lvl1pPr>
          </a:lstStyle>
          <a:p>
            <a:fld id="{D3968B2F-6347-4D19-90F6-5E79B4095C97}" type="datetime1">
              <a:rPr lang="fr-FR" noProof="0" smtClean="0"/>
              <a:pPr/>
              <a:t>30/08/2023</a:t>
            </a:fld>
            <a:endParaRPr lang="fr-FR" noProof="0" dirty="0"/>
          </a:p>
        </p:txBody>
      </p:sp>
      <p:sp>
        <p:nvSpPr>
          <p:cNvPr id="6" name="Espace réservé du pied de page 5">
            <a:extLst>
              <a:ext uri="{FF2B5EF4-FFF2-40B4-BE49-F238E27FC236}">
                <a16:creationId xmlns:a16="http://schemas.microsoft.com/office/drawing/2014/main" id="{DB1F0DAE-4269-48DD-BA61-9040EF637F29}"/>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7" name="Espace réservé du numéro de diapositive 6">
            <a:extLst>
              <a:ext uri="{FF2B5EF4-FFF2-40B4-BE49-F238E27FC236}">
                <a16:creationId xmlns:a16="http://schemas.microsoft.com/office/drawing/2014/main" id="{CF4E83E7-4CF8-40EA-B56F-05E4A503D6F8}"/>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18" name="ZoneTexte 17"/>
          <p:cNvSpPr txBox="1"/>
          <p:nvPr userDrawn="1"/>
        </p:nvSpPr>
        <p:spPr>
          <a:xfrm>
            <a:off x="252000"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21" name="Rectangle 20"/>
          <p:cNvSpPr/>
          <p:nvPr userDrawn="1"/>
        </p:nvSpPr>
        <p:spPr>
          <a:xfrm>
            <a:off x="0"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38" name="Titre 1">
            <a:extLst>
              <a:ext uri="{FF2B5EF4-FFF2-40B4-BE49-F238E27FC236}">
                <a16:creationId xmlns:a16="http://schemas.microsoft.com/office/drawing/2014/main" id="{2A05F2E9-0514-4CF2-B6ED-CD31C493C13E}"/>
              </a:ext>
            </a:extLst>
          </p:cNvPr>
          <p:cNvSpPr>
            <a:spLocks noGrp="1"/>
          </p:cNvSpPr>
          <p:nvPr>
            <p:ph type="title"/>
          </p:nvPr>
        </p:nvSpPr>
        <p:spPr>
          <a:xfrm>
            <a:off x="718623" y="1706796"/>
            <a:ext cx="7806811" cy="612000"/>
          </a:xfrm>
        </p:spPr>
        <p:txBody>
          <a:bodyPr anchor="t"/>
          <a:lstStyle>
            <a:lvl1pPr>
              <a:defRPr sz="3200" b="1">
                <a:solidFill>
                  <a:schemeClr val="bg1"/>
                </a:solidFill>
              </a:defRPr>
            </a:lvl1pPr>
          </a:lstStyle>
          <a:p>
            <a:r>
              <a:rPr lang="fr-FR" noProof="0" smtClean="0"/>
              <a:t>Modifiez le style du titre</a:t>
            </a:r>
            <a:endParaRPr lang="fr-FR" noProof="0" dirty="0"/>
          </a:p>
        </p:txBody>
      </p:sp>
      <p:sp>
        <p:nvSpPr>
          <p:cNvPr id="39" name="Espace réservé du contenu 2">
            <a:extLst>
              <a:ext uri="{FF2B5EF4-FFF2-40B4-BE49-F238E27FC236}">
                <a16:creationId xmlns:a16="http://schemas.microsoft.com/office/drawing/2014/main" id="{D2F2C921-3C6C-48BB-816E-2BA34238BA53}"/>
              </a:ext>
            </a:extLst>
          </p:cNvPr>
          <p:cNvSpPr>
            <a:spLocks noGrp="1"/>
          </p:cNvSpPr>
          <p:nvPr>
            <p:ph idx="1" hasCustomPrompt="1"/>
          </p:nvPr>
        </p:nvSpPr>
        <p:spPr>
          <a:xfrm>
            <a:off x="719931" y="3290094"/>
            <a:ext cx="2844000" cy="1080000"/>
          </a:xfrm>
        </p:spPr>
        <p:txBody>
          <a:bodyPr/>
          <a:lstStyle>
            <a:lvl1pPr marL="0" indent="0">
              <a:spcBef>
                <a:spcPts val="0"/>
              </a:spcBef>
              <a:buNone/>
              <a:defRPr sz="800" b="0">
                <a:solidFill>
                  <a:schemeClr val="bg1"/>
                </a:solidFill>
              </a:defRPr>
            </a:lvl1pPr>
            <a:lvl2pPr marL="0" indent="0">
              <a:spcBef>
                <a:spcPts val="0"/>
              </a:spcBef>
              <a:buFont typeface="Arial" panose="020B0604020202020204" pitchFamily="34" charset="0"/>
              <a:buNone/>
              <a:defRPr sz="800" b="0">
                <a:solidFill>
                  <a:schemeClr val="bg1"/>
                </a:solidFill>
              </a:defRPr>
            </a:lvl2pPr>
            <a:lvl3pPr marL="538163" indent="0">
              <a:spcBef>
                <a:spcPts val="0"/>
              </a:spcBef>
              <a:buFont typeface="Arial" panose="020B0604020202020204" pitchFamily="34" charset="0"/>
              <a:buNone/>
              <a:defRPr sz="800" b="0"/>
            </a:lvl3pPr>
            <a:lvl4pPr marL="538163" indent="0">
              <a:spcBef>
                <a:spcPts val="0"/>
              </a:spcBef>
              <a:buFont typeface="Arial" panose="020B0604020202020204" pitchFamily="34" charset="0"/>
              <a:buNone/>
              <a:defRPr sz="800" b="0"/>
            </a:lvl4pPr>
            <a:lvl5pPr marL="198000" indent="0">
              <a:spcBef>
                <a:spcPts val="0"/>
              </a:spcBef>
              <a:buFont typeface="Arial" panose="020B0604020202020204" pitchFamily="34" charset="0"/>
              <a:buNone/>
              <a:defRPr sz="800" b="0"/>
            </a:lvl5pPr>
            <a:lvl6pPr>
              <a:defRPr sz="2000"/>
            </a:lvl6pPr>
            <a:lvl7pPr>
              <a:defRPr sz="2000"/>
            </a:lvl7pPr>
            <a:lvl8pPr>
              <a:defRPr sz="2000"/>
            </a:lvl8pPr>
            <a:lvl9pPr>
              <a:defRPr sz="2000"/>
            </a:lvl9pPr>
          </a:lstStyle>
          <a:p>
            <a:pPr lvl="0"/>
            <a:r>
              <a:rPr lang="fr-FR" noProof="0" dirty="0"/>
              <a:t>Modifier les styles du texte du masque</a:t>
            </a:r>
          </a:p>
          <a:p>
            <a:pPr lvl="1"/>
            <a:r>
              <a:rPr lang="fr-FR" noProof="0" dirty="0"/>
              <a:t>Deuxième niveau</a:t>
            </a:r>
          </a:p>
        </p:txBody>
      </p:sp>
      <p:cxnSp>
        <p:nvCxnSpPr>
          <p:cNvPr id="48" name="Connecteur droit 47">
            <a:extLst>
              <a:ext uri="{FF2B5EF4-FFF2-40B4-BE49-F238E27FC236}">
                <a16:creationId xmlns:a16="http://schemas.microsoft.com/office/drawing/2014/main" id="{8832A72E-DA14-460B-8E61-E5027E89EF4F}"/>
              </a:ext>
            </a:extLst>
          </p:cNvPr>
          <p:cNvCxnSpPr>
            <a:cxnSpLocks/>
          </p:cNvCxnSpPr>
          <p:nvPr userDrawn="1"/>
        </p:nvCxnSpPr>
        <p:spPr>
          <a:xfrm>
            <a:off x="719138" y="2512219"/>
            <a:ext cx="721518" cy="0"/>
          </a:xfrm>
          <a:prstGeom prst="line">
            <a:avLst/>
          </a:prstGeom>
          <a:noFill/>
          <a:ln w="38100" cap="flat" cmpd="sng" algn="ctr">
            <a:solidFill>
              <a:schemeClr val="bg1"/>
            </a:solidFill>
            <a:prstDash val="solid"/>
            <a:miter lim="800000"/>
          </a:ln>
          <a:effectLst/>
        </p:spPr>
      </p:cxnSp>
    </p:spTree>
    <p:extLst>
      <p:ext uri="{BB962C8B-B14F-4D97-AF65-F5344CB8AC3E}">
        <p14:creationId xmlns:p14="http://schemas.microsoft.com/office/powerpoint/2010/main" val="3110054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uverture_Photo_TexteRouge ">
    <p:spTree>
      <p:nvGrpSpPr>
        <p:cNvPr id="1" name=""/>
        <p:cNvGrpSpPr/>
        <p:nvPr/>
      </p:nvGrpSpPr>
      <p:grpSpPr>
        <a:xfrm>
          <a:off x="0" y="0"/>
          <a:ext cx="0" cy="0"/>
          <a:chOff x="0" y="0"/>
          <a:chExt cx="0" cy="0"/>
        </a:xfrm>
      </p:grpSpPr>
      <p:sp>
        <p:nvSpPr>
          <p:cNvPr id="14" name="Espace réservé pour une image  2">
            <a:extLst>
              <a:ext uri="{FF2B5EF4-FFF2-40B4-BE49-F238E27FC236}">
                <a16:creationId xmlns:a16="http://schemas.microsoft.com/office/drawing/2014/main" id="{2BCE75D2-6C84-4F8F-9300-67E0175D0690}"/>
              </a:ext>
            </a:extLst>
          </p:cNvPr>
          <p:cNvSpPr>
            <a:spLocks noGrp="1"/>
          </p:cNvSpPr>
          <p:nvPr>
            <p:ph type="pic" idx="13"/>
          </p:nvPr>
        </p:nvSpPr>
        <p:spPr>
          <a:xfrm>
            <a:off x="0" y="0"/>
            <a:ext cx="11473200" cy="5417345"/>
          </a:xfrm>
          <a:solidFill>
            <a:schemeClr val="bg1">
              <a:lumMod val="95000"/>
            </a:schemeClr>
          </a:solidFill>
        </p:spPr>
        <p:txBody>
          <a:bodyPr anchor="t"/>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noProof="0" smtClean="0"/>
              <a:t>Cliquez sur l'icône pour ajouter une image</a:t>
            </a:r>
            <a:endParaRPr lang="fr-FR" noProof="0" dirty="0"/>
          </a:p>
        </p:txBody>
      </p:sp>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719555" y="787079"/>
            <a:ext cx="6120000" cy="1980000"/>
          </a:xfrm>
        </p:spPr>
        <p:txBody>
          <a:bodyPr anchor="b"/>
          <a:lstStyle>
            <a:lvl1pPr algn="l">
              <a:defRPr sz="4000" b="1">
                <a:solidFill>
                  <a:schemeClr val="tx2"/>
                </a:solidFill>
              </a:defRPr>
            </a:lvl1pPr>
          </a:lstStyle>
          <a:p>
            <a:r>
              <a:rPr lang="fr-FR" noProof="0" dirty="0" smtClean="0"/>
              <a:t>Modifiez le style </a:t>
            </a:r>
            <a:br>
              <a:rPr lang="fr-FR" noProof="0" dirty="0" smtClean="0"/>
            </a:br>
            <a:r>
              <a:rPr lang="fr-FR" noProof="0" dirty="0" smtClean="0"/>
              <a:t>du titre</a:t>
            </a:r>
            <a:endParaRPr lang="fr-FR" noProof="0" dirty="0"/>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p:nvPr>
        </p:nvSpPr>
        <p:spPr>
          <a:xfrm>
            <a:off x="719555" y="3785955"/>
            <a:ext cx="5475215" cy="540000"/>
          </a:xfrm>
        </p:spPr>
        <p:txBody>
          <a:bodyPr anchor="t"/>
          <a:lstStyle>
            <a:lvl1pPr marL="0" indent="0" algn="l">
              <a:buNone/>
              <a:defRPr sz="1400" b="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noProof="0" smtClean="0"/>
              <a:t>Modifiez le style des sous-titres du masque</a:t>
            </a:r>
            <a:endParaRPr lang="fr-FR" noProof="0" dirty="0"/>
          </a:p>
        </p:txBody>
      </p:sp>
      <p:sp>
        <p:nvSpPr>
          <p:cNvPr id="7" name="Rectangle 6"/>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8" name="ZoneTexte 7"/>
          <p:cNvSpPr txBox="1"/>
          <p:nvPr userDrawn="1"/>
        </p:nvSpPr>
        <p:spPr>
          <a:xfrm>
            <a:off x="545702"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9" name="Rectangle 8"/>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pic>
        <p:nvPicPr>
          <p:cNvPr id="15" name="Imag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4543" y="6021827"/>
            <a:ext cx="2705573" cy="371353"/>
          </a:xfrm>
          <a:prstGeom prst="rect">
            <a:avLst/>
          </a:prstGeom>
        </p:spPr>
      </p:pic>
      <p:sp>
        <p:nvSpPr>
          <p:cNvPr id="13" name="ZoneTexte 12"/>
          <p:cNvSpPr txBox="1"/>
          <p:nvPr userDrawn="1"/>
        </p:nvSpPr>
        <p:spPr>
          <a:xfrm>
            <a:off x="3101676" y="6039576"/>
            <a:ext cx="248584" cy="184666"/>
          </a:xfrm>
          <a:prstGeom prst="rect">
            <a:avLst/>
          </a:prstGeom>
          <a:noFill/>
        </p:spPr>
        <p:txBody>
          <a:bodyPr wrap="square" rtlCol="0">
            <a:spAutoFit/>
          </a:bodyPr>
          <a:lstStyle/>
          <a:p>
            <a:r>
              <a:rPr lang="fr-FR" sz="600" b="1" noProof="0" dirty="0" smtClean="0">
                <a:solidFill>
                  <a:schemeClr val="tx2"/>
                </a:solidFill>
              </a:rPr>
              <a:t>*</a:t>
            </a:r>
            <a:endParaRPr lang="fr-FR" sz="1050" b="1" noProof="0" dirty="0">
              <a:solidFill>
                <a:schemeClr val="tx2"/>
              </a:solidFill>
            </a:endParaRPr>
          </a:p>
        </p:txBody>
      </p:sp>
      <p:sp>
        <p:nvSpPr>
          <p:cNvPr id="17" name="ZoneTexte 16"/>
          <p:cNvSpPr txBox="1"/>
          <p:nvPr userDrawn="1"/>
        </p:nvSpPr>
        <p:spPr>
          <a:xfrm rot="16200000">
            <a:off x="10855001" y="4732026"/>
            <a:ext cx="1396111" cy="169277"/>
          </a:xfrm>
          <a:prstGeom prst="rect">
            <a:avLst/>
          </a:prstGeom>
          <a:noFill/>
        </p:spPr>
        <p:txBody>
          <a:bodyPr wrap="square" rtlCol="0">
            <a:spAutoFit/>
          </a:bodyPr>
          <a:lstStyle/>
          <a:p>
            <a:r>
              <a:rPr lang="fr-FR" sz="500" b="0" kern="1200" noProof="0" dirty="0" smtClean="0">
                <a:solidFill>
                  <a:schemeClr val="tx1"/>
                </a:solidFill>
                <a:effectLst/>
                <a:latin typeface="+mn-lt"/>
                <a:ea typeface="+mn-ea"/>
                <a:cs typeface="+mn-cs"/>
              </a:rPr>
              <a:t>* Le monde est tel que nous le façonnons.</a:t>
            </a:r>
            <a:endParaRPr lang="fr-FR" sz="500" b="0" noProof="0" dirty="0">
              <a:solidFill>
                <a:schemeClr val="tx1"/>
              </a:solidFill>
            </a:endParaRPr>
          </a:p>
        </p:txBody>
      </p:sp>
      <p:pic>
        <p:nvPicPr>
          <p:cNvPr id="20" name="Imag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79180" y="5767514"/>
            <a:ext cx="2990850" cy="744855"/>
          </a:xfrm>
          <a:prstGeom prst="rect">
            <a:avLst/>
          </a:prstGeom>
        </p:spPr>
      </p:pic>
    </p:spTree>
    <p:extLst>
      <p:ext uri="{BB962C8B-B14F-4D97-AF65-F5344CB8AC3E}">
        <p14:creationId xmlns:p14="http://schemas.microsoft.com/office/powerpoint/2010/main" val="171254591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ommaire_Dégradé_TexteBlanc">
    <p:spTree>
      <p:nvGrpSpPr>
        <p:cNvPr id="1" name=""/>
        <p:cNvGrpSpPr/>
        <p:nvPr/>
      </p:nvGrpSpPr>
      <p:grpSpPr>
        <a:xfrm>
          <a:off x="0" y="0"/>
          <a:ext cx="0" cy="0"/>
          <a:chOff x="0" y="0"/>
          <a:chExt cx="0" cy="0"/>
        </a:xfrm>
      </p:grpSpPr>
      <p:pic>
        <p:nvPicPr>
          <p:cNvPr id="26" name="Imag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019"/>
            <a:ext cx="12192000" cy="6114287"/>
          </a:xfrm>
          <a:prstGeom prst="rect">
            <a:avLst/>
          </a:prstGeom>
        </p:spPr>
      </p:pic>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723106" y="1741479"/>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01</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50AE0C51-0B66-46A7-86E9-5C6CB561DF42}" type="datetime1">
              <a:rPr lang="fr-FR" noProof="0" smtClean="0"/>
              <a:pPr/>
              <a:t>30/08/2023</a:t>
            </a:fld>
            <a:endParaRPr lang="fr-FR"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1619250" y="1741479"/>
            <a:ext cx="9851389" cy="609619"/>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14" name="Espace réservé du texte 2">
            <a:extLst>
              <a:ext uri="{FF2B5EF4-FFF2-40B4-BE49-F238E27FC236}">
                <a16:creationId xmlns:a16="http://schemas.microsoft.com/office/drawing/2014/main" id="{A4F7D656-C6A7-4E40-8463-1DA89AD87874}"/>
              </a:ext>
            </a:extLst>
          </p:cNvPr>
          <p:cNvSpPr>
            <a:spLocks noGrp="1"/>
          </p:cNvSpPr>
          <p:nvPr>
            <p:ph type="body" idx="14" hasCustomPrompt="1"/>
          </p:nvPr>
        </p:nvSpPr>
        <p:spPr>
          <a:xfrm>
            <a:off x="723106" y="2403943"/>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02</a:t>
            </a:r>
          </a:p>
        </p:txBody>
      </p:sp>
      <p:sp>
        <p:nvSpPr>
          <p:cNvPr id="15" name="Espace réservé du texte 10">
            <a:extLst>
              <a:ext uri="{FF2B5EF4-FFF2-40B4-BE49-F238E27FC236}">
                <a16:creationId xmlns:a16="http://schemas.microsoft.com/office/drawing/2014/main" id="{FCD24ADA-4EC4-4D0D-9A45-04018346B892}"/>
              </a:ext>
            </a:extLst>
          </p:cNvPr>
          <p:cNvSpPr>
            <a:spLocks noGrp="1"/>
          </p:cNvSpPr>
          <p:nvPr>
            <p:ph type="body" sz="quarter" idx="15" hasCustomPrompt="1"/>
          </p:nvPr>
        </p:nvSpPr>
        <p:spPr>
          <a:xfrm>
            <a:off x="1619250" y="2403944"/>
            <a:ext cx="9851389" cy="611523"/>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16" name="Espace réservé du texte 2">
            <a:extLst>
              <a:ext uri="{FF2B5EF4-FFF2-40B4-BE49-F238E27FC236}">
                <a16:creationId xmlns:a16="http://schemas.microsoft.com/office/drawing/2014/main" id="{1077578B-007D-4CE7-BBC2-92FD4954E069}"/>
              </a:ext>
            </a:extLst>
          </p:cNvPr>
          <p:cNvSpPr>
            <a:spLocks noGrp="1"/>
          </p:cNvSpPr>
          <p:nvPr>
            <p:ph type="body" idx="16" hasCustomPrompt="1"/>
          </p:nvPr>
        </p:nvSpPr>
        <p:spPr>
          <a:xfrm>
            <a:off x="723106" y="3066407"/>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03</a:t>
            </a:r>
          </a:p>
        </p:txBody>
      </p:sp>
      <p:sp>
        <p:nvSpPr>
          <p:cNvPr id="17" name="Espace réservé du texte 10">
            <a:extLst>
              <a:ext uri="{FF2B5EF4-FFF2-40B4-BE49-F238E27FC236}">
                <a16:creationId xmlns:a16="http://schemas.microsoft.com/office/drawing/2014/main" id="{D9DC529F-0935-48DF-BEAC-4AE83F94E0FC}"/>
              </a:ext>
            </a:extLst>
          </p:cNvPr>
          <p:cNvSpPr>
            <a:spLocks noGrp="1"/>
          </p:cNvSpPr>
          <p:nvPr>
            <p:ph type="body" sz="quarter" idx="17" hasCustomPrompt="1"/>
          </p:nvPr>
        </p:nvSpPr>
        <p:spPr>
          <a:xfrm>
            <a:off x="1619250" y="3066408"/>
            <a:ext cx="9851389" cy="612000"/>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18" name="Espace réservé du texte 2">
            <a:extLst>
              <a:ext uri="{FF2B5EF4-FFF2-40B4-BE49-F238E27FC236}">
                <a16:creationId xmlns:a16="http://schemas.microsoft.com/office/drawing/2014/main" id="{339BA69C-B1C0-479F-9F80-102E4524E735}"/>
              </a:ext>
            </a:extLst>
          </p:cNvPr>
          <p:cNvSpPr>
            <a:spLocks noGrp="1"/>
          </p:cNvSpPr>
          <p:nvPr>
            <p:ph type="body" idx="18" hasCustomPrompt="1"/>
          </p:nvPr>
        </p:nvSpPr>
        <p:spPr>
          <a:xfrm>
            <a:off x="723106" y="3728871"/>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04</a:t>
            </a:r>
          </a:p>
        </p:txBody>
      </p:sp>
      <p:sp>
        <p:nvSpPr>
          <p:cNvPr id="19" name="Espace réservé du texte 10">
            <a:extLst>
              <a:ext uri="{FF2B5EF4-FFF2-40B4-BE49-F238E27FC236}">
                <a16:creationId xmlns:a16="http://schemas.microsoft.com/office/drawing/2014/main" id="{DF0D3D75-8DB2-4B18-9B7D-73BAF2D0D5DB}"/>
              </a:ext>
            </a:extLst>
          </p:cNvPr>
          <p:cNvSpPr>
            <a:spLocks noGrp="1"/>
          </p:cNvSpPr>
          <p:nvPr>
            <p:ph type="body" sz="quarter" idx="19" hasCustomPrompt="1"/>
          </p:nvPr>
        </p:nvSpPr>
        <p:spPr>
          <a:xfrm>
            <a:off x="1619250" y="3728872"/>
            <a:ext cx="9851389" cy="611999"/>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20" name="Espace réservé du texte 2">
            <a:extLst>
              <a:ext uri="{FF2B5EF4-FFF2-40B4-BE49-F238E27FC236}">
                <a16:creationId xmlns:a16="http://schemas.microsoft.com/office/drawing/2014/main" id="{9261F303-D033-4A3A-9F3D-70FE683684C3}"/>
              </a:ext>
            </a:extLst>
          </p:cNvPr>
          <p:cNvSpPr>
            <a:spLocks noGrp="1"/>
          </p:cNvSpPr>
          <p:nvPr>
            <p:ph type="body" idx="20" hasCustomPrompt="1"/>
          </p:nvPr>
        </p:nvSpPr>
        <p:spPr>
          <a:xfrm>
            <a:off x="723106" y="4391335"/>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05</a:t>
            </a:r>
          </a:p>
        </p:txBody>
      </p:sp>
      <p:sp>
        <p:nvSpPr>
          <p:cNvPr id="21" name="Espace réservé du texte 10">
            <a:extLst>
              <a:ext uri="{FF2B5EF4-FFF2-40B4-BE49-F238E27FC236}">
                <a16:creationId xmlns:a16="http://schemas.microsoft.com/office/drawing/2014/main" id="{E5DDF2DF-5619-4DC5-A488-D73DA10050A5}"/>
              </a:ext>
            </a:extLst>
          </p:cNvPr>
          <p:cNvSpPr>
            <a:spLocks noGrp="1"/>
          </p:cNvSpPr>
          <p:nvPr>
            <p:ph type="body" sz="quarter" idx="21" hasCustomPrompt="1"/>
          </p:nvPr>
        </p:nvSpPr>
        <p:spPr>
          <a:xfrm>
            <a:off x="1619250" y="4391335"/>
            <a:ext cx="9851389" cy="617239"/>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22" name="Espace réservé du texte 2">
            <a:extLst>
              <a:ext uri="{FF2B5EF4-FFF2-40B4-BE49-F238E27FC236}">
                <a16:creationId xmlns:a16="http://schemas.microsoft.com/office/drawing/2014/main" id="{12FB7891-B5C9-49E2-B6B5-598576E6F4B4}"/>
              </a:ext>
            </a:extLst>
          </p:cNvPr>
          <p:cNvSpPr>
            <a:spLocks noGrp="1"/>
          </p:cNvSpPr>
          <p:nvPr>
            <p:ph type="body" idx="22" hasCustomPrompt="1"/>
          </p:nvPr>
        </p:nvSpPr>
        <p:spPr>
          <a:xfrm>
            <a:off x="723106" y="5053798"/>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06</a:t>
            </a:r>
          </a:p>
        </p:txBody>
      </p:sp>
      <p:sp>
        <p:nvSpPr>
          <p:cNvPr id="23" name="Espace réservé du texte 10">
            <a:extLst>
              <a:ext uri="{FF2B5EF4-FFF2-40B4-BE49-F238E27FC236}">
                <a16:creationId xmlns:a16="http://schemas.microsoft.com/office/drawing/2014/main" id="{38E77CF1-DFAE-450B-87C3-BACBCFD912D6}"/>
              </a:ext>
            </a:extLst>
          </p:cNvPr>
          <p:cNvSpPr>
            <a:spLocks noGrp="1"/>
          </p:cNvSpPr>
          <p:nvPr>
            <p:ph type="body" sz="quarter" idx="23" hasCustomPrompt="1"/>
          </p:nvPr>
        </p:nvSpPr>
        <p:spPr>
          <a:xfrm>
            <a:off x="1619250" y="5053799"/>
            <a:ext cx="9851389" cy="612000"/>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24" name="ZoneTexte 23"/>
          <p:cNvSpPr txBox="1"/>
          <p:nvPr userDrawn="1"/>
        </p:nvSpPr>
        <p:spPr>
          <a:xfrm>
            <a:off x="252000"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25" name="Rectangle 24"/>
          <p:cNvSpPr/>
          <p:nvPr userDrawn="1"/>
        </p:nvSpPr>
        <p:spPr>
          <a:xfrm>
            <a:off x="0"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30"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solidFill>
                  <a:schemeClr val="bg1"/>
                </a:solidFill>
              </a:defRPr>
            </a:lvl1pPr>
          </a:lstStyle>
          <a:p>
            <a:r>
              <a:rPr lang="fr-FR" noProof="0" smtClean="0"/>
              <a:t>Modifiez le style du titre</a:t>
            </a:r>
            <a:endParaRPr lang="fr-FR" noProof="0" dirty="0"/>
          </a:p>
        </p:txBody>
      </p:sp>
    </p:spTree>
    <p:extLst>
      <p:ext uri="{BB962C8B-B14F-4D97-AF65-F5344CB8AC3E}">
        <p14:creationId xmlns:p14="http://schemas.microsoft.com/office/powerpoint/2010/main" val="22866996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ommaire_GrandePhoto_TexteRouge">
    <p:spTree>
      <p:nvGrpSpPr>
        <p:cNvPr id="1" name=""/>
        <p:cNvGrpSpPr/>
        <p:nvPr/>
      </p:nvGrpSpPr>
      <p:grpSpPr>
        <a:xfrm>
          <a:off x="0" y="0"/>
          <a:ext cx="0" cy="0"/>
          <a:chOff x="0" y="0"/>
          <a:chExt cx="0" cy="0"/>
        </a:xfrm>
      </p:grpSpPr>
      <p:sp>
        <p:nvSpPr>
          <p:cNvPr id="29" name="Espace réservé pour une image  2">
            <a:extLst>
              <a:ext uri="{FF2B5EF4-FFF2-40B4-BE49-F238E27FC236}">
                <a16:creationId xmlns:a16="http://schemas.microsoft.com/office/drawing/2014/main" id="{EC36A585-7370-41B5-873A-8B80E3E462EB}"/>
              </a:ext>
            </a:extLst>
          </p:cNvPr>
          <p:cNvSpPr>
            <a:spLocks noGrp="1"/>
          </p:cNvSpPr>
          <p:nvPr>
            <p:ph type="pic" idx="24"/>
          </p:nvPr>
        </p:nvSpPr>
        <p:spPr>
          <a:xfrm>
            <a:off x="0" y="0"/>
            <a:ext cx="12192000" cy="61056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noProof="0" smtClean="0"/>
              <a:t>Cliquez sur l'icône pour ajouter une image</a:t>
            </a:r>
            <a:endParaRPr lang="fr-FR" noProof="0" dirty="0"/>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5880707" y="1301230"/>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01</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FEC48FBC-CFBE-43BF-BB5B-607C9EBA03DB}" type="datetime1">
              <a:rPr lang="fr-FR" noProof="0" smtClean="0"/>
              <a:pPr/>
              <a:t>30/08/2023</a:t>
            </a:fld>
            <a:endParaRPr lang="fr-FR"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741134" y="1301230"/>
            <a:ext cx="4729506" cy="621525"/>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14" name="Espace réservé du texte 2">
            <a:extLst>
              <a:ext uri="{FF2B5EF4-FFF2-40B4-BE49-F238E27FC236}">
                <a16:creationId xmlns:a16="http://schemas.microsoft.com/office/drawing/2014/main" id="{A4F7D656-C6A7-4E40-8463-1DA89AD87874}"/>
              </a:ext>
            </a:extLst>
          </p:cNvPr>
          <p:cNvSpPr>
            <a:spLocks noGrp="1"/>
          </p:cNvSpPr>
          <p:nvPr>
            <p:ph type="body" idx="14" hasCustomPrompt="1"/>
          </p:nvPr>
        </p:nvSpPr>
        <p:spPr>
          <a:xfrm>
            <a:off x="5880707" y="1925594"/>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02</a:t>
            </a:r>
          </a:p>
        </p:txBody>
      </p:sp>
      <p:sp>
        <p:nvSpPr>
          <p:cNvPr id="15" name="Espace réservé du texte 10">
            <a:extLst>
              <a:ext uri="{FF2B5EF4-FFF2-40B4-BE49-F238E27FC236}">
                <a16:creationId xmlns:a16="http://schemas.microsoft.com/office/drawing/2014/main" id="{FCD24ADA-4EC4-4D0D-9A45-04018346B892}"/>
              </a:ext>
            </a:extLst>
          </p:cNvPr>
          <p:cNvSpPr>
            <a:spLocks noGrp="1"/>
          </p:cNvSpPr>
          <p:nvPr>
            <p:ph type="body" sz="quarter" idx="15" hasCustomPrompt="1"/>
          </p:nvPr>
        </p:nvSpPr>
        <p:spPr>
          <a:xfrm>
            <a:off x="6741134" y="1922755"/>
            <a:ext cx="4729506" cy="621984"/>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16" name="Espace réservé du texte 2">
            <a:extLst>
              <a:ext uri="{FF2B5EF4-FFF2-40B4-BE49-F238E27FC236}">
                <a16:creationId xmlns:a16="http://schemas.microsoft.com/office/drawing/2014/main" id="{1077578B-007D-4CE7-BBC2-92FD4954E069}"/>
              </a:ext>
            </a:extLst>
          </p:cNvPr>
          <p:cNvSpPr>
            <a:spLocks noGrp="1"/>
          </p:cNvSpPr>
          <p:nvPr>
            <p:ph type="body" idx="16" hasCustomPrompt="1"/>
          </p:nvPr>
        </p:nvSpPr>
        <p:spPr>
          <a:xfrm>
            <a:off x="5880707" y="2549958"/>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03</a:t>
            </a:r>
          </a:p>
        </p:txBody>
      </p:sp>
      <p:sp>
        <p:nvSpPr>
          <p:cNvPr id="17" name="Espace réservé du texte 10">
            <a:extLst>
              <a:ext uri="{FF2B5EF4-FFF2-40B4-BE49-F238E27FC236}">
                <a16:creationId xmlns:a16="http://schemas.microsoft.com/office/drawing/2014/main" id="{D9DC529F-0935-48DF-BEAC-4AE83F94E0FC}"/>
              </a:ext>
            </a:extLst>
          </p:cNvPr>
          <p:cNvSpPr>
            <a:spLocks noGrp="1"/>
          </p:cNvSpPr>
          <p:nvPr>
            <p:ph type="body" sz="quarter" idx="17" hasCustomPrompt="1"/>
          </p:nvPr>
        </p:nvSpPr>
        <p:spPr>
          <a:xfrm>
            <a:off x="6741134" y="2544740"/>
            <a:ext cx="4729506" cy="621982"/>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18" name="Espace réservé du texte 2">
            <a:extLst>
              <a:ext uri="{FF2B5EF4-FFF2-40B4-BE49-F238E27FC236}">
                <a16:creationId xmlns:a16="http://schemas.microsoft.com/office/drawing/2014/main" id="{339BA69C-B1C0-479F-9F80-102E4524E735}"/>
              </a:ext>
            </a:extLst>
          </p:cNvPr>
          <p:cNvSpPr>
            <a:spLocks noGrp="1"/>
          </p:cNvSpPr>
          <p:nvPr>
            <p:ph type="body" idx="18" hasCustomPrompt="1"/>
          </p:nvPr>
        </p:nvSpPr>
        <p:spPr>
          <a:xfrm>
            <a:off x="5880707" y="3174322"/>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04</a:t>
            </a:r>
          </a:p>
        </p:txBody>
      </p:sp>
      <p:sp>
        <p:nvSpPr>
          <p:cNvPr id="19" name="Espace réservé du texte 10">
            <a:extLst>
              <a:ext uri="{FF2B5EF4-FFF2-40B4-BE49-F238E27FC236}">
                <a16:creationId xmlns:a16="http://schemas.microsoft.com/office/drawing/2014/main" id="{DF0D3D75-8DB2-4B18-9B7D-73BAF2D0D5DB}"/>
              </a:ext>
            </a:extLst>
          </p:cNvPr>
          <p:cNvSpPr>
            <a:spLocks noGrp="1"/>
          </p:cNvSpPr>
          <p:nvPr>
            <p:ph type="body" sz="quarter" idx="19" hasCustomPrompt="1"/>
          </p:nvPr>
        </p:nvSpPr>
        <p:spPr>
          <a:xfrm>
            <a:off x="6741134" y="3174323"/>
            <a:ext cx="4729506" cy="614382"/>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20" name="Espace réservé du texte 2">
            <a:extLst>
              <a:ext uri="{FF2B5EF4-FFF2-40B4-BE49-F238E27FC236}">
                <a16:creationId xmlns:a16="http://schemas.microsoft.com/office/drawing/2014/main" id="{9261F303-D033-4A3A-9F3D-70FE683684C3}"/>
              </a:ext>
            </a:extLst>
          </p:cNvPr>
          <p:cNvSpPr>
            <a:spLocks noGrp="1"/>
          </p:cNvSpPr>
          <p:nvPr>
            <p:ph type="body" idx="20" hasCustomPrompt="1"/>
          </p:nvPr>
        </p:nvSpPr>
        <p:spPr>
          <a:xfrm>
            <a:off x="5880707" y="3798686"/>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05</a:t>
            </a:r>
          </a:p>
        </p:txBody>
      </p:sp>
      <p:sp>
        <p:nvSpPr>
          <p:cNvPr id="21" name="Espace réservé du texte 10">
            <a:extLst>
              <a:ext uri="{FF2B5EF4-FFF2-40B4-BE49-F238E27FC236}">
                <a16:creationId xmlns:a16="http://schemas.microsoft.com/office/drawing/2014/main" id="{E5DDF2DF-5619-4DC5-A488-D73DA10050A5}"/>
              </a:ext>
            </a:extLst>
          </p:cNvPr>
          <p:cNvSpPr>
            <a:spLocks noGrp="1"/>
          </p:cNvSpPr>
          <p:nvPr>
            <p:ph type="body" sz="quarter" idx="21" hasCustomPrompt="1"/>
          </p:nvPr>
        </p:nvSpPr>
        <p:spPr>
          <a:xfrm>
            <a:off x="6741134" y="3796306"/>
            <a:ext cx="4729506" cy="614381"/>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22" name="Espace réservé du texte 2">
            <a:extLst>
              <a:ext uri="{FF2B5EF4-FFF2-40B4-BE49-F238E27FC236}">
                <a16:creationId xmlns:a16="http://schemas.microsoft.com/office/drawing/2014/main" id="{12FB7891-B5C9-49E2-B6B5-598576E6F4B4}"/>
              </a:ext>
            </a:extLst>
          </p:cNvPr>
          <p:cNvSpPr>
            <a:spLocks noGrp="1"/>
          </p:cNvSpPr>
          <p:nvPr>
            <p:ph type="body" idx="22" hasCustomPrompt="1"/>
          </p:nvPr>
        </p:nvSpPr>
        <p:spPr>
          <a:xfrm>
            <a:off x="5880707" y="4423049"/>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06</a:t>
            </a:r>
          </a:p>
        </p:txBody>
      </p:sp>
      <p:sp>
        <p:nvSpPr>
          <p:cNvPr id="23" name="Espace réservé du texte 10">
            <a:extLst>
              <a:ext uri="{FF2B5EF4-FFF2-40B4-BE49-F238E27FC236}">
                <a16:creationId xmlns:a16="http://schemas.microsoft.com/office/drawing/2014/main" id="{38E77CF1-DFAE-450B-87C3-BACBCFD912D6}"/>
              </a:ext>
            </a:extLst>
          </p:cNvPr>
          <p:cNvSpPr>
            <a:spLocks noGrp="1"/>
          </p:cNvSpPr>
          <p:nvPr>
            <p:ph type="body" sz="quarter" idx="23" hasCustomPrompt="1"/>
          </p:nvPr>
        </p:nvSpPr>
        <p:spPr>
          <a:xfrm>
            <a:off x="6741134" y="4418289"/>
            <a:ext cx="4729506" cy="614380"/>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24" name="Rectangle 23"/>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25" name="ZoneTexte 24"/>
          <p:cNvSpPr txBox="1"/>
          <p:nvPr userDrawn="1"/>
        </p:nvSpPr>
        <p:spPr>
          <a:xfrm>
            <a:off x="841708"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26" name="Rectangle 25"/>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27" name="Rectangle 26"/>
          <p:cNvSpPr/>
          <p:nvPr userDrawn="1"/>
        </p:nvSpPr>
        <p:spPr>
          <a:xfrm>
            <a:off x="593137"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38"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lvl1pPr>
          </a:lstStyle>
          <a:p>
            <a:r>
              <a:rPr lang="fr-FR" noProof="0" smtClean="0"/>
              <a:t>Modifiez le style du titre</a:t>
            </a:r>
            <a:endParaRPr lang="fr-FR" noProof="0" dirty="0"/>
          </a:p>
        </p:txBody>
      </p:sp>
    </p:spTree>
    <p:extLst>
      <p:ext uri="{BB962C8B-B14F-4D97-AF65-F5344CB8AC3E}">
        <p14:creationId xmlns:p14="http://schemas.microsoft.com/office/powerpoint/2010/main" val="34184681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ommaire_PetitePhoto_TexteRouge">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5016B042-DA86-49DB-82CD-EC5561FE1CF5}" type="datetime1">
              <a:rPr lang="fr-FR" noProof="0" smtClean="0"/>
              <a:pPr/>
              <a:t>30/08/2023</a:t>
            </a:fld>
            <a:endParaRPr lang="fr-FR"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719136" y="1826419"/>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15" name="Espace réservé du texte 10">
            <a:extLst>
              <a:ext uri="{FF2B5EF4-FFF2-40B4-BE49-F238E27FC236}">
                <a16:creationId xmlns:a16="http://schemas.microsoft.com/office/drawing/2014/main" id="{FCD24ADA-4EC4-4D0D-9A45-04018346B892}"/>
              </a:ext>
            </a:extLst>
          </p:cNvPr>
          <p:cNvSpPr>
            <a:spLocks noGrp="1"/>
          </p:cNvSpPr>
          <p:nvPr>
            <p:ph type="body" sz="quarter" idx="15" hasCustomPrompt="1"/>
          </p:nvPr>
        </p:nvSpPr>
        <p:spPr>
          <a:xfrm>
            <a:off x="719136" y="2490788"/>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17" name="Espace réservé du texte 10">
            <a:extLst>
              <a:ext uri="{FF2B5EF4-FFF2-40B4-BE49-F238E27FC236}">
                <a16:creationId xmlns:a16="http://schemas.microsoft.com/office/drawing/2014/main" id="{D9DC529F-0935-48DF-BEAC-4AE83F94E0FC}"/>
              </a:ext>
            </a:extLst>
          </p:cNvPr>
          <p:cNvSpPr>
            <a:spLocks noGrp="1"/>
          </p:cNvSpPr>
          <p:nvPr>
            <p:ph type="body" sz="quarter" idx="17" hasCustomPrompt="1"/>
          </p:nvPr>
        </p:nvSpPr>
        <p:spPr>
          <a:xfrm>
            <a:off x="719136" y="3155157"/>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19" name="Espace réservé du texte 10">
            <a:extLst>
              <a:ext uri="{FF2B5EF4-FFF2-40B4-BE49-F238E27FC236}">
                <a16:creationId xmlns:a16="http://schemas.microsoft.com/office/drawing/2014/main" id="{DF0D3D75-8DB2-4B18-9B7D-73BAF2D0D5DB}"/>
              </a:ext>
            </a:extLst>
          </p:cNvPr>
          <p:cNvSpPr>
            <a:spLocks noGrp="1"/>
          </p:cNvSpPr>
          <p:nvPr>
            <p:ph type="body" sz="quarter" idx="19" hasCustomPrompt="1"/>
          </p:nvPr>
        </p:nvSpPr>
        <p:spPr>
          <a:xfrm>
            <a:off x="719136" y="3819526"/>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21" name="Espace réservé du texte 10">
            <a:extLst>
              <a:ext uri="{FF2B5EF4-FFF2-40B4-BE49-F238E27FC236}">
                <a16:creationId xmlns:a16="http://schemas.microsoft.com/office/drawing/2014/main" id="{E5DDF2DF-5619-4DC5-A488-D73DA10050A5}"/>
              </a:ext>
            </a:extLst>
          </p:cNvPr>
          <p:cNvSpPr>
            <a:spLocks noGrp="1"/>
          </p:cNvSpPr>
          <p:nvPr>
            <p:ph type="body" sz="quarter" idx="21" hasCustomPrompt="1"/>
          </p:nvPr>
        </p:nvSpPr>
        <p:spPr>
          <a:xfrm>
            <a:off x="719136" y="4483895"/>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23" name="Espace réservé du texte 10">
            <a:extLst>
              <a:ext uri="{FF2B5EF4-FFF2-40B4-BE49-F238E27FC236}">
                <a16:creationId xmlns:a16="http://schemas.microsoft.com/office/drawing/2014/main" id="{38E77CF1-DFAE-450B-87C3-BACBCFD912D6}"/>
              </a:ext>
            </a:extLst>
          </p:cNvPr>
          <p:cNvSpPr>
            <a:spLocks noGrp="1"/>
          </p:cNvSpPr>
          <p:nvPr>
            <p:ph type="body" sz="quarter" idx="23" hasCustomPrompt="1"/>
          </p:nvPr>
        </p:nvSpPr>
        <p:spPr>
          <a:xfrm>
            <a:off x="719136" y="5148262"/>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dirty="0"/>
              <a:t>Modifier les styles du texte du masque</a:t>
            </a:r>
          </a:p>
        </p:txBody>
      </p:sp>
      <p:sp>
        <p:nvSpPr>
          <p:cNvPr id="24" name="Espace réservé pour une image  2">
            <a:extLst>
              <a:ext uri="{FF2B5EF4-FFF2-40B4-BE49-F238E27FC236}">
                <a16:creationId xmlns:a16="http://schemas.microsoft.com/office/drawing/2014/main" id="{6308D7D9-6833-45E5-89E1-E5B5B2F4792C}"/>
              </a:ext>
            </a:extLst>
          </p:cNvPr>
          <p:cNvSpPr>
            <a:spLocks noGrp="1"/>
          </p:cNvSpPr>
          <p:nvPr>
            <p:ph type="pic" idx="24"/>
          </p:nvPr>
        </p:nvSpPr>
        <p:spPr>
          <a:xfrm>
            <a:off x="6788894" y="1410981"/>
            <a:ext cx="4680000" cy="46800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noProof="0" smtClean="0"/>
              <a:t>Cliquez sur l'icône pour ajouter une image</a:t>
            </a:r>
            <a:endParaRPr lang="fr-FR" noProof="0" dirty="0"/>
          </a:p>
        </p:txBody>
      </p:sp>
      <p:sp>
        <p:nvSpPr>
          <p:cNvPr id="13" name="Rectangle 12"/>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4" name="ZoneTexte 13"/>
          <p:cNvSpPr txBox="1"/>
          <p:nvPr userDrawn="1"/>
        </p:nvSpPr>
        <p:spPr>
          <a:xfrm>
            <a:off x="545702"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les textes</a:t>
            </a:r>
            <a:endParaRPr lang="fr-FR" sz="1200" noProof="0" dirty="0"/>
          </a:p>
        </p:txBody>
      </p:sp>
      <p:sp>
        <p:nvSpPr>
          <p:cNvPr id="16" name="Rectangle 15"/>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26"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lvl1pPr>
          </a:lstStyle>
          <a:p>
            <a:r>
              <a:rPr lang="fr-FR" noProof="0" smtClean="0"/>
              <a:t>Modifiez le style du titre</a:t>
            </a:r>
            <a:endParaRPr lang="fr-FR" noProof="0" dirty="0"/>
          </a:p>
        </p:txBody>
      </p:sp>
    </p:spTree>
    <p:extLst>
      <p:ext uri="{BB962C8B-B14F-4D97-AF65-F5344CB8AC3E}">
        <p14:creationId xmlns:p14="http://schemas.microsoft.com/office/powerpoint/2010/main" val="314695172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PremierIntercalaire_Dégradé">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chemeClr val="tx2"/>
                </a:solidFill>
              </a:defRPr>
            </a:lvl1pPr>
          </a:lstStyle>
          <a:p>
            <a:r>
              <a:rPr lang="fr-FR" noProof="0" dirty="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Modifier les styles du texte du masque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15F5A674-75FD-41C8-86F5-6CFBF61C2415}" type="datetime1">
              <a:rPr lang="fr-FR" noProof="0" smtClean="0"/>
              <a:pPr/>
              <a:t>30/08/2023</a:t>
            </a:fld>
            <a:endParaRPr lang="fr-FR"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fr-FR" noProof="0" dirty="0"/>
              <a:t>Modifier les styles du texte du masque</a:t>
            </a:r>
          </a:p>
        </p:txBody>
      </p:sp>
      <p:sp>
        <p:nvSpPr>
          <p:cNvPr id="10" name="ZoneTexte 9"/>
          <p:cNvSpPr txBox="1"/>
          <p:nvPr userDrawn="1"/>
        </p:nvSpPr>
        <p:spPr>
          <a:xfrm>
            <a:off x="252000"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 numéro</a:t>
            </a:r>
            <a:endParaRPr lang="fr-FR" sz="1200" noProof="0" dirty="0"/>
          </a:p>
        </p:txBody>
      </p:sp>
      <p:sp>
        <p:nvSpPr>
          <p:cNvPr id="12" name="Rectangle 11"/>
          <p:cNvSpPr/>
          <p:nvPr userDrawn="1"/>
        </p:nvSpPr>
        <p:spPr>
          <a:xfrm>
            <a:off x="0"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8" name="Rectangle 17"/>
          <p:cNvSpPr/>
          <p:nvPr userDrawn="1"/>
        </p:nvSpPr>
        <p:spPr>
          <a:xfrm>
            <a:off x="0" y="-1297"/>
            <a:ext cx="6089904" cy="6114312"/>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noProof="0" dirty="0" smtClean="0">
              <a:solidFill>
                <a:schemeClr val="tx1"/>
              </a:solidFill>
            </a:endParaRPr>
          </a:p>
        </p:txBody>
      </p:sp>
    </p:spTree>
    <p:extLst>
      <p:ext uri="{BB962C8B-B14F-4D97-AF65-F5344CB8AC3E}">
        <p14:creationId xmlns:p14="http://schemas.microsoft.com/office/powerpoint/2010/main" val="147284912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DeuxièmeIntercalaire_Dégradé">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rgbClr val="8D1D82"/>
                </a:solidFill>
              </a:defRPr>
            </a:lvl1pPr>
          </a:lstStyle>
          <a:p>
            <a:r>
              <a:rPr lang="fr-FR" noProof="0" dirty="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Modifier les styles du texte du masque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43F60337-B497-435D-AF3A-A0D55006058C}" type="datetime1">
              <a:rPr lang="fr-FR" noProof="0" smtClean="0"/>
              <a:pPr/>
              <a:t>30/08/2023</a:t>
            </a:fld>
            <a:endParaRPr lang="fr-FR"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fr-FR" noProof="0" dirty="0"/>
              <a:t>Modifier les styles du texte du masque</a:t>
            </a:r>
          </a:p>
        </p:txBody>
      </p:sp>
      <p:sp>
        <p:nvSpPr>
          <p:cNvPr id="12" name="ZoneTexte 11"/>
          <p:cNvSpPr txBox="1"/>
          <p:nvPr userDrawn="1"/>
        </p:nvSpPr>
        <p:spPr>
          <a:xfrm>
            <a:off x="252000"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 numéro</a:t>
            </a:r>
            <a:endParaRPr lang="fr-FR" sz="1200" noProof="0" dirty="0"/>
          </a:p>
        </p:txBody>
      </p:sp>
      <p:sp>
        <p:nvSpPr>
          <p:cNvPr id="14" name="Rectangle 13"/>
          <p:cNvSpPr/>
          <p:nvPr userDrawn="1"/>
        </p:nvSpPr>
        <p:spPr>
          <a:xfrm>
            <a:off x="0" y="-374907"/>
            <a:ext cx="252000" cy="252000"/>
          </a:xfrm>
          <a:prstGeom prst="rect">
            <a:avLst/>
          </a:prstGeom>
          <a:solidFill>
            <a:srgbClr val="8C1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6" name="Rectangle 15"/>
          <p:cNvSpPr/>
          <p:nvPr userDrawn="1"/>
        </p:nvSpPr>
        <p:spPr>
          <a:xfrm>
            <a:off x="0" y="-1"/>
            <a:ext cx="6090168" cy="6113016"/>
          </a:xfrm>
          <a:prstGeom prst="rect">
            <a:avLst/>
          </a:prstGeom>
          <a:gradFill flip="none" rotWithShape="1">
            <a:gsLst>
              <a:gs pos="50000">
                <a:srgbClr val="8D1D82"/>
              </a:gs>
              <a:gs pos="100000">
                <a:srgbClr val="EA5599"/>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noProof="0" dirty="0" smtClean="0">
              <a:solidFill>
                <a:schemeClr val="tx1"/>
              </a:solidFill>
            </a:endParaRPr>
          </a:p>
        </p:txBody>
      </p:sp>
    </p:spTree>
    <p:extLst>
      <p:ext uri="{BB962C8B-B14F-4D97-AF65-F5344CB8AC3E}">
        <p14:creationId xmlns:p14="http://schemas.microsoft.com/office/powerpoint/2010/main" val="2680775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roisièmeIntercalaire_Dégradé">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rgbClr val="00A188"/>
                </a:solidFill>
              </a:defRPr>
            </a:lvl1pPr>
          </a:lstStyle>
          <a:p>
            <a:r>
              <a:rPr lang="fr-FR" noProof="0" dirty="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dirty="0"/>
              <a:t>Modifier les styles du texte du masque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F0714EFA-167B-47C5-AC37-2CF1BD882F5E}" type="datetime1">
              <a:rPr lang="fr-FR" noProof="0" smtClean="0"/>
              <a:pPr/>
              <a:t>30/08/2023</a:t>
            </a:fld>
            <a:endParaRPr lang="fr-FR"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fr-FR" noProof="0" dirty="0" smtClean="0"/>
              <a:t>Titre de la présentation</a:t>
            </a:r>
            <a:endParaRPr lang="fr-FR" noProof="0" dirty="0"/>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noProof="0" smtClean="0"/>
              <a:pPr/>
              <a:t>‹N°›</a:t>
            </a:fld>
            <a:endParaRPr lang="fr-FR"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fr-FR" noProof="0" dirty="0"/>
              <a:t>Modifier les styles du texte du masque</a:t>
            </a:r>
          </a:p>
        </p:txBody>
      </p:sp>
      <p:sp>
        <p:nvSpPr>
          <p:cNvPr id="10" name="ZoneTexte 9"/>
          <p:cNvSpPr txBox="1"/>
          <p:nvPr userDrawn="1"/>
        </p:nvSpPr>
        <p:spPr>
          <a:xfrm>
            <a:off x="252000" y="-384054"/>
            <a:ext cx="4080298" cy="276999"/>
          </a:xfrm>
          <a:prstGeom prst="rect">
            <a:avLst/>
          </a:prstGeom>
          <a:noFill/>
        </p:spPr>
        <p:txBody>
          <a:bodyPr wrap="square" rtlCol="0">
            <a:spAutoFit/>
          </a:bodyPr>
          <a:lstStyle/>
          <a:p>
            <a:r>
              <a:rPr lang="fr-FR" sz="1200" noProof="0" dirty="0" smtClean="0"/>
              <a:t>Couleurs</a:t>
            </a:r>
            <a:r>
              <a:rPr lang="fr-FR" sz="1200" baseline="0" noProof="0" dirty="0" smtClean="0"/>
              <a:t> à utiliser pour le numéro</a:t>
            </a:r>
            <a:endParaRPr lang="fr-FR" sz="1200" noProof="0" dirty="0"/>
          </a:p>
        </p:txBody>
      </p:sp>
      <p:sp>
        <p:nvSpPr>
          <p:cNvPr id="12" name="Rectangle 11"/>
          <p:cNvSpPr/>
          <p:nvPr userDrawn="1"/>
        </p:nvSpPr>
        <p:spPr>
          <a:xfrm>
            <a:off x="0" y="-374907"/>
            <a:ext cx="252000" cy="252000"/>
          </a:xfrm>
          <a:prstGeom prst="rect">
            <a:avLst/>
          </a:prstGeom>
          <a:solidFill>
            <a:srgbClr val="00A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noProof="0" dirty="0"/>
          </a:p>
        </p:txBody>
      </p:sp>
      <p:sp>
        <p:nvSpPr>
          <p:cNvPr id="15" name="Rectangle 14"/>
          <p:cNvSpPr/>
          <p:nvPr userDrawn="1"/>
        </p:nvSpPr>
        <p:spPr>
          <a:xfrm>
            <a:off x="0" y="-1"/>
            <a:ext cx="6090168" cy="6120962"/>
          </a:xfrm>
          <a:prstGeom prst="rect">
            <a:avLst/>
          </a:prstGeom>
          <a:gradFill flip="none" rotWithShape="1">
            <a:gsLst>
              <a:gs pos="50000">
                <a:srgbClr val="00A188"/>
              </a:gs>
              <a:gs pos="100000">
                <a:srgbClr val="95C11F"/>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noProof="0" dirty="0" smtClean="0">
              <a:solidFill>
                <a:schemeClr val="tx1"/>
              </a:solidFill>
            </a:endParaRPr>
          </a:p>
        </p:txBody>
      </p:sp>
    </p:spTree>
    <p:extLst>
      <p:ext uri="{BB962C8B-B14F-4D97-AF65-F5344CB8AC3E}">
        <p14:creationId xmlns:p14="http://schemas.microsoft.com/office/powerpoint/2010/main" val="15474769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F798E53-107F-468D-A86A-B9E27C8FBA8B}"/>
              </a:ext>
            </a:extLst>
          </p:cNvPr>
          <p:cNvSpPr>
            <a:spLocks noGrp="1"/>
          </p:cNvSpPr>
          <p:nvPr>
            <p:ph type="title"/>
          </p:nvPr>
        </p:nvSpPr>
        <p:spPr>
          <a:xfrm>
            <a:off x="719137" y="349140"/>
            <a:ext cx="10751504" cy="936000"/>
          </a:xfrm>
          <a:prstGeom prst="rect">
            <a:avLst/>
          </a:prstGeom>
        </p:spPr>
        <p:txBody>
          <a:bodyPr vert="horz" lIns="0" tIns="0" rIns="0" bIns="0" rtlCol="0" anchor="t">
            <a:noAutofit/>
          </a:bodyPr>
          <a:lstStyle/>
          <a:p>
            <a:r>
              <a:rPr lang="fr-FR" noProof="0" dirty="0"/>
              <a:t>Modifiez le style du titre</a:t>
            </a:r>
          </a:p>
        </p:txBody>
      </p:sp>
      <p:sp>
        <p:nvSpPr>
          <p:cNvPr id="3" name="Espace réservé du texte 2">
            <a:extLst>
              <a:ext uri="{FF2B5EF4-FFF2-40B4-BE49-F238E27FC236}">
                <a16:creationId xmlns:a16="http://schemas.microsoft.com/office/drawing/2014/main" id="{33116353-A2DB-400D-836D-10B770C82C62}"/>
              </a:ext>
            </a:extLst>
          </p:cNvPr>
          <p:cNvSpPr>
            <a:spLocks noGrp="1"/>
          </p:cNvSpPr>
          <p:nvPr>
            <p:ph type="body" idx="1"/>
          </p:nvPr>
        </p:nvSpPr>
        <p:spPr>
          <a:xfrm>
            <a:off x="719137" y="2185200"/>
            <a:ext cx="10751504" cy="3933660"/>
          </a:xfrm>
          <a:prstGeom prst="rect">
            <a:avLst/>
          </a:prstGeom>
        </p:spPr>
        <p:txBody>
          <a:bodyPr vert="horz" lIns="0" tIns="0" rIns="0" bIns="0" rtlCol="0">
            <a:noAutofit/>
          </a:bodyPr>
          <a:lstStyle/>
          <a:p>
            <a:pPr lvl="0"/>
            <a:r>
              <a:rPr lang="fr-FR" noProof="0" dirty="0"/>
              <a:t>Modifier les styles du texte du masque</a:t>
            </a:r>
          </a:p>
          <a:p>
            <a:pPr lvl="1"/>
            <a:r>
              <a:rPr lang="fr-FR" noProof="0" dirty="0"/>
              <a:t>Deuxième niveau</a:t>
            </a:r>
          </a:p>
          <a:p>
            <a:pPr lvl="2"/>
            <a:r>
              <a:rPr lang="fr-FR" noProof="0" dirty="0"/>
              <a:t>Troisième niveau</a:t>
            </a:r>
          </a:p>
          <a:p>
            <a:pPr lvl="3"/>
            <a:r>
              <a:rPr lang="fr-FR" noProof="0" dirty="0"/>
              <a:t>Quatrième </a:t>
            </a:r>
            <a:r>
              <a:rPr lang="fr-FR" noProof="0" dirty="0" smtClean="0"/>
              <a:t>niveau</a:t>
            </a:r>
            <a:endParaRPr lang="fr-FR" noProof="0" dirty="0"/>
          </a:p>
        </p:txBody>
      </p:sp>
      <p:sp>
        <p:nvSpPr>
          <p:cNvPr id="4" name="Espace réservé de la date 3">
            <a:extLst>
              <a:ext uri="{FF2B5EF4-FFF2-40B4-BE49-F238E27FC236}">
                <a16:creationId xmlns:a16="http://schemas.microsoft.com/office/drawing/2014/main" id="{FDD59078-F0EA-4B2B-B92A-CB1D0AA4F88E}"/>
              </a:ext>
            </a:extLst>
          </p:cNvPr>
          <p:cNvSpPr>
            <a:spLocks noGrp="1"/>
          </p:cNvSpPr>
          <p:nvPr>
            <p:ph type="dt" sz="half" idx="2"/>
          </p:nvPr>
        </p:nvSpPr>
        <p:spPr>
          <a:xfrm>
            <a:off x="4742021" y="6337302"/>
            <a:ext cx="612000" cy="252000"/>
          </a:xfrm>
          <a:prstGeom prst="rect">
            <a:avLst/>
          </a:prstGeom>
        </p:spPr>
        <p:txBody>
          <a:bodyPr vert="horz" lIns="0" tIns="0" rIns="0" bIns="0" rtlCol="0" anchor="ctr">
            <a:noAutofit/>
          </a:bodyPr>
          <a:lstStyle>
            <a:lvl1pPr algn="l">
              <a:lnSpc>
                <a:spcPct val="100000"/>
              </a:lnSpc>
              <a:defRPr sz="800">
                <a:solidFill>
                  <a:schemeClr val="tx1"/>
                </a:solidFill>
              </a:defRPr>
            </a:lvl1pPr>
          </a:lstStyle>
          <a:p>
            <a:fld id="{0DA7B9F7-CE8B-485B-92DF-9B58509E5BE6}" type="datetime1">
              <a:rPr lang="fr-FR" noProof="0" smtClean="0"/>
              <a:pPr/>
              <a:t>30/08/2023</a:t>
            </a:fld>
            <a:endParaRPr lang="fr-FR" noProof="0" dirty="0"/>
          </a:p>
        </p:txBody>
      </p:sp>
      <p:sp>
        <p:nvSpPr>
          <p:cNvPr id="5" name="Espace réservé du pied de page 4">
            <a:extLst>
              <a:ext uri="{FF2B5EF4-FFF2-40B4-BE49-F238E27FC236}">
                <a16:creationId xmlns:a16="http://schemas.microsoft.com/office/drawing/2014/main" id="{16B74129-F7BE-4703-924F-ACEA71B2544C}"/>
              </a:ext>
            </a:extLst>
          </p:cNvPr>
          <p:cNvSpPr>
            <a:spLocks noGrp="1"/>
          </p:cNvSpPr>
          <p:nvPr>
            <p:ph type="ftr" sz="quarter" idx="3"/>
          </p:nvPr>
        </p:nvSpPr>
        <p:spPr>
          <a:xfrm>
            <a:off x="1026000" y="6337302"/>
            <a:ext cx="3600000" cy="252000"/>
          </a:xfrm>
          <a:prstGeom prst="rect">
            <a:avLst/>
          </a:prstGeom>
        </p:spPr>
        <p:txBody>
          <a:bodyPr vert="horz" lIns="0" tIns="0" rIns="0" bIns="0" rtlCol="0" anchor="ctr">
            <a:noAutofit/>
          </a:bodyPr>
          <a:lstStyle>
            <a:lvl1pPr algn="l">
              <a:lnSpc>
                <a:spcPct val="100000"/>
              </a:lnSpc>
              <a:defRPr sz="800" b="0">
                <a:solidFill>
                  <a:schemeClr val="tx1"/>
                </a:solidFill>
              </a:defRPr>
            </a:lvl1pPr>
          </a:lstStyle>
          <a:p>
            <a:r>
              <a:rPr lang="fr-FR" noProof="0" dirty="0" smtClean="0"/>
              <a:t>Titre de la présentation</a:t>
            </a:r>
            <a:endParaRPr lang="fr-FR" noProof="0" dirty="0"/>
          </a:p>
        </p:txBody>
      </p:sp>
      <p:sp>
        <p:nvSpPr>
          <p:cNvPr id="6" name="Espace réservé du numéro de diapositive 5">
            <a:extLst>
              <a:ext uri="{FF2B5EF4-FFF2-40B4-BE49-F238E27FC236}">
                <a16:creationId xmlns:a16="http://schemas.microsoft.com/office/drawing/2014/main" id="{2A1B493F-9EAA-4161-9132-F480E263F13A}"/>
              </a:ext>
            </a:extLst>
          </p:cNvPr>
          <p:cNvSpPr>
            <a:spLocks noGrp="1"/>
          </p:cNvSpPr>
          <p:nvPr>
            <p:ph type="sldNum" sz="quarter" idx="4"/>
          </p:nvPr>
        </p:nvSpPr>
        <p:spPr>
          <a:xfrm>
            <a:off x="719137" y="6337302"/>
            <a:ext cx="360000" cy="252000"/>
          </a:xfrm>
          <a:prstGeom prst="rect">
            <a:avLst/>
          </a:prstGeom>
        </p:spPr>
        <p:txBody>
          <a:bodyPr vert="horz" lIns="0" tIns="0" rIns="0" bIns="0" rtlCol="0" anchor="ctr">
            <a:noAutofit/>
          </a:bodyPr>
          <a:lstStyle>
            <a:lvl1pPr algn="l">
              <a:lnSpc>
                <a:spcPct val="100000"/>
              </a:lnSpc>
              <a:defRPr sz="800" b="1">
                <a:solidFill>
                  <a:schemeClr val="tx1"/>
                </a:solidFill>
              </a:defRPr>
            </a:lvl1pPr>
          </a:lstStyle>
          <a:p>
            <a:fld id="{975A587B-5814-4D9B-9598-FE9CB954CB01}" type="slidenum">
              <a:rPr lang="fr-FR" noProof="0" smtClean="0"/>
              <a:pPr/>
              <a:t>‹N°›</a:t>
            </a:fld>
            <a:endParaRPr lang="fr-FR" noProof="0" dirty="0"/>
          </a:p>
        </p:txBody>
      </p:sp>
      <p:pic>
        <p:nvPicPr>
          <p:cNvPr id="9" name="Image 8"/>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9989532" y="6268043"/>
            <a:ext cx="1587153" cy="395272"/>
          </a:xfrm>
          <a:prstGeom prst="rect">
            <a:avLst/>
          </a:prstGeom>
        </p:spPr>
      </p:pic>
    </p:spTree>
    <p:extLst>
      <p:ext uri="{BB962C8B-B14F-4D97-AF65-F5344CB8AC3E}">
        <p14:creationId xmlns:p14="http://schemas.microsoft.com/office/powerpoint/2010/main" val="1232752388"/>
      </p:ext>
    </p:extLst>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6" r:id="rId4"/>
    <p:sldLayoutId id="2147483704" r:id="rId5"/>
    <p:sldLayoutId id="2147483707" r:id="rId6"/>
    <p:sldLayoutId id="2147483667" r:id="rId7"/>
    <p:sldLayoutId id="2147483669" r:id="rId8"/>
    <p:sldLayoutId id="2147483671" r:id="rId9"/>
    <p:sldLayoutId id="2147483673" r:id="rId10"/>
    <p:sldLayoutId id="2147483668" r:id="rId11"/>
    <p:sldLayoutId id="2147483708" r:id="rId12"/>
    <p:sldLayoutId id="2147483709" r:id="rId13"/>
    <p:sldLayoutId id="2147483728" r:id="rId14"/>
    <p:sldLayoutId id="2147483711" r:id="rId15"/>
    <p:sldLayoutId id="2147483715" r:id="rId16"/>
    <p:sldLayoutId id="2147483716" r:id="rId17"/>
    <p:sldLayoutId id="2147483712" r:id="rId18"/>
    <p:sldLayoutId id="2147483690" r:id="rId19"/>
    <p:sldLayoutId id="2147483689" r:id="rId20"/>
    <p:sldLayoutId id="2147483679" r:id="rId21"/>
    <p:sldLayoutId id="2147483713" r:id="rId22"/>
    <p:sldLayoutId id="2147483717" r:id="rId23"/>
    <p:sldLayoutId id="2147483718" r:id="rId24"/>
    <p:sldLayoutId id="2147483700" r:id="rId25"/>
  </p:sldLayoutIdLst>
  <p:timing>
    <p:tnLst>
      <p:par>
        <p:cTn id="1" dur="indefinite" restart="never" nodeType="tmRoot"/>
      </p:par>
    </p:tnLst>
  </p:timing>
  <p:hf hdr="0" dt="0"/>
  <p:txStyles>
    <p:titleStyle>
      <a:lvl1pPr algn="l" defTabSz="914400" rtl="0" eaLnBrk="1" latinLnBrk="0" hangingPunct="1">
        <a:lnSpc>
          <a:spcPct val="100000"/>
        </a:lnSpc>
        <a:spcBef>
          <a:spcPts val="600"/>
        </a:spcBef>
        <a:buNone/>
        <a:defRPr sz="3000" b="1" kern="1200">
          <a:solidFill>
            <a:schemeClr val="tx2"/>
          </a:solidFill>
          <a:latin typeface="+mj-lt"/>
          <a:ea typeface="+mj-ea"/>
          <a:cs typeface="+mj-cs"/>
        </a:defRPr>
      </a:lvl1pPr>
    </p:titleStyle>
    <p:bodyStyle>
      <a:lvl1pPr marL="355600" indent="-355600" algn="l" defTabSz="914400" rtl="0" eaLnBrk="1" latinLnBrk="0" hangingPunct="1">
        <a:lnSpc>
          <a:spcPct val="100000"/>
        </a:lnSpc>
        <a:spcBef>
          <a:spcPts val="600"/>
        </a:spcBef>
        <a:buClr>
          <a:schemeClr val="tx2"/>
        </a:buClr>
        <a:buSzPct val="60000"/>
        <a:buFontTx/>
        <a:buBlip>
          <a:blip r:embed="rId28"/>
        </a:buBlip>
        <a:defRPr sz="1800" b="1" kern="1200">
          <a:solidFill>
            <a:schemeClr val="tx1"/>
          </a:solidFill>
          <a:latin typeface="+mn-lt"/>
          <a:ea typeface="+mn-ea"/>
          <a:cs typeface="+mn-cs"/>
        </a:defRPr>
      </a:lvl1pPr>
      <a:lvl2pPr marL="625475" indent="-269875" algn="l" defTabSz="914400" rtl="0" eaLnBrk="1" latinLnBrk="0" hangingPunct="1">
        <a:lnSpc>
          <a:spcPct val="100000"/>
        </a:lnSpc>
        <a:spcBef>
          <a:spcPts val="600"/>
        </a:spcBef>
        <a:buClr>
          <a:schemeClr val="tx1">
            <a:lumMod val="60000"/>
            <a:lumOff val="40000"/>
          </a:schemeClr>
        </a:buClr>
        <a:buSzPct val="40000"/>
        <a:buFontTx/>
        <a:buBlip>
          <a:blip r:embed="rId29"/>
        </a:buBlip>
        <a:defRPr sz="1800" kern="1200">
          <a:solidFill>
            <a:schemeClr val="tx1"/>
          </a:solidFill>
          <a:latin typeface="+mn-lt"/>
          <a:ea typeface="+mn-ea"/>
          <a:cs typeface="+mn-cs"/>
        </a:defRPr>
      </a:lvl2pPr>
      <a:lvl3pPr marL="719138"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3pPr>
      <a:lvl4pPr marL="893763" indent="0" algn="l" defTabSz="914400" rtl="0" eaLnBrk="1" latinLnBrk="0" hangingPunct="1">
        <a:lnSpc>
          <a:spcPct val="100000"/>
        </a:lnSpc>
        <a:spcBef>
          <a:spcPts val="600"/>
        </a:spcBef>
        <a:buFont typeface="Arial" panose="020B0604020202020204" pitchFamily="34" charset="0"/>
        <a:buNone/>
        <a:defRPr sz="1200" kern="1200">
          <a:solidFill>
            <a:schemeClr val="tx1"/>
          </a:solidFill>
          <a:latin typeface="+mn-lt"/>
          <a:ea typeface="+mn-ea"/>
          <a:cs typeface="+mn-cs"/>
        </a:defRPr>
      </a:lvl4pPr>
      <a:lvl5pPr marL="1980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devbooster-si.cm-cic.fr/ddoc/?_pid=XamlSchema&amp;k_docId=13&amp;k_version=22150&amp;k_nsId=190"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sit-apps.e-i.com/root/dev_spid.html"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lib-si.cm-cic.fr/?mnc=SRVIPX&amp;typ=VIEWDOC&amp;par=CodeObjet:0990039428;CodeSitePixis:99;Fede:11;Banque:10278;Guichet:0011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lib-si.cm-cic.fr/?mnc=SRVIPX&amp;typ=VIEWDOC&amp;par=CodeObjet:0990039428;CodeSitePixis:99;Fede:11;Banque:10278;Guichet:00111"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hyperlink" Target="https://www.easytechguides.com/pin-a-batch-file-to-the-taskbar-or-start-menu-in-windows-1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hyperlink" Target="https://devbooster-si.cm-cic.fr/ddoc/?_pid=XamlSchema&amp;k_docId=13&amp;k_version=22150&amp;k_nsId=190"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hyperlink" Target="onenote://Uf11-ak1/sopra-eidk920/Capitalisation/Wiki%20technique/Coding%20Web/Coding%20SPID.one#Icone%20SPID&amp;section-id={C4E12E20-2A56-4FE6-AF43-AE1144648F7C}&amp;page-id={560F9979-0914-4238-AAD0-E8F4E903D6A1}&amp;end" TargetMode="External"/><Relationship Id="rId4" Type="http://schemas.openxmlformats.org/officeDocument/2006/relationships/hyperlink" Target="http://devbooster-si.cm-cic.fr/ddoc/devbooster.aspx?_pid=XamlType&amp;k_docId=13&amp;k_version=5370&amp;k_typeId=2516&amp;mnc=ddoc"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ergonomie-ei-si.cm-cic.fr/fr/catalogue/spid.html#/spid/(content:components/413/23//menu:menu)"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hyperlink" Target="onenote://Uf11-ak1/sopra-eidk920/Capitalisation/Wiki%20technique/Coding%20Web/Coding%20SPID.one#VPN%20Pulse%20Secure&amp;section-id={C4E12E20-2A56-4FE6-AF43-AE1144648F7C}&amp;page-id={78271EB0-F80A-4AD8-ADB6-61E095B31A74}&amp;end" TargetMode="Externa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5.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hyperlink" Target="https://devbooster-si.cm-cic.fr/ddoc/?_pid=XamlSchema&amp;k_docId=13&amp;k_version=22150&amp;k_nsId=190" TargetMode="External"/><Relationship Id="rId7" Type="http://schemas.openxmlformats.org/officeDocument/2006/relationships/hyperlink" Target="mailto:eidpy510@e-i.com" TargetMode="External"/><Relationship Id="rId2" Type="http://schemas.openxmlformats.org/officeDocument/2006/relationships/hyperlink" Target="https://wlib-si.cm-cic.fr/?mnc=SRVIPX&amp;typ=VIEWDOC&amp;par=CodeObjet:0990053539;CodeSitePixis:99;Fede:11;Banque:10278;Guichet:00111" TargetMode="External"/><Relationship Id="rId1" Type="http://schemas.openxmlformats.org/officeDocument/2006/relationships/slideLayout" Target="../slideLayouts/slideLayout12.xml"/><Relationship Id="rId6" Type="http://schemas.openxmlformats.org/officeDocument/2006/relationships/hyperlink" Target="mailto:eidp5710@e-i.com" TargetMode="External"/><Relationship Id="rId5" Type="http://schemas.openxmlformats.org/officeDocument/2006/relationships/hyperlink" Target="https://wlib-si.cm-cic.fr/?mnc=SRVIPX&amp;typ=VIEWDOC&amp;par=CodeObjet:0990039428;CodeSitePixis:99;Fede:11;Banque:10278;Guichet:00111" TargetMode="External"/><Relationship Id="rId4" Type="http://schemas.openxmlformats.org/officeDocument/2006/relationships/hyperlink" Target="https://wlib-si.cm-cic.fr/?mnc=SRVIPX&amp;typ=VIEWDOC&amp;par=CodeObjet:0990035430;CodeSitePixis:99;Fede:11;Banque:10278;Guichet:00111"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hyperlink" Target="file:///\\Uf11-ak1\SOPRA-EIDK920\Formations\DevBooster\SPID\SPID-environnement-developpement.pptx"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SPID</a:t>
            </a:r>
            <a:endParaRPr lang="fr-FR" dirty="0"/>
          </a:p>
        </p:txBody>
      </p:sp>
      <p:sp>
        <p:nvSpPr>
          <p:cNvPr id="3" name="Sous-titre 2"/>
          <p:cNvSpPr>
            <a:spLocks noGrp="1"/>
          </p:cNvSpPr>
          <p:nvPr>
            <p:ph type="subTitle" idx="1"/>
          </p:nvPr>
        </p:nvSpPr>
        <p:spPr/>
        <p:txBody>
          <a:bodyPr/>
          <a:lstStyle/>
          <a:p>
            <a:r>
              <a:rPr lang="fr-FR" dirty="0" smtClean="0"/>
              <a:t>Présentation technico-fonctionnelle de la technologie EID SPID (Système </a:t>
            </a:r>
            <a:r>
              <a:rPr lang="fr-FR" dirty="0"/>
              <a:t>de Production d’Interfaces </a:t>
            </a:r>
            <a:r>
              <a:rPr lang="fr-FR" dirty="0" smtClean="0"/>
              <a:t>Dynamiques)</a:t>
            </a:r>
            <a:endParaRPr lang="fr-FR" dirty="0"/>
          </a:p>
          <a:p>
            <a:endParaRPr lang="fr-FR" dirty="0"/>
          </a:p>
        </p:txBody>
      </p:sp>
    </p:spTree>
    <p:extLst>
      <p:ext uri="{BB962C8B-B14F-4D97-AF65-F5344CB8AC3E}">
        <p14:creationId xmlns:p14="http://schemas.microsoft.com/office/powerpoint/2010/main" val="2223300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fr-FR" dirty="0" smtClean="0"/>
              <a:t>01</a:t>
            </a:r>
            <a:endParaRPr lang="fr-FR" dirty="0"/>
          </a:p>
        </p:txBody>
      </p:sp>
      <p:sp>
        <p:nvSpPr>
          <p:cNvPr id="23" name="Espace réservé du texte 22"/>
          <p:cNvSpPr>
            <a:spLocks noGrp="1"/>
          </p:cNvSpPr>
          <p:nvPr>
            <p:ph type="body" idx="1"/>
          </p:nvPr>
        </p:nvSpPr>
        <p:spPr/>
        <p:txBody>
          <a:bodyPr/>
          <a:lstStyle/>
          <a:p>
            <a:r>
              <a:rPr lang="fr-FR" dirty="0" smtClean="0"/>
              <a:t>Le fonctionnement</a:t>
            </a:r>
            <a:endParaRPr lang="fr-FR" dirty="0"/>
          </a:p>
        </p:txBody>
      </p:sp>
      <p:sp>
        <p:nvSpPr>
          <p:cNvPr id="4" name="Espace réservé du pied de page 3"/>
          <p:cNvSpPr>
            <a:spLocks noGrp="1"/>
          </p:cNvSpPr>
          <p:nvPr>
            <p:ph type="ftr" sz="quarter" idx="11"/>
          </p:nvPr>
        </p:nvSpPr>
        <p:spPr/>
        <p:txBody>
          <a:bodyPr/>
          <a:lstStyle/>
          <a:p>
            <a:r>
              <a:rPr lang="fr-FR" noProof="0" dirty="0" smtClean="0"/>
              <a:t>SPID</a:t>
            </a:r>
            <a:endParaRPr lang="fr-FR" noProof="0" dirty="0"/>
          </a:p>
        </p:txBody>
      </p:sp>
      <p:sp>
        <p:nvSpPr>
          <p:cNvPr id="5" name="Espace réservé du numéro de diapositive 4"/>
          <p:cNvSpPr>
            <a:spLocks noGrp="1"/>
          </p:cNvSpPr>
          <p:nvPr>
            <p:ph type="sldNum" sz="quarter" idx="12"/>
          </p:nvPr>
        </p:nvSpPr>
        <p:spPr/>
        <p:txBody>
          <a:bodyPr/>
          <a:lstStyle/>
          <a:p>
            <a:fld id="{975A587B-5814-4D9B-9598-FE9CB954CB01}" type="slidenum">
              <a:rPr lang="fr-FR" noProof="0" smtClean="0"/>
              <a:pPr/>
              <a:t>10</a:t>
            </a:fld>
            <a:endParaRPr lang="fr-FR" noProof="0" dirty="0"/>
          </a:p>
        </p:txBody>
      </p:sp>
    </p:spTree>
    <p:extLst>
      <p:ext uri="{BB962C8B-B14F-4D97-AF65-F5344CB8AC3E}">
        <p14:creationId xmlns:p14="http://schemas.microsoft.com/office/powerpoint/2010/main" val="2845619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p:cNvSpPr>
            <a:spLocks noGrp="1"/>
          </p:cNvSpPr>
          <p:nvPr>
            <p:ph type="body" sz="quarter" idx="13"/>
          </p:nvPr>
        </p:nvSpPr>
        <p:spPr/>
        <p:txBody>
          <a:bodyPr/>
          <a:lstStyle/>
          <a:p>
            <a:r>
              <a:rPr lang="fr-FR" dirty="0" smtClean="0"/>
              <a:t>Version actuelle: 23.200</a:t>
            </a:r>
          </a:p>
          <a:p>
            <a:r>
              <a:rPr lang="fr-FR" dirty="0" smtClean="0"/>
              <a:t>Impacts majeurs sur la partie Xaml de la techno</a:t>
            </a:r>
          </a:p>
          <a:p>
            <a:pPr lvl="1"/>
            <a:r>
              <a:rPr lang="fr-FR" dirty="0" smtClean="0"/>
              <a:t>Bibliothèque dédiée aux composants SPID: Voir </a:t>
            </a:r>
            <a:r>
              <a:rPr lang="fr-FR" dirty="0" smtClean="0">
                <a:hlinkClick r:id="rId3"/>
              </a:rPr>
              <a:t>lien</a:t>
            </a:r>
            <a:endParaRPr lang="fr-FR" dirty="0" smtClean="0"/>
          </a:p>
          <a:p>
            <a:r>
              <a:rPr lang="fr-FR" dirty="0" smtClean="0"/>
              <a:t>Identique ou presque pour les partie C# et DTO du Framework</a:t>
            </a:r>
            <a:endParaRPr lang="fr-FR" dirty="0"/>
          </a:p>
        </p:txBody>
      </p:sp>
      <p:sp>
        <p:nvSpPr>
          <p:cNvPr id="4" name="Espace réservé du pied de page 3"/>
          <p:cNvSpPr>
            <a:spLocks noGrp="1"/>
          </p:cNvSpPr>
          <p:nvPr>
            <p:ph type="ftr" sz="quarter" idx="11"/>
          </p:nvPr>
        </p:nvSpPr>
        <p:spPr/>
        <p:txBody>
          <a:bodyPr/>
          <a:lstStyle/>
          <a:p>
            <a:r>
              <a:rPr lang="fr-FR" noProof="0" dirty="0" smtClean="0"/>
              <a:t>SPID : 01 Le fonctionnement</a:t>
            </a:r>
            <a:endParaRPr lang="fr-FR" noProof="0" dirty="0"/>
          </a:p>
        </p:txBody>
      </p:sp>
      <p:sp>
        <p:nvSpPr>
          <p:cNvPr id="5" name="Espace réservé du numéro de diapositive 4"/>
          <p:cNvSpPr>
            <a:spLocks noGrp="1"/>
          </p:cNvSpPr>
          <p:nvPr>
            <p:ph type="sldNum" sz="quarter" idx="12"/>
          </p:nvPr>
        </p:nvSpPr>
        <p:spPr/>
        <p:txBody>
          <a:bodyPr/>
          <a:lstStyle/>
          <a:p>
            <a:fld id="{975A587B-5814-4D9B-9598-FE9CB954CB01}" type="slidenum">
              <a:rPr lang="fr-FR" noProof="0" smtClean="0"/>
              <a:pPr/>
              <a:t>11</a:t>
            </a:fld>
            <a:endParaRPr lang="fr-FR" noProof="0" dirty="0"/>
          </a:p>
        </p:txBody>
      </p:sp>
      <p:sp>
        <p:nvSpPr>
          <p:cNvPr id="8" name="Espace réservé du texte 7"/>
          <p:cNvSpPr>
            <a:spLocks noGrp="1"/>
          </p:cNvSpPr>
          <p:nvPr>
            <p:ph type="body" idx="1"/>
          </p:nvPr>
        </p:nvSpPr>
        <p:spPr/>
        <p:txBody>
          <a:bodyPr/>
          <a:lstStyle/>
          <a:p>
            <a:endParaRPr lang="fr-FR" dirty="0"/>
          </a:p>
        </p:txBody>
      </p:sp>
      <p:sp>
        <p:nvSpPr>
          <p:cNvPr id="7" name="Titre 6"/>
          <p:cNvSpPr>
            <a:spLocks noGrp="1"/>
          </p:cNvSpPr>
          <p:nvPr>
            <p:ph type="title"/>
          </p:nvPr>
        </p:nvSpPr>
        <p:spPr/>
        <p:txBody>
          <a:bodyPr/>
          <a:lstStyle/>
          <a:p>
            <a:r>
              <a:rPr lang="fr-FR" dirty="0" smtClean="0"/>
              <a:t>Devbooster pour mobile</a:t>
            </a:r>
            <a:endParaRPr lang="fr-FR" dirty="0"/>
          </a:p>
        </p:txBody>
      </p:sp>
    </p:spTree>
    <p:extLst>
      <p:ext uri="{BB962C8B-B14F-4D97-AF65-F5344CB8AC3E}">
        <p14:creationId xmlns:p14="http://schemas.microsoft.com/office/powerpoint/2010/main" val="8937616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r>
              <a:rPr lang="fr-FR" b="0" dirty="0" smtClean="0"/>
              <a:t>C’est un </a:t>
            </a:r>
            <a:r>
              <a:rPr lang="fr-FR" dirty="0" smtClean="0"/>
              <a:t>protocole</a:t>
            </a:r>
            <a:r>
              <a:rPr lang="fr-FR" b="0" dirty="0" smtClean="0"/>
              <a:t> qui permet de décrire à la fois la </a:t>
            </a:r>
            <a:r>
              <a:rPr lang="fr-FR" dirty="0" smtClean="0"/>
              <a:t>structure d’une IHM </a:t>
            </a:r>
            <a:r>
              <a:rPr lang="fr-FR" b="0" dirty="0" smtClean="0"/>
              <a:t>et les </a:t>
            </a:r>
            <a:r>
              <a:rPr lang="fr-FR" dirty="0" smtClean="0"/>
              <a:t>données</a:t>
            </a:r>
            <a:r>
              <a:rPr lang="fr-FR" b="0" dirty="0" smtClean="0"/>
              <a:t> qu’elle permet de présenter.</a:t>
            </a:r>
          </a:p>
          <a:p>
            <a:r>
              <a:rPr lang="fr-FR" b="0" dirty="0" smtClean="0"/>
              <a:t>Les données sont échangées au format JSON et interprétées par un client (l’application)</a:t>
            </a:r>
          </a:p>
          <a:p>
            <a:pPr marL="0" indent="0">
              <a:buNone/>
            </a:pPr>
            <a:endParaRPr lang="fr-FR" b="0" dirty="0" smtClean="0"/>
          </a:p>
          <a:p>
            <a:pPr marL="0" indent="0">
              <a:buNone/>
            </a:pPr>
            <a:endParaRPr lang="fr-FR" b="0" dirty="0"/>
          </a:p>
        </p:txBody>
      </p:sp>
      <p:sp>
        <p:nvSpPr>
          <p:cNvPr id="3" name="Espace réservé du pied de page 2"/>
          <p:cNvSpPr>
            <a:spLocks noGrp="1"/>
          </p:cNvSpPr>
          <p:nvPr>
            <p:ph type="ftr" sz="quarter" idx="11"/>
          </p:nvPr>
        </p:nvSpPr>
        <p:spPr/>
        <p:txBody>
          <a:bodyPr/>
          <a:lstStyle/>
          <a:p>
            <a:r>
              <a:rPr lang="fr-FR" dirty="0"/>
              <a:t>SPID : 01 Le fonctionnement</a:t>
            </a:r>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12</a:t>
            </a:fld>
            <a:endParaRPr lang="fr-FR" noProof="0" dirty="0"/>
          </a:p>
        </p:txBody>
      </p:sp>
      <p:sp>
        <p:nvSpPr>
          <p:cNvPr id="5" name="Espace réservé du texte 4"/>
          <p:cNvSpPr>
            <a:spLocks noGrp="1"/>
          </p:cNvSpPr>
          <p:nvPr>
            <p:ph type="body" idx="1"/>
          </p:nvPr>
        </p:nvSpPr>
        <p:spPr/>
        <p:txBody>
          <a:bodyPr/>
          <a:lstStyle/>
          <a:p>
            <a:r>
              <a:rPr lang="fr-FR" dirty="0"/>
              <a:t>Système de Production d'Interfaces Dynamiques</a:t>
            </a:r>
          </a:p>
          <a:p>
            <a:endParaRPr lang="fr-FR" dirty="0"/>
          </a:p>
        </p:txBody>
      </p:sp>
      <p:sp>
        <p:nvSpPr>
          <p:cNvPr id="6" name="Titre 5"/>
          <p:cNvSpPr>
            <a:spLocks noGrp="1"/>
          </p:cNvSpPr>
          <p:nvPr>
            <p:ph type="title"/>
          </p:nvPr>
        </p:nvSpPr>
        <p:spPr/>
        <p:txBody>
          <a:bodyPr/>
          <a:lstStyle/>
          <a:p>
            <a:r>
              <a:rPr lang="fr-FR" dirty="0" smtClean="0"/>
              <a:t>SPID</a:t>
            </a:r>
            <a:endParaRPr lang="fr-FR" dirty="0"/>
          </a:p>
        </p:txBody>
      </p:sp>
      <p:pic>
        <p:nvPicPr>
          <p:cNvPr id="8" name="Image 7" descr="SVG &gt; travail photographe portable téléphone - Image et icône SVG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050" y="3667568"/>
            <a:ext cx="1712089" cy="1712089"/>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8445" y="3667567"/>
            <a:ext cx="1653509" cy="1712089"/>
          </a:xfrm>
          <a:prstGeom prst="rect">
            <a:avLst/>
          </a:prstGeom>
        </p:spPr>
      </p:pic>
      <p:sp>
        <p:nvSpPr>
          <p:cNvPr id="10" name="Flèche droite 9"/>
          <p:cNvSpPr/>
          <p:nvPr/>
        </p:nvSpPr>
        <p:spPr>
          <a:xfrm>
            <a:off x="4626000" y="3939540"/>
            <a:ext cx="2226213" cy="368300"/>
          </a:xfrm>
          <a:prstGeom prst="rightArrow">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smtClean="0">
              <a:solidFill>
                <a:schemeClr val="bg1"/>
              </a:solidFill>
            </a:endParaRPr>
          </a:p>
        </p:txBody>
      </p:sp>
      <p:sp>
        <p:nvSpPr>
          <p:cNvPr id="11" name="Flèche droite 10"/>
          <p:cNvSpPr/>
          <p:nvPr/>
        </p:nvSpPr>
        <p:spPr>
          <a:xfrm rot="10800000">
            <a:off x="4626000" y="5011356"/>
            <a:ext cx="2226213" cy="368300"/>
          </a:xfrm>
          <a:prstGeom prst="rightArrow">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smtClean="0">
              <a:solidFill>
                <a:schemeClr val="bg1"/>
              </a:solidFill>
            </a:endParaRPr>
          </a:p>
        </p:txBody>
      </p:sp>
      <p:sp>
        <p:nvSpPr>
          <p:cNvPr id="12" name="ZoneTexte 11"/>
          <p:cNvSpPr txBox="1"/>
          <p:nvPr/>
        </p:nvSpPr>
        <p:spPr>
          <a:xfrm>
            <a:off x="4908371" y="3482901"/>
            <a:ext cx="1665867" cy="369332"/>
          </a:xfrm>
          <a:prstGeom prst="rect">
            <a:avLst/>
          </a:prstGeom>
          <a:noFill/>
        </p:spPr>
        <p:txBody>
          <a:bodyPr wrap="square" rtlCol="0">
            <a:spAutoFit/>
          </a:bodyPr>
          <a:lstStyle/>
          <a:p>
            <a:pPr>
              <a:spcBef>
                <a:spcPts val="600"/>
              </a:spcBef>
            </a:pPr>
            <a:r>
              <a:rPr lang="fr-FR" dirty="0" smtClean="0"/>
              <a:t>Requête HTTP</a:t>
            </a:r>
          </a:p>
        </p:txBody>
      </p:sp>
      <p:sp>
        <p:nvSpPr>
          <p:cNvPr id="13" name="ZoneTexte 12"/>
          <p:cNvSpPr txBox="1"/>
          <p:nvPr/>
        </p:nvSpPr>
        <p:spPr>
          <a:xfrm>
            <a:off x="4625999" y="5572212"/>
            <a:ext cx="2226214" cy="369332"/>
          </a:xfrm>
          <a:prstGeom prst="rect">
            <a:avLst/>
          </a:prstGeom>
          <a:noFill/>
        </p:spPr>
        <p:txBody>
          <a:bodyPr wrap="square" rtlCol="0">
            <a:spAutoFit/>
          </a:bodyPr>
          <a:lstStyle/>
          <a:p>
            <a:pPr>
              <a:spcBef>
                <a:spcPts val="600"/>
              </a:spcBef>
            </a:pPr>
            <a:r>
              <a:rPr lang="fr-FR" dirty="0" smtClean="0"/>
              <a:t>Réponse JSON SPID</a:t>
            </a:r>
          </a:p>
        </p:txBody>
      </p:sp>
      <p:sp>
        <p:nvSpPr>
          <p:cNvPr id="14" name="ZoneTexte 13"/>
          <p:cNvSpPr txBox="1"/>
          <p:nvPr/>
        </p:nvSpPr>
        <p:spPr>
          <a:xfrm>
            <a:off x="9062978" y="4062714"/>
            <a:ext cx="2257064" cy="923330"/>
          </a:xfrm>
          <a:prstGeom prst="rect">
            <a:avLst/>
          </a:prstGeom>
          <a:noFill/>
        </p:spPr>
        <p:txBody>
          <a:bodyPr wrap="square" rtlCol="0">
            <a:spAutoFit/>
          </a:bodyPr>
          <a:lstStyle/>
          <a:p>
            <a:pPr>
              <a:spcBef>
                <a:spcPts val="600"/>
              </a:spcBef>
            </a:pPr>
            <a:r>
              <a:rPr lang="fr-FR" dirty="0" smtClean="0"/>
              <a:t>Application Devbooster .NET classique</a:t>
            </a:r>
          </a:p>
        </p:txBody>
      </p:sp>
      <p:pic>
        <p:nvPicPr>
          <p:cNvPr id="17" name="Imag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1692" y="3816471"/>
            <a:ext cx="614437" cy="614437"/>
          </a:xfrm>
          <a:prstGeom prst="rect">
            <a:avLst/>
          </a:prstGeom>
        </p:spPr>
      </p:pic>
      <p:sp>
        <p:nvSpPr>
          <p:cNvPr id="18" name="ZoneTexte 17"/>
          <p:cNvSpPr txBox="1"/>
          <p:nvPr/>
        </p:nvSpPr>
        <p:spPr>
          <a:xfrm>
            <a:off x="1529100" y="4430908"/>
            <a:ext cx="1612670" cy="646331"/>
          </a:xfrm>
          <a:prstGeom prst="rect">
            <a:avLst/>
          </a:prstGeom>
          <a:noFill/>
        </p:spPr>
        <p:txBody>
          <a:bodyPr wrap="square" rtlCol="0">
            <a:spAutoFit/>
          </a:bodyPr>
          <a:lstStyle/>
          <a:p>
            <a:pPr algn="r">
              <a:spcBef>
                <a:spcPts val="600"/>
              </a:spcBef>
            </a:pPr>
            <a:r>
              <a:rPr lang="fr-FR" dirty="0" smtClean="0"/>
              <a:t>Interprétation JSON</a:t>
            </a:r>
          </a:p>
        </p:txBody>
      </p:sp>
    </p:spTree>
    <p:extLst>
      <p:ext uri="{BB962C8B-B14F-4D97-AF65-F5344CB8AC3E}">
        <p14:creationId xmlns:p14="http://schemas.microsoft.com/office/powerpoint/2010/main" val="4165734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dirty="0"/>
              <a:t>SPID : 01 Le </a:t>
            </a:r>
            <a:r>
              <a:rPr lang="fr-FR" dirty="0" smtClean="0"/>
              <a:t>fonctionnement</a:t>
            </a:r>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13</a:t>
            </a:fld>
            <a:endParaRPr lang="fr-FR" noProof="0" dirty="0"/>
          </a:p>
        </p:txBody>
      </p:sp>
      <p:sp>
        <p:nvSpPr>
          <p:cNvPr id="5" name="Espace réservé du texte 4"/>
          <p:cNvSpPr>
            <a:spLocks noGrp="1"/>
          </p:cNvSpPr>
          <p:nvPr>
            <p:ph type="body" idx="1"/>
          </p:nvPr>
        </p:nvSpPr>
        <p:spPr/>
        <p:txBody>
          <a:bodyPr/>
          <a:lstStyle/>
          <a:p>
            <a:endParaRPr lang="fr-FR" dirty="0"/>
          </a:p>
        </p:txBody>
      </p:sp>
      <p:sp>
        <p:nvSpPr>
          <p:cNvPr id="6" name="Titre 5"/>
          <p:cNvSpPr>
            <a:spLocks noGrp="1"/>
          </p:cNvSpPr>
          <p:nvPr>
            <p:ph type="title"/>
          </p:nvPr>
        </p:nvSpPr>
        <p:spPr/>
        <p:txBody>
          <a:bodyPr/>
          <a:lstStyle/>
          <a:p>
            <a:r>
              <a:rPr lang="fr-FR" dirty="0" smtClean="0"/>
              <a:t>Architecture générale</a:t>
            </a:r>
            <a:endParaRPr lang="fr-FR" dirty="0"/>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0002"/>
            <a:ext cx="12199604" cy="2043109"/>
          </a:xfrm>
          <a:prstGeom prst="rect">
            <a:avLst/>
          </a:prstGeom>
        </p:spPr>
      </p:pic>
      <p:sp>
        <p:nvSpPr>
          <p:cNvPr id="9" name="Rectangle 8"/>
          <p:cNvSpPr/>
          <p:nvPr/>
        </p:nvSpPr>
        <p:spPr>
          <a:xfrm>
            <a:off x="3565003" y="2407596"/>
            <a:ext cx="5544273" cy="2041695"/>
          </a:xfrm>
          <a:prstGeom prst="rect">
            <a:avLst/>
          </a:prstGeom>
          <a:noFill/>
          <a:ln w="57150">
            <a:solidFill>
              <a:srgbClr val="C7173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smtClean="0">
              <a:solidFill>
                <a:schemeClr val="bg1"/>
              </a:solidFill>
            </a:endParaRPr>
          </a:p>
        </p:txBody>
      </p:sp>
      <p:sp>
        <p:nvSpPr>
          <p:cNvPr id="11" name="ZoneTexte 10"/>
          <p:cNvSpPr txBox="1"/>
          <p:nvPr/>
        </p:nvSpPr>
        <p:spPr>
          <a:xfrm>
            <a:off x="5951796" y="1906095"/>
            <a:ext cx="770685" cy="400110"/>
          </a:xfrm>
          <a:prstGeom prst="rect">
            <a:avLst/>
          </a:prstGeom>
          <a:noFill/>
        </p:spPr>
        <p:txBody>
          <a:bodyPr wrap="square" rtlCol="0">
            <a:spAutoFit/>
          </a:bodyPr>
          <a:lstStyle/>
          <a:p>
            <a:pPr>
              <a:spcBef>
                <a:spcPts val="600"/>
              </a:spcBef>
            </a:pPr>
            <a:r>
              <a:rPr lang="fr-FR" sz="2000" b="1" dirty="0" smtClean="0">
                <a:solidFill>
                  <a:schemeClr val="accent1"/>
                </a:solidFill>
              </a:rPr>
              <a:t>DMZ</a:t>
            </a:r>
          </a:p>
        </p:txBody>
      </p:sp>
    </p:spTree>
    <p:extLst>
      <p:ext uri="{BB962C8B-B14F-4D97-AF65-F5344CB8AC3E}">
        <p14:creationId xmlns:p14="http://schemas.microsoft.com/office/powerpoint/2010/main" val="605896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dirty="0"/>
              <a:t>SPID : 01 Le </a:t>
            </a:r>
            <a:r>
              <a:rPr lang="fr-FR" dirty="0" smtClean="0"/>
              <a:t>fonctionnement</a:t>
            </a:r>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14</a:t>
            </a:fld>
            <a:endParaRPr lang="fr-FR" noProof="0" dirty="0"/>
          </a:p>
        </p:txBody>
      </p:sp>
      <p:sp>
        <p:nvSpPr>
          <p:cNvPr id="5" name="Espace réservé du texte 4"/>
          <p:cNvSpPr>
            <a:spLocks noGrp="1"/>
          </p:cNvSpPr>
          <p:nvPr>
            <p:ph type="body" idx="1"/>
          </p:nvPr>
        </p:nvSpPr>
        <p:spPr/>
        <p:txBody>
          <a:bodyPr/>
          <a:lstStyle/>
          <a:p>
            <a:endParaRPr lang="fr-FR" dirty="0"/>
          </a:p>
        </p:txBody>
      </p:sp>
      <p:sp>
        <p:nvSpPr>
          <p:cNvPr id="6" name="Titre 5"/>
          <p:cNvSpPr>
            <a:spLocks noGrp="1"/>
          </p:cNvSpPr>
          <p:nvPr>
            <p:ph type="title"/>
          </p:nvPr>
        </p:nvSpPr>
        <p:spPr/>
        <p:txBody>
          <a:bodyPr/>
          <a:lstStyle/>
          <a:p>
            <a:r>
              <a:rPr lang="fr-FR" dirty="0" smtClean="0"/>
              <a:t>Architecture générale</a:t>
            </a:r>
            <a:endParaRPr lang="fr-FR" dirty="0"/>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0002"/>
            <a:ext cx="12199604" cy="2043109"/>
          </a:xfrm>
          <a:prstGeom prst="rect">
            <a:avLst/>
          </a:prstGeom>
        </p:spPr>
      </p:pic>
      <p:sp>
        <p:nvSpPr>
          <p:cNvPr id="9" name="Rectangle 8"/>
          <p:cNvSpPr/>
          <p:nvPr/>
        </p:nvSpPr>
        <p:spPr>
          <a:xfrm>
            <a:off x="3565003" y="2407596"/>
            <a:ext cx="5544273" cy="2041695"/>
          </a:xfrm>
          <a:prstGeom prst="rect">
            <a:avLst/>
          </a:prstGeom>
          <a:noFill/>
          <a:ln w="57150">
            <a:solidFill>
              <a:srgbClr val="C7173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smtClean="0">
              <a:solidFill>
                <a:schemeClr val="bg1"/>
              </a:solidFill>
            </a:endParaRPr>
          </a:p>
        </p:txBody>
      </p:sp>
      <p:sp>
        <p:nvSpPr>
          <p:cNvPr id="11" name="ZoneTexte 10"/>
          <p:cNvSpPr txBox="1"/>
          <p:nvPr/>
        </p:nvSpPr>
        <p:spPr>
          <a:xfrm>
            <a:off x="5951796" y="1906095"/>
            <a:ext cx="770685" cy="400110"/>
          </a:xfrm>
          <a:prstGeom prst="rect">
            <a:avLst/>
          </a:prstGeom>
          <a:noFill/>
        </p:spPr>
        <p:txBody>
          <a:bodyPr wrap="square" rtlCol="0">
            <a:spAutoFit/>
          </a:bodyPr>
          <a:lstStyle/>
          <a:p>
            <a:pPr>
              <a:spcBef>
                <a:spcPts val="600"/>
              </a:spcBef>
            </a:pPr>
            <a:r>
              <a:rPr lang="fr-FR" sz="2000" b="1" dirty="0" smtClean="0">
                <a:solidFill>
                  <a:schemeClr val="accent1"/>
                </a:solidFill>
              </a:rPr>
              <a:t>DMZ</a:t>
            </a:r>
          </a:p>
        </p:txBody>
      </p:sp>
      <p:sp>
        <p:nvSpPr>
          <p:cNvPr id="12" name="Flèche courbée vers le bas 11"/>
          <p:cNvSpPr/>
          <p:nvPr/>
        </p:nvSpPr>
        <p:spPr>
          <a:xfrm rot="14198018">
            <a:off x="2156077" y="4172952"/>
            <a:ext cx="2558005" cy="1041722"/>
          </a:xfrm>
          <a:prstGeom prst="curvedDownArrow">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smtClean="0">
              <a:solidFill>
                <a:schemeClr val="bg1"/>
              </a:solidFill>
            </a:endParaRPr>
          </a:p>
        </p:txBody>
      </p:sp>
      <p:sp>
        <p:nvSpPr>
          <p:cNvPr id="13" name="ZoneTexte 12"/>
          <p:cNvSpPr txBox="1"/>
          <p:nvPr/>
        </p:nvSpPr>
        <p:spPr>
          <a:xfrm>
            <a:off x="4626000" y="5175540"/>
            <a:ext cx="5949387" cy="369332"/>
          </a:xfrm>
          <a:prstGeom prst="rect">
            <a:avLst/>
          </a:prstGeom>
          <a:noFill/>
        </p:spPr>
        <p:txBody>
          <a:bodyPr wrap="square" rtlCol="0">
            <a:spAutoFit/>
          </a:bodyPr>
          <a:lstStyle/>
          <a:p>
            <a:pPr>
              <a:spcBef>
                <a:spcPts val="600"/>
              </a:spcBef>
            </a:pPr>
            <a:r>
              <a:rPr lang="fr-FR" dirty="0" smtClean="0">
                <a:solidFill>
                  <a:schemeClr val="tx2"/>
                </a:solidFill>
              </a:rPr>
              <a:t>Passage obligatoire par le WAF: symbole de sécurité</a:t>
            </a:r>
          </a:p>
        </p:txBody>
      </p:sp>
      <p:sp>
        <p:nvSpPr>
          <p:cNvPr id="14" name="Flèche droite 13"/>
          <p:cNvSpPr/>
          <p:nvPr/>
        </p:nvSpPr>
        <p:spPr>
          <a:xfrm rot="10800000">
            <a:off x="3096228" y="3309332"/>
            <a:ext cx="937550" cy="218065"/>
          </a:xfrm>
          <a:prstGeom prst="rightArrow">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smtClean="0">
              <a:solidFill>
                <a:schemeClr val="bg1"/>
              </a:solidFill>
            </a:endParaRPr>
          </a:p>
        </p:txBody>
      </p:sp>
      <p:sp>
        <p:nvSpPr>
          <p:cNvPr id="15" name="Flèche droite 14"/>
          <p:cNvSpPr/>
          <p:nvPr/>
        </p:nvSpPr>
        <p:spPr>
          <a:xfrm>
            <a:off x="3096228" y="2756272"/>
            <a:ext cx="937550" cy="218065"/>
          </a:xfrm>
          <a:prstGeom prst="rightArrow">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smtClean="0">
              <a:solidFill>
                <a:schemeClr val="bg1"/>
              </a:solidFill>
            </a:endParaRPr>
          </a:p>
        </p:txBody>
      </p:sp>
    </p:spTree>
    <p:extLst>
      <p:ext uri="{BB962C8B-B14F-4D97-AF65-F5344CB8AC3E}">
        <p14:creationId xmlns:p14="http://schemas.microsoft.com/office/powerpoint/2010/main" val="752600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dirty="0"/>
              <a:t>SPID : 01 Le fonctionnement</a:t>
            </a:r>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15</a:t>
            </a:fld>
            <a:endParaRPr lang="fr-FR" noProof="0" dirty="0"/>
          </a:p>
        </p:txBody>
      </p:sp>
      <p:sp>
        <p:nvSpPr>
          <p:cNvPr id="5" name="Espace réservé du texte 4"/>
          <p:cNvSpPr>
            <a:spLocks noGrp="1"/>
          </p:cNvSpPr>
          <p:nvPr>
            <p:ph type="body" idx="1"/>
          </p:nvPr>
        </p:nvSpPr>
        <p:spPr/>
        <p:txBody>
          <a:bodyPr/>
          <a:lstStyle/>
          <a:p>
            <a:endParaRPr lang="fr-FR" dirty="0"/>
          </a:p>
        </p:txBody>
      </p:sp>
      <p:sp>
        <p:nvSpPr>
          <p:cNvPr id="6" name="Titre 5"/>
          <p:cNvSpPr>
            <a:spLocks noGrp="1"/>
          </p:cNvSpPr>
          <p:nvPr>
            <p:ph type="title"/>
          </p:nvPr>
        </p:nvSpPr>
        <p:spPr/>
        <p:txBody>
          <a:bodyPr/>
          <a:lstStyle/>
          <a:p>
            <a:r>
              <a:rPr lang="fr-FR" dirty="0" smtClean="0"/>
              <a:t>Architecture générale</a:t>
            </a:r>
            <a:endParaRPr lang="fr-FR" dirty="0"/>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40002"/>
            <a:ext cx="12199604" cy="2043109"/>
          </a:xfrm>
          <a:prstGeom prst="rect">
            <a:avLst/>
          </a:prstGeom>
        </p:spPr>
      </p:pic>
      <p:sp>
        <p:nvSpPr>
          <p:cNvPr id="9" name="Rectangle 8"/>
          <p:cNvSpPr/>
          <p:nvPr/>
        </p:nvSpPr>
        <p:spPr>
          <a:xfrm>
            <a:off x="3565003" y="2407596"/>
            <a:ext cx="5544273" cy="2041695"/>
          </a:xfrm>
          <a:prstGeom prst="rect">
            <a:avLst/>
          </a:prstGeom>
          <a:noFill/>
          <a:ln w="57150">
            <a:solidFill>
              <a:srgbClr val="C7173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smtClean="0">
              <a:solidFill>
                <a:schemeClr val="bg1"/>
              </a:solidFill>
            </a:endParaRPr>
          </a:p>
        </p:txBody>
      </p:sp>
      <p:sp>
        <p:nvSpPr>
          <p:cNvPr id="11" name="ZoneTexte 10"/>
          <p:cNvSpPr txBox="1"/>
          <p:nvPr/>
        </p:nvSpPr>
        <p:spPr>
          <a:xfrm>
            <a:off x="5951796" y="1906095"/>
            <a:ext cx="770685" cy="400110"/>
          </a:xfrm>
          <a:prstGeom prst="rect">
            <a:avLst/>
          </a:prstGeom>
          <a:noFill/>
        </p:spPr>
        <p:txBody>
          <a:bodyPr wrap="square" rtlCol="0">
            <a:spAutoFit/>
          </a:bodyPr>
          <a:lstStyle/>
          <a:p>
            <a:pPr>
              <a:spcBef>
                <a:spcPts val="600"/>
              </a:spcBef>
            </a:pPr>
            <a:r>
              <a:rPr lang="fr-FR" sz="2000" b="1" dirty="0" smtClean="0">
                <a:solidFill>
                  <a:schemeClr val="accent1"/>
                </a:solidFill>
              </a:rPr>
              <a:t>DMZ</a:t>
            </a:r>
          </a:p>
        </p:txBody>
      </p:sp>
      <p:sp>
        <p:nvSpPr>
          <p:cNvPr id="2" name="Rectangle 1"/>
          <p:cNvSpPr/>
          <p:nvPr/>
        </p:nvSpPr>
        <p:spPr>
          <a:xfrm>
            <a:off x="7685590" y="2095018"/>
            <a:ext cx="1273215" cy="2604304"/>
          </a:xfrm>
          <a:prstGeom prst="rect">
            <a:avLst/>
          </a:prstGeom>
          <a:noFill/>
          <a:ln w="57150">
            <a:solidFill>
              <a:srgbClr val="B8133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smtClean="0">
              <a:solidFill>
                <a:schemeClr val="tx2"/>
              </a:solidFill>
            </a:endParaRPr>
          </a:p>
        </p:txBody>
      </p:sp>
      <p:sp>
        <p:nvSpPr>
          <p:cNvPr id="7" name="ZoneTexte 6"/>
          <p:cNvSpPr txBox="1"/>
          <p:nvPr/>
        </p:nvSpPr>
        <p:spPr>
          <a:xfrm>
            <a:off x="7069237" y="1627865"/>
            <a:ext cx="2505919" cy="369332"/>
          </a:xfrm>
          <a:prstGeom prst="rect">
            <a:avLst/>
          </a:prstGeom>
          <a:noFill/>
        </p:spPr>
        <p:txBody>
          <a:bodyPr wrap="square" rtlCol="0">
            <a:spAutoFit/>
          </a:bodyPr>
          <a:lstStyle/>
          <a:p>
            <a:pPr>
              <a:spcBef>
                <a:spcPts val="600"/>
              </a:spcBef>
            </a:pPr>
            <a:r>
              <a:rPr lang="fr-FR" dirty="0" smtClean="0">
                <a:solidFill>
                  <a:schemeClr val="accent1"/>
                </a:solidFill>
              </a:rPr>
              <a:t>Application Devbooster</a:t>
            </a:r>
          </a:p>
        </p:txBody>
      </p:sp>
      <p:sp>
        <p:nvSpPr>
          <p:cNvPr id="16" name="Rectangle 15"/>
          <p:cNvSpPr/>
          <p:nvPr/>
        </p:nvSpPr>
        <p:spPr>
          <a:xfrm>
            <a:off x="4197026" y="2095018"/>
            <a:ext cx="1273215" cy="2604304"/>
          </a:xfrm>
          <a:prstGeom prst="rect">
            <a:avLst/>
          </a:prstGeom>
          <a:noFill/>
          <a:ln w="57150">
            <a:solidFill>
              <a:srgbClr val="B8133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smtClean="0">
              <a:solidFill>
                <a:schemeClr val="tx2"/>
              </a:solidFill>
            </a:endParaRPr>
          </a:p>
        </p:txBody>
      </p:sp>
      <p:sp>
        <p:nvSpPr>
          <p:cNvPr id="17" name="ZoneTexte 16"/>
          <p:cNvSpPr txBox="1"/>
          <p:nvPr/>
        </p:nvSpPr>
        <p:spPr>
          <a:xfrm>
            <a:off x="3588751" y="1627865"/>
            <a:ext cx="2489763" cy="369332"/>
          </a:xfrm>
          <a:prstGeom prst="rect">
            <a:avLst/>
          </a:prstGeom>
          <a:noFill/>
        </p:spPr>
        <p:txBody>
          <a:bodyPr wrap="square" rtlCol="0">
            <a:spAutoFit/>
          </a:bodyPr>
          <a:lstStyle/>
          <a:p>
            <a:pPr>
              <a:spcBef>
                <a:spcPts val="600"/>
              </a:spcBef>
            </a:pPr>
            <a:r>
              <a:rPr lang="fr-FR" dirty="0" smtClean="0">
                <a:solidFill>
                  <a:schemeClr val="accent1"/>
                </a:solidFill>
              </a:rPr>
              <a:t>Configuration et accès </a:t>
            </a:r>
          </a:p>
        </p:txBody>
      </p:sp>
    </p:spTree>
    <p:extLst>
      <p:ext uri="{BB962C8B-B14F-4D97-AF65-F5344CB8AC3E}">
        <p14:creationId xmlns:p14="http://schemas.microsoft.com/office/powerpoint/2010/main" val="693621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02</a:t>
            </a:r>
            <a:endParaRPr lang="fr-FR" dirty="0"/>
          </a:p>
        </p:txBody>
      </p:sp>
      <p:sp>
        <p:nvSpPr>
          <p:cNvPr id="9" name="Espace réservé du texte 8"/>
          <p:cNvSpPr>
            <a:spLocks noGrp="1"/>
          </p:cNvSpPr>
          <p:nvPr>
            <p:ph type="body" idx="1"/>
          </p:nvPr>
        </p:nvSpPr>
        <p:spPr/>
        <p:txBody>
          <a:bodyPr/>
          <a:lstStyle/>
          <a:p>
            <a:r>
              <a:rPr lang="fr-FR" dirty="0" smtClean="0"/>
              <a:t>Les prérequis</a:t>
            </a:r>
            <a:endParaRPr lang="fr-FR" dirty="0"/>
          </a:p>
        </p:txBody>
      </p:sp>
      <p:sp>
        <p:nvSpPr>
          <p:cNvPr id="2" name="Espace réservé du pied de page 1"/>
          <p:cNvSpPr>
            <a:spLocks noGrp="1"/>
          </p:cNvSpPr>
          <p:nvPr>
            <p:ph type="ftr" sz="quarter" idx="11"/>
          </p:nvPr>
        </p:nvSpPr>
        <p:spPr/>
        <p:txBody>
          <a:bodyPr/>
          <a:lstStyle/>
          <a:p>
            <a:r>
              <a:rPr lang="fr-FR" noProof="0" dirty="0" smtClean="0"/>
              <a:t>SPID</a:t>
            </a:r>
            <a:endParaRPr lang="fr-FR" noProof="0" dirty="0"/>
          </a:p>
        </p:txBody>
      </p:sp>
      <p:sp>
        <p:nvSpPr>
          <p:cNvPr id="3" name="Espace réservé du numéro de diapositive 2"/>
          <p:cNvSpPr>
            <a:spLocks noGrp="1"/>
          </p:cNvSpPr>
          <p:nvPr>
            <p:ph type="sldNum" sz="quarter" idx="12"/>
          </p:nvPr>
        </p:nvSpPr>
        <p:spPr/>
        <p:txBody>
          <a:bodyPr/>
          <a:lstStyle/>
          <a:p>
            <a:fld id="{975A587B-5814-4D9B-9598-FE9CB954CB01}" type="slidenum">
              <a:rPr lang="fr-FR" noProof="0" smtClean="0"/>
              <a:pPr/>
              <a:t>16</a:t>
            </a:fld>
            <a:endParaRPr lang="fr-FR" noProof="0" dirty="0"/>
          </a:p>
        </p:txBody>
      </p:sp>
      <p:sp>
        <p:nvSpPr>
          <p:cNvPr id="10" name="Espace réservé du texte 9"/>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1826340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p:cNvSpPr>
            <a:spLocks noGrp="1"/>
          </p:cNvSpPr>
          <p:nvPr>
            <p:ph type="body" sz="quarter" idx="13"/>
          </p:nvPr>
        </p:nvSpPr>
        <p:spPr/>
        <p:txBody>
          <a:bodyPr/>
          <a:lstStyle/>
          <a:p>
            <a:r>
              <a:rPr lang="fr-FR" dirty="0" smtClean="0"/>
              <a:t>Kit Développeur EID</a:t>
            </a:r>
          </a:p>
          <a:p>
            <a:r>
              <a:rPr lang="fr-FR" dirty="0" smtClean="0"/>
              <a:t>Installation paquets PACMAN</a:t>
            </a:r>
          </a:p>
          <a:p>
            <a:pPr lvl="1"/>
            <a:r>
              <a:rPr lang="fr-FR" dirty="0" smtClean="0"/>
              <a:t>DEVB_SPIDCONTROLS</a:t>
            </a:r>
          </a:p>
          <a:p>
            <a:pPr lvl="1"/>
            <a:r>
              <a:rPr lang="fr-FR" dirty="0" smtClean="0"/>
              <a:t>WEBW_SDSPIDLIB</a:t>
            </a:r>
          </a:p>
          <a:p>
            <a:pPr lvl="1"/>
            <a:endParaRPr lang="fr-FR" dirty="0"/>
          </a:p>
          <a:p>
            <a:r>
              <a:rPr lang="fr-FR" dirty="0" smtClean="0"/>
              <a:t>Virtualisation sur poste activée</a:t>
            </a:r>
          </a:p>
          <a:p>
            <a:r>
              <a:rPr lang="fr-FR" dirty="0" smtClean="0"/>
              <a:t>Demande d’installation du kit émulateur Android</a:t>
            </a:r>
          </a:p>
          <a:p>
            <a:r>
              <a:rPr lang="fr-FR" dirty="0" smtClean="0"/>
              <a:t>Accès autorisé à MOBI: plateforme d’accès à des smartphones physiques</a:t>
            </a:r>
          </a:p>
          <a:p>
            <a:r>
              <a:rPr lang="fr-FR" dirty="0" smtClean="0"/>
              <a:t>Accès aux applications mobiles du groupe: </a:t>
            </a:r>
            <a:r>
              <a:rPr lang="fr-FR" dirty="0" smtClean="0">
                <a:hlinkClick r:id="rId3"/>
              </a:rPr>
              <a:t>Voir lien</a:t>
            </a:r>
            <a:endParaRPr lang="fr-FR" dirty="0"/>
          </a:p>
        </p:txBody>
      </p:sp>
      <p:sp>
        <p:nvSpPr>
          <p:cNvPr id="4" name="Espace réservé du pied de page 3"/>
          <p:cNvSpPr>
            <a:spLocks noGrp="1"/>
          </p:cNvSpPr>
          <p:nvPr>
            <p:ph type="ftr" sz="quarter" idx="11"/>
          </p:nvPr>
        </p:nvSpPr>
        <p:spPr/>
        <p:txBody>
          <a:bodyPr/>
          <a:lstStyle/>
          <a:p>
            <a:r>
              <a:rPr lang="fr-FR" dirty="0"/>
              <a:t>SPID : </a:t>
            </a:r>
            <a:r>
              <a:rPr lang="fr-FR" dirty="0" smtClean="0"/>
              <a:t>02 Les prérequis</a:t>
            </a:r>
            <a:endParaRPr lang="fr-FR" dirty="0"/>
          </a:p>
        </p:txBody>
      </p:sp>
      <p:sp>
        <p:nvSpPr>
          <p:cNvPr id="5" name="Espace réservé du numéro de diapositive 4"/>
          <p:cNvSpPr>
            <a:spLocks noGrp="1"/>
          </p:cNvSpPr>
          <p:nvPr>
            <p:ph type="sldNum" sz="quarter" idx="12"/>
          </p:nvPr>
        </p:nvSpPr>
        <p:spPr/>
        <p:txBody>
          <a:bodyPr/>
          <a:lstStyle/>
          <a:p>
            <a:fld id="{975A587B-5814-4D9B-9598-FE9CB954CB01}" type="slidenum">
              <a:rPr lang="fr-FR" noProof="0" smtClean="0"/>
              <a:pPr/>
              <a:t>17</a:t>
            </a:fld>
            <a:endParaRPr lang="fr-FR" noProof="0" dirty="0"/>
          </a:p>
        </p:txBody>
      </p:sp>
      <p:sp>
        <p:nvSpPr>
          <p:cNvPr id="8" name="Espace réservé du texte 7"/>
          <p:cNvSpPr>
            <a:spLocks noGrp="1"/>
          </p:cNvSpPr>
          <p:nvPr>
            <p:ph type="body" idx="1"/>
          </p:nvPr>
        </p:nvSpPr>
        <p:spPr/>
        <p:txBody>
          <a:bodyPr/>
          <a:lstStyle/>
          <a:p>
            <a:endParaRPr lang="fr-FR"/>
          </a:p>
        </p:txBody>
      </p:sp>
      <p:sp>
        <p:nvSpPr>
          <p:cNvPr id="7" name="Titre 6"/>
          <p:cNvSpPr>
            <a:spLocks noGrp="1"/>
          </p:cNvSpPr>
          <p:nvPr>
            <p:ph type="title"/>
          </p:nvPr>
        </p:nvSpPr>
        <p:spPr/>
        <p:txBody>
          <a:bodyPr/>
          <a:lstStyle/>
          <a:p>
            <a:r>
              <a:rPr lang="fr-FR" dirty="0" smtClean="0"/>
              <a:t>Les prérequis obligatoires</a:t>
            </a:r>
            <a:endParaRPr lang="fr-FR" dirty="0"/>
          </a:p>
        </p:txBody>
      </p:sp>
      <p:sp>
        <p:nvSpPr>
          <p:cNvPr id="10" name="Accolade fermante 9"/>
          <p:cNvSpPr/>
          <p:nvPr/>
        </p:nvSpPr>
        <p:spPr>
          <a:xfrm>
            <a:off x="3773346" y="2465408"/>
            <a:ext cx="393539" cy="567159"/>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ZoneTexte 10"/>
          <p:cNvSpPr txBox="1"/>
          <p:nvPr/>
        </p:nvSpPr>
        <p:spPr>
          <a:xfrm>
            <a:off x="4328932" y="2564321"/>
            <a:ext cx="1909822" cy="369332"/>
          </a:xfrm>
          <a:prstGeom prst="rect">
            <a:avLst/>
          </a:prstGeom>
          <a:noFill/>
        </p:spPr>
        <p:txBody>
          <a:bodyPr wrap="square" rtlCol="0">
            <a:spAutoFit/>
          </a:bodyPr>
          <a:lstStyle/>
          <a:p>
            <a:pPr>
              <a:spcBef>
                <a:spcPts val="600"/>
              </a:spcBef>
            </a:pPr>
            <a:r>
              <a:rPr lang="fr-FR" dirty="0" smtClean="0"/>
              <a:t>Même versions</a:t>
            </a:r>
          </a:p>
        </p:txBody>
      </p:sp>
      <p:sp>
        <p:nvSpPr>
          <p:cNvPr id="12" name="Accolade fermante 11"/>
          <p:cNvSpPr/>
          <p:nvPr/>
        </p:nvSpPr>
        <p:spPr>
          <a:xfrm>
            <a:off x="6888865" y="3543783"/>
            <a:ext cx="393539" cy="567159"/>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ZoneTexte 12"/>
          <p:cNvSpPr txBox="1"/>
          <p:nvPr/>
        </p:nvSpPr>
        <p:spPr>
          <a:xfrm>
            <a:off x="7466700" y="3642696"/>
            <a:ext cx="1909822" cy="369332"/>
          </a:xfrm>
          <a:prstGeom prst="rect">
            <a:avLst/>
          </a:prstGeom>
          <a:noFill/>
        </p:spPr>
        <p:txBody>
          <a:bodyPr wrap="square" rtlCol="0">
            <a:spAutoFit/>
          </a:bodyPr>
          <a:lstStyle/>
          <a:p>
            <a:pPr>
              <a:spcBef>
                <a:spcPts val="600"/>
              </a:spcBef>
            </a:pPr>
            <a:r>
              <a:rPr lang="fr-FR" dirty="0" smtClean="0"/>
              <a:t>Voir </a:t>
            </a:r>
            <a:r>
              <a:rPr lang="fr-FR" dirty="0" smtClean="0">
                <a:hlinkClick r:id="rId4"/>
              </a:rPr>
              <a:t>lien</a:t>
            </a:r>
            <a:endParaRPr lang="fr-FR" dirty="0" smtClean="0"/>
          </a:p>
        </p:txBody>
      </p:sp>
    </p:spTree>
    <p:extLst>
      <p:ext uri="{BB962C8B-B14F-4D97-AF65-F5344CB8AC3E}">
        <p14:creationId xmlns:p14="http://schemas.microsoft.com/office/powerpoint/2010/main" val="2889106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p:cNvSpPr>
            <a:spLocks noGrp="1"/>
          </p:cNvSpPr>
          <p:nvPr>
            <p:ph type="body" sz="quarter" idx="13"/>
          </p:nvPr>
        </p:nvSpPr>
        <p:spPr/>
        <p:txBody>
          <a:bodyPr/>
          <a:lstStyle/>
          <a:p>
            <a:r>
              <a:rPr lang="fr-FR" dirty="0" smtClean="0">
                <a:hlinkClick r:id="rId3"/>
              </a:rPr>
              <a:t>Mise en place de l'émulateur</a:t>
            </a:r>
            <a:endParaRPr lang="fr-FR" dirty="0" smtClean="0"/>
          </a:p>
          <a:p>
            <a:r>
              <a:rPr lang="fr-FR" dirty="0" smtClean="0"/>
              <a:t>Raccourci placé sur le bureau</a:t>
            </a:r>
          </a:p>
          <a:p>
            <a:pPr lvl="1"/>
            <a:r>
              <a:rPr lang="fr-FR" dirty="0" smtClean="0"/>
              <a:t>Placer l’application dans la barre des tâches: Voir </a:t>
            </a:r>
            <a:r>
              <a:rPr lang="fr-FR" dirty="0" smtClean="0">
                <a:hlinkClick r:id="rId4"/>
              </a:rPr>
              <a:t>lien</a:t>
            </a:r>
            <a:endParaRPr lang="fr-FR" dirty="0" smtClean="0"/>
          </a:p>
          <a:p>
            <a:r>
              <a:rPr lang="fr-FR" dirty="0" smtClean="0"/>
              <a:t>Test uniquement sur Android</a:t>
            </a:r>
          </a:p>
          <a:p>
            <a:pPr lvl="1"/>
            <a:r>
              <a:rPr lang="fr-FR" dirty="0" smtClean="0"/>
              <a:t>Test sur IOS possible qu’en recette</a:t>
            </a:r>
            <a:endParaRPr lang="fr-FR" dirty="0"/>
          </a:p>
        </p:txBody>
      </p:sp>
      <p:sp>
        <p:nvSpPr>
          <p:cNvPr id="3" name="Espace réservé du pied de page 2"/>
          <p:cNvSpPr>
            <a:spLocks noGrp="1"/>
          </p:cNvSpPr>
          <p:nvPr>
            <p:ph type="ftr" sz="quarter" idx="11"/>
          </p:nvPr>
        </p:nvSpPr>
        <p:spPr/>
        <p:txBody>
          <a:bodyPr/>
          <a:lstStyle/>
          <a:p>
            <a:r>
              <a:rPr lang="fr-FR" dirty="0"/>
              <a:t>SPID : 02 Les prérequis</a:t>
            </a:r>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18</a:t>
            </a:fld>
            <a:endParaRPr lang="fr-FR" noProof="0" dirty="0"/>
          </a:p>
        </p:txBody>
      </p:sp>
      <p:sp>
        <p:nvSpPr>
          <p:cNvPr id="15" name="Espace réservé du texte 14"/>
          <p:cNvSpPr>
            <a:spLocks noGrp="1"/>
          </p:cNvSpPr>
          <p:nvPr>
            <p:ph type="body" idx="1"/>
          </p:nvPr>
        </p:nvSpPr>
        <p:spPr/>
        <p:txBody>
          <a:bodyPr/>
          <a:lstStyle/>
          <a:p>
            <a:endParaRPr lang="fr-FR"/>
          </a:p>
        </p:txBody>
      </p:sp>
      <p:sp>
        <p:nvSpPr>
          <p:cNvPr id="7" name="Titre 6"/>
          <p:cNvSpPr>
            <a:spLocks noGrp="1"/>
          </p:cNvSpPr>
          <p:nvPr>
            <p:ph type="title"/>
          </p:nvPr>
        </p:nvSpPr>
        <p:spPr/>
        <p:txBody>
          <a:bodyPr/>
          <a:lstStyle/>
          <a:p>
            <a:r>
              <a:rPr lang="fr-FR" dirty="0" smtClean="0"/>
              <a:t>Émulateur Android</a:t>
            </a:r>
            <a:endParaRPr lang="fr-FR" dirty="0"/>
          </a:p>
        </p:txBody>
      </p:sp>
      <p:pic>
        <p:nvPicPr>
          <p:cNvPr id="16" name="Imag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37231" y="769234"/>
            <a:ext cx="2533409" cy="5364866"/>
          </a:xfrm>
          <a:prstGeom prst="rect">
            <a:avLst/>
          </a:prstGeom>
        </p:spPr>
      </p:pic>
    </p:spTree>
    <p:extLst>
      <p:ext uri="{BB962C8B-B14F-4D97-AF65-F5344CB8AC3E}">
        <p14:creationId xmlns:p14="http://schemas.microsoft.com/office/powerpoint/2010/main" val="669545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p:cNvSpPr>
            <a:spLocks noGrp="1"/>
          </p:cNvSpPr>
          <p:nvPr>
            <p:ph type="body" sz="quarter" idx="13"/>
          </p:nvPr>
        </p:nvSpPr>
        <p:spPr>
          <a:xfrm>
            <a:off x="719137" y="1744980"/>
            <a:ext cx="6144650" cy="4389120"/>
          </a:xfrm>
        </p:spPr>
        <p:txBody>
          <a:bodyPr/>
          <a:lstStyle/>
          <a:p>
            <a:r>
              <a:rPr lang="fr-FR" dirty="0" smtClean="0"/>
              <a:t>Application MOBI depuis la zone express</a:t>
            </a:r>
          </a:p>
          <a:p>
            <a:r>
              <a:rPr lang="fr-FR" dirty="0" smtClean="0"/>
              <a:t>Utilisé pour tester sur DD et DB et les différentes applications bancaires de EID</a:t>
            </a:r>
            <a:endParaRPr lang="fr-FR" dirty="0"/>
          </a:p>
        </p:txBody>
      </p:sp>
      <p:sp>
        <p:nvSpPr>
          <p:cNvPr id="2" name="Espace réservé du pied de page 1"/>
          <p:cNvSpPr>
            <a:spLocks noGrp="1"/>
          </p:cNvSpPr>
          <p:nvPr>
            <p:ph type="ftr" sz="quarter" idx="11"/>
          </p:nvPr>
        </p:nvSpPr>
        <p:spPr/>
        <p:txBody>
          <a:bodyPr/>
          <a:lstStyle/>
          <a:p>
            <a:r>
              <a:rPr lang="fr-FR" dirty="0"/>
              <a:t>SPID : 02 Les prérequis</a:t>
            </a:r>
          </a:p>
        </p:txBody>
      </p:sp>
      <p:sp>
        <p:nvSpPr>
          <p:cNvPr id="3" name="Espace réservé du numéro de diapositive 2"/>
          <p:cNvSpPr>
            <a:spLocks noGrp="1"/>
          </p:cNvSpPr>
          <p:nvPr>
            <p:ph type="sldNum" sz="quarter" idx="12"/>
          </p:nvPr>
        </p:nvSpPr>
        <p:spPr/>
        <p:txBody>
          <a:bodyPr/>
          <a:lstStyle/>
          <a:p>
            <a:fld id="{975A587B-5814-4D9B-9598-FE9CB954CB01}" type="slidenum">
              <a:rPr lang="fr-FR" noProof="0" smtClean="0"/>
              <a:pPr/>
              <a:t>19</a:t>
            </a:fld>
            <a:endParaRPr lang="fr-FR" noProof="0" dirty="0"/>
          </a:p>
        </p:txBody>
      </p:sp>
      <p:sp>
        <p:nvSpPr>
          <p:cNvPr id="8" name="Espace réservé du texte 7"/>
          <p:cNvSpPr>
            <a:spLocks noGrp="1"/>
          </p:cNvSpPr>
          <p:nvPr>
            <p:ph type="body" idx="1"/>
          </p:nvPr>
        </p:nvSpPr>
        <p:spPr/>
        <p:txBody>
          <a:bodyPr/>
          <a:lstStyle/>
          <a:p>
            <a:endParaRPr lang="fr-FR"/>
          </a:p>
        </p:txBody>
      </p:sp>
      <p:sp>
        <p:nvSpPr>
          <p:cNvPr id="6" name="Titre 5"/>
          <p:cNvSpPr>
            <a:spLocks noGrp="1"/>
          </p:cNvSpPr>
          <p:nvPr>
            <p:ph type="title"/>
          </p:nvPr>
        </p:nvSpPr>
        <p:spPr/>
        <p:txBody>
          <a:bodyPr/>
          <a:lstStyle/>
          <a:p>
            <a:r>
              <a:rPr lang="fr-FR" dirty="0" smtClean="0"/>
              <a:t>Mobile Center</a:t>
            </a:r>
            <a:endParaRPr lang="fr-FR" dirty="0"/>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787" y="498479"/>
            <a:ext cx="5328213" cy="5497363"/>
          </a:xfrm>
          <a:prstGeom prst="rect">
            <a:avLst/>
          </a:prstGeom>
        </p:spPr>
      </p:pic>
    </p:spTree>
    <p:extLst>
      <p:ext uri="{BB962C8B-B14F-4D97-AF65-F5344CB8AC3E}">
        <p14:creationId xmlns:p14="http://schemas.microsoft.com/office/powerpoint/2010/main" val="2767527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p:cNvSpPr>
            <a:spLocks noGrp="1"/>
          </p:cNvSpPr>
          <p:nvPr>
            <p:ph type="body" sz="quarter" idx="13"/>
          </p:nvPr>
        </p:nvSpPr>
        <p:spPr>
          <a:xfrm>
            <a:off x="719137" y="1744980"/>
            <a:ext cx="7919025" cy="4389120"/>
          </a:xfrm>
        </p:spPr>
        <p:txBody>
          <a:bodyPr/>
          <a:lstStyle/>
          <a:p>
            <a:r>
              <a:rPr lang="fr-FR" dirty="0" smtClean="0"/>
              <a:t>Pourquoi s’intéresser au développement mobile ?</a:t>
            </a:r>
          </a:p>
          <a:p>
            <a:pPr lvl="1"/>
            <a:r>
              <a:rPr lang="fr-FR" dirty="0" smtClean="0"/>
              <a:t>Périmètre privilégié pour communiquer facilement avec ses clients</a:t>
            </a:r>
          </a:p>
          <a:p>
            <a:pPr lvl="1"/>
            <a:r>
              <a:rPr lang="fr-FR" dirty="0" smtClean="0"/>
              <a:t>3,6 h / jour en moyenne en France en 2022</a:t>
            </a:r>
          </a:p>
          <a:p>
            <a:pPr lvl="1"/>
            <a:r>
              <a:rPr lang="fr-FR" dirty="0" smtClean="0"/>
              <a:t>Pour EI, plus de 70 % des sollicitations numériques des clients se font via l’application mobile</a:t>
            </a:r>
          </a:p>
          <a:p>
            <a:pPr lvl="1"/>
            <a:r>
              <a:rPr lang="fr-FR" dirty="0" smtClean="0"/>
              <a:t>Le Smartphone représente désormais un vecteur sécurisé d’opération</a:t>
            </a:r>
          </a:p>
          <a:p>
            <a:pPr marL="1006475" lvl="2" indent="-285750">
              <a:buClr>
                <a:schemeClr val="bg2"/>
              </a:buClr>
              <a:buFont typeface="Wingdings" panose="05000000000000000000" pitchFamily="2" charset="2"/>
              <a:buChar char="Ø"/>
            </a:pPr>
            <a:r>
              <a:rPr lang="fr-FR" dirty="0" smtClean="0"/>
              <a:t>Validation des paiements demandée sur smartphone</a:t>
            </a:r>
          </a:p>
          <a:p>
            <a:pPr marL="1006475" lvl="2" indent="-285750">
              <a:buClr>
                <a:schemeClr val="bg2"/>
              </a:buClr>
              <a:buFont typeface="Wingdings" panose="05000000000000000000" pitchFamily="2" charset="2"/>
              <a:buChar char="Ø"/>
            </a:pPr>
            <a:r>
              <a:rPr lang="fr-FR" dirty="0" smtClean="0"/>
              <a:t>Paiement possible par smartphone</a:t>
            </a:r>
          </a:p>
        </p:txBody>
      </p:sp>
      <p:sp>
        <p:nvSpPr>
          <p:cNvPr id="6" name="Espace réservé du texte 5"/>
          <p:cNvSpPr>
            <a:spLocks noGrp="1"/>
          </p:cNvSpPr>
          <p:nvPr>
            <p:ph type="body" idx="1"/>
          </p:nvPr>
        </p:nvSpPr>
        <p:spPr/>
        <p:txBody>
          <a:bodyPr/>
          <a:lstStyle/>
          <a:p>
            <a:endParaRPr lang="fr-FR" dirty="0"/>
          </a:p>
        </p:txBody>
      </p:sp>
      <p:sp>
        <p:nvSpPr>
          <p:cNvPr id="5" name="Titre 4"/>
          <p:cNvSpPr>
            <a:spLocks noGrp="1"/>
          </p:cNvSpPr>
          <p:nvPr>
            <p:ph type="title"/>
          </p:nvPr>
        </p:nvSpPr>
        <p:spPr/>
        <p:txBody>
          <a:bodyPr/>
          <a:lstStyle/>
          <a:p>
            <a:r>
              <a:rPr lang="fr-FR" dirty="0" smtClean="0"/>
              <a:t>Introduction</a:t>
            </a:r>
            <a:endParaRPr lang="fr-FR"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9944" y="981120"/>
            <a:ext cx="2670696" cy="5165387"/>
          </a:xfrm>
          <a:prstGeom prst="rect">
            <a:avLst/>
          </a:prstGeom>
        </p:spPr>
      </p:pic>
    </p:spTree>
    <p:extLst>
      <p:ext uri="{BB962C8B-B14F-4D97-AF65-F5344CB8AC3E}">
        <p14:creationId xmlns:p14="http://schemas.microsoft.com/office/powerpoint/2010/main" val="2184707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03</a:t>
            </a:r>
            <a:endParaRPr lang="fr-FR" dirty="0"/>
          </a:p>
        </p:txBody>
      </p:sp>
      <p:sp>
        <p:nvSpPr>
          <p:cNvPr id="8" name="Espace réservé du texte 7"/>
          <p:cNvSpPr>
            <a:spLocks noGrp="1"/>
          </p:cNvSpPr>
          <p:nvPr>
            <p:ph type="body" idx="1"/>
          </p:nvPr>
        </p:nvSpPr>
        <p:spPr/>
        <p:txBody>
          <a:bodyPr/>
          <a:lstStyle/>
          <a:p>
            <a:r>
              <a:rPr lang="fr-FR" dirty="0" smtClean="0"/>
              <a:t>Les spécificités</a:t>
            </a:r>
            <a:endParaRPr lang="fr-FR" dirty="0"/>
          </a:p>
        </p:txBody>
      </p:sp>
      <p:sp>
        <p:nvSpPr>
          <p:cNvPr id="3" name="Espace réservé du pied de page 2"/>
          <p:cNvSpPr>
            <a:spLocks noGrp="1"/>
          </p:cNvSpPr>
          <p:nvPr>
            <p:ph type="ftr" sz="quarter" idx="11"/>
          </p:nvPr>
        </p:nvSpPr>
        <p:spPr/>
        <p:txBody>
          <a:bodyPr/>
          <a:lstStyle/>
          <a:p>
            <a:r>
              <a:rPr lang="fr-FR" noProof="0" smtClean="0"/>
              <a:t>Titre de la présentation</a:t>
            </a:r>
            <a:endParaRPr lang="fr-FR" noProof="0" dirty="0"/>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20</a:t>
            </a:fld>
            <a:endParaRPr lang="fr-FR" noProof="0" dirty="0"/>
          </a:p>
        </p:txBody>
      </p:sp>
      <p:sp>
        <p:nvSpPr>
          <p:cNvPr id="9" name="Espace réservé du texte 8"/>
          <p:cNvSpPr>
            <a:spLocks noGrp="1"/>
          </p:cNvSpPr>
          <p:nvPr>
            <p:ph type="body" sz="quarter" idx="13"/>
          </p:nvPr>
        </p:nvSpPr>
        <p:spPr/>
        <p:txBody>
          <a:bodyPr/>
          <a:lstStyle/>
          <a:p>
            <a:endParaRPr lang="fr-FR"/>
          </a:p>
        </p:txBody>
      </p:sp>
    </p:spTree>
    <p:extLst>
      <p:ext uri="{BB962C8B-B14F-4D97-AF65-F5344CB8AC3E}">
        <p14:creationId xmlns:p14="http://schemas.microsoft.com/office/powerpoint/2010/main" val="3857300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p:cNvSpPr>
            <a:spLocks noGrp="1"/>
          </p:cNvSpPr>
          <p:nvPr>
            <p:ph type="body" sz="quarter" idx="13"/>
          </p:nvPr>
        </p:nvSpPr>
        <p:spPr/>
        <p:txBody>
          <a:bodyPr/>
          <a:lstStyle/>
          <a:p>
            <a:r>
              <a:rPr lang="fr-FR" dirty="0" smtClean="0"/>
              <a:t>Contrairement à l’intranet, chaque page est présenté pour un seul et unique besoin en particulier.</a:t>
            </a:r>
          </a:p>
          <a:p>
            <a:pPr lvl="1"/>
            <a:r>
              <a:rPr lang="fr-FR" dirty="0" smtClean="0"/>
              <a:t>Listing, détail, </a:t>
            </a:r>
            <a:r>
              <a:rPr lang="fr-FR" dirty="0" err="1" smtClean="0"/>
              <a:t>caroussel</a:t>
            </a:r>
            <a:r>
              <a:rPr lang="fr-FR" dirty="0" smtClean="0"/>
              <a:t>, etc</a:t>
            </a:r>
          </a:p>
          <a:p>
            <a:pPr lvl="1"/>
            <a:r>
              <a:rPr lang="fr-FR" dirty="0" smtClean="0"/>
              <a:t>1 page = 1 besoin précis et défini</a:t>
            </a:r>
          </a:p>
          <a:p>
            <a:pPr lvl="1"/>
            <a:endParaRPr lang="fr-FR" dirty="0"/>
          </a:p>
          <a:p>
            <a:r>
              <a:rPr lang="fr-FR" dirty="0" smtClean="0"/>
              <a:t>Ne pas hésiter à faire naviguer l’utilisateur à travers les pages. Il y aura beaucoup plus de navigations / soumissions que sur une application intranet</a:t>
            </a:r>
          </a:p>
          <a:p>
            <a:pPr lvl="1"/>
            <a:r>
              <a:rPr lang="fr-FR" dirty="0" smtClean="0"/>
              <a:t>Globalement, peu d’activité</a:t>
            </a:r>
            <a:endParaRPr lang="fr-FR" dirty="0"/>
          </a:p>
        </p:txBody>
      </p:sp>
      <p:sp>
        <p:nvSpPr>
          <p:cNvPr id="4" name="Espace réservé du pied de page 3"/>
          <p:cNvSpPr>
            <a:spLocks noGrp="1"/>
          </p:cNvSpPr>
          <p:nvPr>
            <p:ph type="ftr" sz="quarter" idx="11"/>
          </p:nvPr>
        </p:nvSpPr>
        <p:spPr/>
        <p:txBody>
          <a:bodyPr/>
          <a:lstStyle/>
          <a:p>
            <a:r>
              <a:rPr lang="fr-FR" noProof="0" smtClean="0"/>
              <a:t>Titre de la présentation</a:t>
            </a:r>
            <a:endParaRPr lang="fr-FR" noProof="0" dirty="0"/>
          </a:p>
        </p:txBody>
      </p:sp>
      <p:sp>
        <p:nvSpPr>
          <p:cNvPr id="5" name="Espace réservé du numéro de diapositive 4"/>
          <p:cNvSpPr>
            <a:spLocks noGrp="1"/>
          </p:cNvSpPr>
          <p:nvPr>
            <p:ph type="sldNum" sz="quarter" idx="12"/>
          </p:nvPr>
        </p:nvSpPr>
        <p:spPr/>
        <p:txBody>
          <a:bodyPr/>
          <a:lstStyle/>
          <a:p>
            <a:fld id="{975A587B-5814-4D9B-9598-FE9CB954CB01}" type="slidenum">
              <a:rPr lang="fr-FR" noProof="0" smtClean="0"/>
              <a:pPr/>
              <a:t>21</a:t>
            </a:fld>
            <a:endParaRPr lang="fr-FR" noProof="0" dirty="0"/>
          </a:p>
        </p:txBody>
      </p:sp>
      <p:sp>
        <p:nvSpPr>
          <p:cNvPr id="8" name="Espace réservé du texte 7"/>
          <p:cNvSpPr>
            <a:spLocks noGrp="1"/>
          </p:cNvSpPr>
          <p:nvPr>
            <p:ph type="body" idx="1"/>
          </p:nvPr>
        </p:nvSpPr>
        <p:spPr/>
        <p:txBody>
          <a:bodyPr/>
          <a:lstStyle/>
          <a:p>
            <a:endParaRPr lang="fr-FR"/>
          </a:p>
        </p:txBody>
      </p:sp>
      <p:sp>
        <p:nvSpPr>
          <p:cNvPr id="7" name="Titre 6"/>
          <p:cNvSpPr>
            <a:spLocks noGrp="1"/>
          </p:cNvSpPr>
          <p:nvPr>
            <p:ph type="title"/>
          </p:nvPr>
        </p:nvSpPr>
        <p:spPr/>
        <p:txBody>
          <a:bodyPr/>
          <a:lstStyle/>
          <a:p>
            <a:r>
              <a:rPr lang="fr-FR" dirty="0" smtClean="0"/>
              <a:t>Quelles spécificités par rapport au développement intranet ?</a:t>
            </a:r>
            <a:endParaRPr lang="fr-FR" dirty="0"/>
          </a:p>
        </p:txBody>
      </p:sp>
    </p:spTree>
    <p:extLst>
      <p:ext uri="{BB962C8B-B14F-4D97-AF65-F5344CB8AC3E}">
        <p14:creationId xmlns:p14="http://schemas.microsoft.com/office/powerpoint/2010/main" val="974314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719137" y="1744980"/>
            <a:ext cx="6119545" cy="4389120"/>
          </a:xfrm>
        </p:spPr>
        <p:txBody>
          <a:bodyPr/>
          <a:lstStyle/>
          <a:p>
            <a:r>
              <a:rPr lang="fr-FR" dirty="0" smtClean="0"/>
              <a:t>Application de listing de fruits et légumes avec ajout possible: MOBILE</a:t>
            </a:r>
          </a:p>
          <a:p>
            <a:pPr lvl="1"/>
            <a:r>
              <a:rPr lang="fr-FR" dirty="0" smtClean="0"/>
              <a:t>1 page pour la liste</a:t>
            </a:r>
          </a:p>
          <a:p>
            <a:pPr lvl="1"/>
            <a:r>
              <a:rPr lang="fr-FR" dirty="0" smtClean="0"/>
              <a:t>1 page pour le détail</a:t>
            </a:r>
          </a:p>
          <a:p>
            <a:pPr lvl="1"/>
            <a:r>
              <a:rPr lang="fr-FR" dirty="0" smtClean="0"/>
              <a:t>1 page pour l’ajout des fruits</a:t>
            </a:r>
          </a:p>
          <a:p>
            <a:pPr lvl="1"/>
            <a:r>
              <a:rPr lang="fr-FR" dirty="0" smtClean="0"/>
              <a:t>1 page pour la confirmation d’ajout</a:t>
            </a:r>
          </a:p>
          <a:p>
            <a:pPr lvl="1"/>
            <a:endParaRPr lang="fr-FR" dirty="0"/>
          </a:p>
          <a:p>
            <a:r>
              <a:rPr lang="fr-FR" dirty="0" smtClean="0"/>
              <a:t>INTRANET</a:t>
            </a:r>
          </a:p>
          <a:p>
            <a:pPr lvl="1"/>
            <a:r>
              <a:rPr lang="fr-FR" dirty="0" smtClean="0"/>
              <a:t>1 seul écran avec un tableau de liste, un bouton d’ajout et une fenêtre modale (type </a:t>
            </a:r>
            <a:r>
              <a:rPr lang="fr-FR" dirty="0" err="1" smtClean="0"/>
              <a:t>LightBox</a:t>
            </a:r>
            <a:r>
              <a:rPr lang="fr-FR" dirty="0" smtClean="0"/>
              <a:t>) qui peut s’ouvrir et se fermer</a:t>
            </a:r>
            <a:endParaRPr lang="fr-FR" dirty="0"/>
          </a:p>
          <a:p>
            <a:pPr lvl="1"/>
            <a:endParaRPr lang="fr-FR" dirty="0"/>
          </a:p>
        </p:txBody>
      </p:sp>
      <p:sp>
        <p:nvSpPr>
          <p:cNvPr id="3" name="Espace réservé du pied de page 2"/>
          <p:cNvSpPr>
            <a:spLocks noGrp="1"/>
          </p:cNvSpPr>
          <p:nvPr>
            <p:ph type="ftr" sz="quarter" idx="11"/>
          </p:nvPr>
        </p:nvSpPr>
        <p:spPr/>
        <p:txBody>
          <a:bodyPr/>
          <a:lstStyle/>
          <a:p>
            <a:r>
              <a:rPr lang="fr-FR" noProof="0" smtClean="0"/>
              <a:t>Titre de la présentation</a:t>
            </a:r>
            <a:endParaRPr lang="fr-FR" noProof="0" dirty="0"/>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22</a:t>
            </a:fld>
            <a:endParaRPr lang="fr-FR" noProof="0" dirty="0"/>
          </a:p>
        </p:txBody>
      </p:sp>
      <p:sp>
        <p:nvSpPr>
          <p:cNvPr id="5" name="Espace réservé du texte 4"/>
          <p:cNvSpPr>
            <a:spLocks noGrp="1"/>
          </p:cNvSpPr>
          <p:nvPr>
            <p:ph type="body" idx="1"/>
          </p:nvPr>
        </p:nvSpPr>
        <p:spPr/>
        <p:txBody>
          <a:bodyPr/>
          <a:lstStyle/>
          <a:p>
            <a:endParaRPr lang="fr-FR"/>
          </a:p>
        </p:txBody>
      </p:sp>
      <p:sp>
        <p:nvSpPr>
          <p:cNvPr id="6" name="Titre 5"/>
          <p:cNvSpPr>
            <a:spLocks noGrp="1"/>
          </p:cNvSpPr>
          <p:nvPr>
            <p:ph type="title"/>
          </p:nvPr>
        </p:nvSpPr>
        <p:spPr/>
        <p:txBody>
          <a:bodyPr/>
          <a:lstStyle/>
          <a:p>
            <a:r>
              <a:rPr lang="fr-FR" dirty="0" smtClean="0"/>
              <a:t>Exemple concret</a:t>
            </a:r>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8635" y="1341120"/>
            <a:ext cx="2571698" cy="4844322"/>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9153" y="1341120"/>
            <a:ext cx="2597813" cy="4592322"/>
          </a:xfrm>
          <a:prstGeom prst="rect">
            <a:avLst/>
          </a:prstGeom>
        </p:spPr>
      </p:pic>
    </p:spTree>
    <p:extLst>
      <p:ext uri="{BB962C8B-B14F-4D97-AF65-F5344CB8AC3E}">
        <p14:creationId xmlns:p14="http://schemas.microsoft.com/office/powerpoint/2010/main" val="28540259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noProof="0" dirty="0" smtClean="0"/>
              <a:t>SPID : 02 Les spécificités</a:t>
            </a:r>
            <a:endParaRPr lang="fr-FR" noProof="0" dirty="0"/>
          </a:p>
        </p:txBody>
      </p:sp>
      <p:sp>
        <p:nvSpPr>
          <p:cNvPr id="5" name="Espace réservé du numéro de diapositive 4"/>
          <p:cNvSpPr>
            <a:spLocks noGrp="1"/>
          </p:cNvSpPr>
          <p:nvPr>
            <p:ph type="sldNum" sz="quarter" idx="12"/>
          </p:nvPr>
        </p:nvSpPr>
        <p:spPr/>
        <p:txBody>
          <a:bodyPr/>
          <a:lstStyle/>
          <a:p>
            <a:fld id="{975A587B-5814-4D9B-9598-FE9CB954CB01}" type="slidenum">
              <a:rPr lang="fr-FR" noProof="0" smtClean="0"/>
              <a:pPr/>
              <a:t>23</a:t>
            </a:fld>
            <a:endParaRPr lang="fr-FR" noProof="0" dirty="0"/>
          </a:p>
        </p:txBody>
      </p:sp>
      <p:sp>
        <p:nvSpPr>
          <p:cNvPr id="8" name="Espace réservé du texte 7"/>
          <p:cNvSpPr>
            <a:spLocks noGrp="1"/>
          </p:cNvSpPr>
          <p:nvPr>
            <p:ph type="body" idx="1"/>
          </p:nvPr>
        </p:nvSpPr>
        <p:spPr/>
        <p:txBody>
          <a:bodyPr/>
          <a:lstStyle/>
          <a:p>
            <a:endParaRPr lang="fr-FR" dirty="0"/>
          </a:p>
        </p:txBody>
      </p:sp>
      <p:sp>
        <p:nvSpPr>
          <p:cNvPr id="7" name="Titre 6"/>
          <p:cNvSpPr>
            <a:spLocks noGrp="1"/>
          </p:cNvSpPr>
          <p:nvPr>
            <p:ph type="title"/>
          </p:nvPr>
        </p:nvSpPr>
        <p:spPr/>
        <p:txBody>
          <a:bodyPr/>
          <a:lstStyle/>
          <a:p>
            <a:r>
              <a:rPr lang="fr-FR" dirty="0" smtClean="0"/>
              <a:t>Types de pages</a:t>
            </a:r>
            <a:endParaRPr lang="fr-FR" dirty="0"/>
          </a:p>
        </p:txBody>
      </p:sp>
      <p:sp>
        <p:nvSpPr>
          <p:cNvPr id="9" name="Espace réservé du texte 8"/>
          <p:cNvSpPr>
            <a:spLocks noGrp="1"/>
          </p:cNvSpPr>
          <p:nvPr>
            <p:ph type="body" sz="quarter" idx="13"/>
          </p:nvPr>
        </p:nvSpPr>
        <p:spPr>
          <a:xfrm>
            <a:off x="719136" y="1744980"/>
            <a:ext cx="9444039" cy="4389120"/>
          </a:xfrm>
        </p:spPr>
        <p:txBody>
          <a:bodyPr/>
          <a:lstStyle/>
          <a:p>
            <a:r>
              <a:rPr lang="fr-FR" dirty="0"/>
              <a:t>Il existe </a:t>
            </a:r>
            <a:r>
              <a:rPr lang="fr-FR" dirty="0" smtClean="0"/>
              <a:t>10 </a:t>
            </a:r>
            <a:r>
              <a:rPr lang="fr-FR" dirty="0"/>
              <a:t>modèles de page SPID. Les pages </a:t>
            </a:r>
            <a:r>
              <a:rPr lang="fr-FR" dirty="0" smtClean="0"/>
              <a:t>doivent respecter une hiérarchie stricte.</a:t>
            </a:r>
          </a:p>
          <a:p>
            <a:pPr lvl="1"/>
            <a:r>
              <a:rPr lang="fr-FR" dirty="0" smtClean="0"/>
              <a:t>Page de </a:t>
            </a:r>
            <a:r>
              <a:rPr lang="fr-FR" dirty="0" err="1" smtClean="0"/>
              <a:t>carousel</a:t>
            </a:r>
            <a:endParaRPr lang="fr-FR" dirty="0" smtClean="0"/>
          </a:p>
          <a:p>
            <a:pPr lvl="1"/>
            <a:r>
              <a:rPr lang="fr-FR" dirty="0" smtClean="0"/>
              <a:t>Page de détail</a:t>
            </a:r>
          </a:p>
          <a:p>
            <a:pPr lvl="1"/>
            <a:r>
              <a:rPr lang="fr-FR" dirty="0" smtClean="0"/>
              <a:t>Page de scan et de téléchargement</a:t>
            </a:r>
          </a:p>
          <a:p>
            <a:pPr lvl="1"/>
            <a:r>
              <a:rPr lang="fr-FR" dirty="0" smtClean="0"/>
              <a:t>Page de formulaire</a:t>
            </a:r>
          </a:p>
          <a:p>
            <a:pPr lvl="1"/>
            <a:r>
              <a:rPr lang="fr-FR" dirty="0" smtClean="0"/>
              <a:t>Page de liste</a:t>
            </a:r>
          </a:p>
          <a:p>
            <a:pPr lvl="1"/>
            <a:r>
              <a:rPr lang="fr-FR" dirty="0" smtClean="0"/>
              <a:t>Page de menu (progressivement supprimé)</a:t>
            </a:r>
          </a:p>
          <a:p>
            <a:pPr lvl="1"/>
            <a:r>
              <a:rPr lang="fr-FR" dirty="0" smtClean="0"/>
              <a:t>Page de gestion de notification</a:t>
            </a:r>
          </a:p>
          <a:p>
            <a:pPr lvl="1"/>
            <a:r>
              <a:rPr lang="fr-FR" dirty="0" smtClean="0"/>
              <a:t>Page de sélection dans une liste</a:t>
            </a:r>
          </a:p>
          <a:p>
            <a:pPr lvl="1"/>
            <a:r>
              <a:rPr lang="fr-FR" dirty="0" smtClean="0"/>
              <a:t>Page d’onglets</a:t>
            </a:r>
          </a:p>
          <a:p>
            <a:pPr lvl="1"/>
            <a:r>
              <a:rPr lang="fr-FR" dirty="0" smtClean="0"/>
              <a:t>Page de vue web</a:t>
            </a:r>
          </a:p>
          <a:p>
            <a:pPr lvl="1"/>
            <a:endParaRPr lang="fr-FR" dirty="0"/>
          </a:p>
        </p:txBody>
      </p:sp>
    </p:spTree>
    <p:extLst>
      <p:ext uri="{BB962C8B-B14F-4D97-AF65-F5344CB8AC3E}">
        <p14:creationId xmlns:p14="http://schemas.microsoft.com/office/powerpoint/2010/main" val="18045247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noProof="0" dirty="0" smtClean="0"/>
              <a:t>SPID : 02 Les spécificités</a:t>
            </a:r>
            <a:endParaRPr lang="fr-FR" noProof="0" dirty="0"/>
          </a:p>
        </p:txBody>
      </p:sp>
      <p:sp>
        <p:nvSpPr>
          <p:cNvPr id="5" name="Espace réservé du numéro de diapositive 4"/>
          <p:cNvSpPr>
            <a:spLocks noGrp="1"/>
          </p:cNvSpPr>
          <p:nvPr>
            <p:ph type="sldNum" sz="quarter" idx="12"/>
          </p:nvPr>
        </p:nvSpPr>
        <p:spPr/>
        <p:txBody>
          <a:bodyPr/>
          <a:lstStyle/>
          <a:p>
            <a:fld id="{975A587B-5814-4D9B-9598-FE9CB954CB01}" type="slidenum">
              <a:rPr lang="fr-FR" noProof="0" smtClean="0"/>
              <a:pPr/>
              <a:t>24</a:t>
            </a:fld>
            <a:endParaRPr lang="fr-FR" noProof="0" dirty="0"/>
          </a:p>
        </p:txBody>
      </p:sp>
      <p:sp>
        <p:nvSpPr>
          <p:cNvPr id="8" name="Espace réservé du texte 7"/>
          <p:cNvSpPr>
            <a:spLocks noGrp="1"/>
          </p:cNvSpPr>
          <p:nvPr>
            <p:ph type="body" idx="1"/>
          </p:nvPr>
        </p:nvSpPr>
        <p:spPr/>
        <p:txBody>
          <a:bodyPr/>
          <a:lstStyle/>
          <a:p>
            <a:endParaRPr lang="fr-FR" dirty="0"/>
          </a:p>
        </p:txBody>
      </p:sp>
      <p:sp>
        <p:nvSpPr>
          <p:cNvPr id="7" name="Titre 6"/>
          <p:cNvSpPr>
            <a:spLocks noGrp="1"/>
          </p:cNvSpPr>
          <p:nvPr>
            <p:ph type="title"/>
          </p:nvPr>
        </p:nvSpPr>
        <p:spPr/>
        <p:txBody>
          <a:bodyPr/>
          <a:lstStyle/>
          <a:p>
            <a:r>
              <a:rPr lang="fr-FR" dirty="0" smtClean="0"/>
              <a:t>Types de pages</a:t>
            </a:r>
            <a:endParaRPr lang="fr-FR" dirty="0"/>
          </a:p>
        </p:txBody>
      </p:sp>
      <p:sp>
        <p:nvSpPr>
          <p:cNvPr id="9" name="Espace réservé du texte 8"/>
          <p:cNvSpPr>
            <a:spLocks noGrp="1"/>
          </p:cNvSpPr>
          <p:nvPr>
            <p:ph type="body" sz="quarter" idx="13"/>
          </p:nvPr>
        </p:nvSpPr>
        <p:spPr>
          <a:xfrm>
            <a:off x="719136" y="1744980"/>
            <a:ext cx="9444039" cy="4389120"/>
          </a:xfrm>
        </p:spPr>
        <p:txBody>
          <a:bodyPr/>
          <a:lstStyle/>
          <a:p>
            <a:r>
              <a:rPr lang="fr-FR" dirty="0" smtClean="0"/>
              <a:t>Chaque page à des normes et une charte graphique qui lui sont propres</a:t>
            </a:r>
          </a:p>
          <a:p>
            <a:pPr lvl="1"/>
            <a:r>
              <a:rPr lang="fr-FR" dirty="0" smtClean="0"/>
              <a:t>Stricte</a:t>
            </a:r>
          </a:p>
          <a:p>
            <a:pPr lvl="1"/>
            <a:r>
              <a:rPr lang="fr-FR" dirty="0" smtClean="0"/>
              <a:t>Marge de manœuvre très limité</a:t>
            </a:r>
          </a:p>
          <a:p>
            <a:pPr lvl="1"/>
            <a:r>
              <a:rPr lang="fr-FR" dirty="0" smtClean="0"/>
              <a:t>Tester et modeler</a:t>
            </a:r>
          </a:p>
          <a:p>
            <a:pPr lvl="1"/>
            <a:endParaRPr lang="fr-FR" dirty="0" smtClean="0"/>
          </a:p>
          <a:p>
            <a:pPr lvl="1"/>
            <a:endParaRPr lang="fr-FR" dirty="0"/>
          </a:p>
        </p:txBody>
      </p:sp>
    </p:spTree>
    <p:extLst>
      <p:ext uri="{BB962C8B-B14F-4D97-AF65-F5344CB8AC3E}">
        <p14:creationId xmlns:p14="http://schemas.microsoft.com/office/powerpoint/2010/main" val="4220761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noProof="0" smtClean="0"/>
              <a:t>Titre de la présentation</a:t>
            </a:r>
            <a:endParaRPr lang="fr-FR" noProof="0" dirty="0"/>
          </a:p>
        </p:txBody>
      </p:sp>
      <p:sp>
        <p:nvSpPr>
          <p:cNvPr id="3" name="Espace réservé du numéro de diapositive 2"/>
          <p:cNvSpPr>
            <a:spLocks noGrp="1"/>
          </p:cNvSpPr>
          <p:nvPr>
            <p:ph type="sldNum" sz="quarter" idx="12"/>
          </p:nvPr>
        </p:nvSpPr>
        <p:spPr/>
        <p:txBody>
          <a:bodyPr/>
          <a:lstStyle/>
          <a:p>
            <a:fld id="{975A587B-5814-4D9B-9598-FE9CB954CB01}" type="slidenum">
              <a:rPr lang="fr-FR" noProof="0" smtClean="0"/>
              <a:pPr/>
              <a:t>25</a:t>
            </a:fld>
            <a:endParaRPr lang="fr-FR" noProof="0" dirty="0"/>
          </a:p>
        </p:txBody>
      </p:sp>
      <p:sp>
        <p:nvSpPr>
          <p:cNvPr id="4" name="Espace réservé pour une image  3"/>
          <p:cNvSpPr>
            <a:spLocks noGrp="1"/>
          </p:cNvSpPr>
          <p:nvPr>
            <p:ph type="pic" idx="15"/>
          </p:nvPr>
        </p:nvSpPr>
        <p:spPr/>
      </p:sp>
      <p:sp>
        <p:nvSpPr>
          <p:cNvPr id="5" name="Espace réservé du texte 4"/>
          <p:cNvSpPr>
            <a:spLocks noGrp="1"/>
          </p:cNvSpPr>
          <p:nvPr>
            <p:ph type="body" idx="1"/>
          </p:nvPr>
        </p:nvSpPr>
        <p:spPr/>
        <p:txBody>
          <a:bodyPr/>
          <a:lstStyle/>
          <a:p>
            <a:r>
              <a:rPr lang="fr-FR" dirty="0" smtClean="0"/>
              <a:t>Tous les types de pages peuvent être retrouvés via ce </a:t>
            </a:r>
            <a:r>
              <a:rPr lang="fr-FR" dirty="0" smtClean="0">
                <a:hlinkClick r:id="rId3"/>
              </a:rPr>
              <a:t>lien DDOC</a:t>
            </a:r>
            <a:endParaRPr lang="fr-FR" dirty="0"/>
          </a:p>
        </p:txBody>
      </p:sp>
      <p:sp>
        <p:nvSpPr>
          <p:cNvPr id="6" name="Titre 5"/>
          <p:cNvSpPr>
            <a:spLocks noGrp="1"/>
          </p:cNvSpPr>
          <p:nvPr>
            <p:ph type="title"/>
          </p:nvPr>
        </p:nvSpPr>
        <p:spPr/>
        <p:txBody>
          <a:bodyPr/>
          <a:lstStyle/>
          <a:p>
            <a:r>
              <a:rPr lang="fr-FR" dirty="0" smtClean="0"/>
              <a:t>Exemple</a:t>
            </a:r>
            <a:endParaRPr lang="fr-FR" dirty="0"/>
          </a:p>
        </p:txBody>
      </p:sp>
      <p:sp>
        <p:nvSpPr>
          <p:cNvPr id="7" name="Espace réservé du texte 6"/>
          <p:cNvSpPr>
            <a:spLocks noGrp="1"/>
          </p:cNvSpPr>
          <p:nvPr>
            <p:ph type="body" sz="quarter" idx="13"/>
          </p:nvPr>
        </p:nvSpPr>
        <p:spPr/>
        <p:txBody>
          <a:bodyPr/>
          <a:lstStyle/>
          <a:p>
            <a:r>
              <a:rPr lang="fr-FR" dirty="0" smtClean="0"/>
              <a:t>Page de formulaire</a:t>
            </a:r>
            <a:endParaRPr lang="fr-FR" dirty="0"/>
          </a:p>
        </p:txBody>
      </p:sp>
    </p:spTree>
    <p:extLst>
      <p:ext uri="{BB962C8B-B14F-4D97-AF65-F5344CB8AC3E}">
        <p14:creationId xmlns:p14="http://schemas.microsoft.com/office/powerpoint/2010/main" val="21531541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p:cNvSpPr>
            <a:spLocks noGrp="1"/>
          </p:cNvSpPr>
          <p:nvPr>
            <p:ph type="body" sz="quarter" idx="13"/>
          </p:nvPr>
        </p:nvSpPr>
        <p:spPr/>
        <p:txBody>
          <a:bodyPr/>
          <a:lstStyle/>
          <a:p>
            <a:r>
              <a:rPr lang="fr-FR" dirty="0" smtClean="0"/>
              <a:t>Appel de méthode d’actions</a:t>
            </a:r>
          </a:p>
          <a:p>
            <a:pPr lvl="1"/>
            <a:r>
              <a:rPr lang="fr-FR" dirty="0" smtClean="0"/>
              <a:t>« Command » au lieu de « Navigation » ou « Submission »</a:t>
            </a:r>
          </a:p>
          <a:p>
            <a:pPr lvl="2"/>
            <a:r>
              <a:rPr lang="fr-FR" dirty="0"/>
              <a:t>C’est le type de page qui définit cet </a:t>
            </a:r>
            <a:r>
              <a:rPr lang="fr-FR" dirty="0" smtClean="0"/>
              <a:t>attribut</a:t>
            </a:r>
          </a:p>
          <a:p>
            <a:r>
              <a:rPr lang="fr-FR" dirty="0" smtClean="0"/>
              <a:t>Composant dédié</a:t>
            </a:r>
            <a:endParaRPr lang="fr-FR" dirty="0"/>
          </a:p>
          <a:p>
            <a:pPr lvl="1"/>
            <a:r>
              <a:rPr lang="fr-FR" dirty="0" smtClean="0"/>
              <a:t>Tous </a:t>
            </a:r>
            <a:r>
              <a:rPr lang="fr-FR" smtClean="0"/>
              <a:t>les composants </a:t>
            </a:r>
            <a:r>
              <a:rPr lang="fr-FR" dirty="0" smtClean="0"/>
              <a:t>ne peuvent </a:t>
            </a:r>
            <a:r>
              <a:rPr lang="fr-FR" smtClean="0"/>
              <a:t>être utilisés </a:t>
            </a:r>
            <a:r>
              <a:rPr lang="fr-FR" dirty="0" smtClean="0"/>
              <a:t>n’importe où</a:t>
            </a:r>
          </a:p>
          <a:p>
            <a:pPr marL="355600" lvl="1" indent="0">
              <a:buNone/>
            </a:pPr>
            <a:r>
              <a:rPr lang="fr-FR" dirty="0" smtClean="0"/>
              <a:t>Ex: </a:t>
            </a:r>
            <a:r>
              <a:rPr lang="fr-FR" dirty="0"/>
              <a:t> </a:t>
            </a:r>
            <a:r>
              <a:rPr lang="fr-FR" dirty="0" smtClean="0"/>
              <a:t>spid:InputNumber (champs de saisie) ne peut être utilisé dans une page de détail</a:t>
            </a:r>
          </a:p>
          <a:p>
            <a:pPr marL="355600" lvl="1" indent="0">
              <a:buNone/>
            </a:pPr>
            <a:endParaRPr lang="fr-FR" dirty="0"/>
          </a:p>
          <a:p>
            <a:pPr lvl="2"/>
            <a:endParaRPr lang="fr-FR" dirty="0"/>
          </a:p>
        </p:txBody>
      </p:sp>
      <p:sp>
        <p:nvSpPr>
          <p:cNvPr id="2" name="Espace réservé du pied de page 1"/>
          <p:cNvSpPr>
            <a:spLocks noGrp="1"/>
          </p:cNvSpPr>
          <p:nvPr>
            <p:ph type="ftr" sz="quarter" idx="11"/>
          </p:nvPr>
        </p:nvSpPr>
        <p:spPr/>
        <p:txBody>
          <a:bodyPr/>
          <a:lstStyle/>
          <a:p>
            <a:r>
              <a:rPr lang="fr-FR" dirty="0"/>
              <a:t>SPID : 02 Les spécificités</a:t>
            </a:r>
          </a:p>
        </p:txBody>
      </p:sp>
      <p:sp>
        <p:nvSpPr>
          <p:cNvPr id="3" name="Espace réservé du numéro de diapositive 2"/>
          <p:cNvSpPr>
            <a:spLocks noGrp="1"/>
          </p:cNvSpPr>
          <p:nvPr>
            <p:ph type="sldNum" sz="quarter" idx="12"/>
          </p:nvPr>
        </p:nvSpPr>
        <p:spPr/>
        <p:txBody>
          <a:bodyPr/>
          <a:lstStyle/>
          <a:p>
            <a:fld id="{975A587B-5814-4D9B-9598-FE9CB954CB01}" type="slidenum">
              <a:rPr lang="fr-FR" noProof="0" smtClean="0"/>
              <a:pPr/>
              <a:t>26</a:t>
            </a:fld>
            <a:endParaRPr lang="fr-FR" noProof="0" dirty="0"/>
          </a:p>
        </p:txBody>
      </p:sp>
      <p:sp>
        <p:nvSpPr>
          <p:cNvPr id="8" name="Espace réservé du texte 7"/>
          <p:cNvSpPr>
            <a:spLocks noGrp="1"/>
          </p:cNvSpPr>
          <p:nvPr>
            <p:ph type="body" idx="1"/>
          </p:nvPr>
        </p:nvSpPr>
        <p:spPr/>
        <p:txBody>
          <a:bodyPr/>
          <a:lstStyle/>
          <a:p>
            <a:endParaRPr lang="fr-FR" dirty="0"/>
          </a:p>
        </p:txBody>
      </p:sp>
      <p:sp>
        <p:nvSpPr>
          <p:cNvPr id="6" name="Titre 5"/>
          <p:cNvSpPr>
            <a:spLocks noGrp="1"/>
          </p:cNvSpPr>
          <p:nvPr>
            <p:ph type="title"/>
          </p:nvPr>
        </p:nvSpPr>
        <p:spPr/>
        <p:txBody>
          <a:bodyPr/>
          <a:lstStyle/>
          <a:p>
            <a:r>
              <a:rPr lang="fr-FR" dirty="0" smtClean="0"/>
              <a:t>Normes</a:t>
            </a:r>
            <a:endParaRPr lang="fr-FR" dirty="0"/>
          </a:p>
        </p:txBody>
      </p:sp>
    </p:spTree>
    <p:extLst>
      <p:ext uri="{BB962C8B-B14F-4D97-AF65-F5344CB8AC3E}">
        <p14:creationId xmlns:p14="http://schemas.microsoft.com/office/powerpoint/2010/main" val="11736498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719137" y="1493134"/>
            <a:ext cx="10751504" cy="4640966"/>
          </a:xfrm>
        </p:spPr>
        <p:txBody>
          <a:bodyPr/>
          <a:lstStyle/>
          <a:p>
            <a:r>
              <a:rPr lang="fr-FR" dirty="0" smtClean="0"/>
              <a:t>Concerne tous les composants réalisant une action (navigation, mise à jour de page, …) ou affichage d’une page</a:t>
            </a:r>
          </a:p>
          <a:p>
            <a:r>
              <a:rPr lang="fr-FR" dirty="0" smtClean="0"/>
              <a:t>Utilisé pour gérer les Google Analytics (stats de navigation)</a:t>
            </a:r>
          </a:p>
          <a:p>
            <a:r>
              <a:rPr lang="fr-FR" dirty="0" smtClean="0"/>
              <a:t>Sont désormais obligatoires sur toutes les pages et onglets</a:t>
            </a:r>
          </a:p>
          <a:p>
            <a:endParaRPr lang="fr-FR" dirty="0" smtClean="0"/>
          </a:p>
          <a:p>
            <a:endParaRPr lang="fr-FR" dirty="0" smtClean="0"/>
          </a:p>
          <a:p>
            <a:endParaRPr lang="fr-FR" dirty="0"/>
          </a:p>
        </p:txBody>
      </p:sp>
      <p:sp>
        <p:nvSpPr>
          <p:cNvPr id="3" name="Espace réservé du pied de page 2"/>
          <p:cNvSpPr>
            <a:spLocks noGrp="1"/>
          </p:cNvSpPr>
          <p:nvPr>
            <p:ph type="ftr" sz="quarter" idx="11"/>
          </p:nvPr>
        </p:nvSpPr>
        <p:spPr/>
        <p:txBody>
          <a:bodyPr/>
          <a:lstStyle/>
          <a:p>
            <a:r>
              <a:rPr lang="fr-FR" noProof="0" dirty="0" smtClean="0"/>
              <a:t>Titre de la présentation</a:t>
            </a:r>
            <a:endParaRPr lang="fr-FR" noProof="0" dirty="0"/>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27</a:t>
            </a:fld>
            <a:endParaRPr lang="fr-FR" noProof="0" dirty="0"/>
          </a:p>
        </p:txBody>
      </p:sp>
      <p:sp>
        <p:nvSpPr>
          <p:cNvPr id="5" name="Espace réservé du texte 4"/>
          <p:cNvSpPr>
            <a:spLocks noGrp="1"/>
          </p:cNvSpPr>
          <p:nvPr>
            <p:ph type="body" idx="1"/>
          </p:nvPr>
        </p:nvSpPr>
        <p:spPr/>
        <p:txBody>
          <a:bodyPr/>
          <a:lstStyle/>
          <a:p>
            <a:endParaRPr lang="fr-FR" dirty="0"/>
          </a:p>
        </p:txBody>
      </p:sp>
      <p:sp>
        <p:nvSpPr>
          <p:cNvPr id="6" name="Titre 5"/>
          <p:cNvSpPr>
            <a:spLocks noGrp="1"/>
          </p:cNvSpPr>
          <p:nvPr>
            <p:ph type="title"/>
          </p:nvPr>
        </p:nvSpPr>
        <p:spPr/>
        <p:txBody>
          <a:bodyPr/>
          <a:lstStyle/>
          <a:p>
            <a:r>
              <a:rPr lang="fr-FR" dirty="0"/>
              <a:t>A</a:t>
            </a:r>
            <a:r>
              <a:rPr lang="fr-FR" dirty="0" smtClean="0"/>
              <a:t>nalytics</a:t>
            </a:r>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2360637636"/>
              </p:ext>
            </p:extLst>
          </p:nvPr>
        </p:nvGraphicFramePr>
        <p:xfrm>
          <a:off x="0" y="2931576"/>
          <a:ext cx="12160665" cy="2773680"/>
        </p:xfrm>
        <a:graphic>
          <a:graphicData uri="http://schemas.openxmlformats.org/drawingml/2006/table">
            <a:tbl>
              <a:tblPr firstRow="1" bandRow="1">
                <a:tableStyleId>{2D5ABB26-0587-4C30-8999-92F81FD0307C}</a:tableStyleId>
              </a:tblPr>
              <a:tblGrid>
                <a:gridCol w="5984528">
                  <a:extLst>
                    <a:ext uri="{9D8B030D-6E8A-4147-A177-3AD203B41FA5}">
                      <a16:colId xmlns:a16="http://schemas.microsoft.com/office/drawing/2014/main" val="20000"/>
                    </a:ext>
                  </a:extLst>
                </a:gridCol>
                <a:gridCol w="6176137">
                  <a:extLst>
                    <a:ext uri="{9D8B030D-6E8A-4147-A177-3AD203B41FA5}">
                      <a16:colId xmlns:a16="http://schemas.microsoft.com/office/drawing/2014/main" val="20001"/>
                    </a:ext>
                  </a:extLst>
                </a:gridCol>
              </a:tblGrid>
              <a:tr h="370840">
                <a:tc>
                  <a:txBody>
                    <a:bodyPr/>
                    <a:lstStyle/>
                    <a:p>
                      <a:r>
                        <a:rPr lang="fr-FR" sz="1200" dirty="0" smtClean="0">
                          <a:solidFill>
                            <a:srgbClr val="0000FF"/>
                          </a:solidFill>
                          <a:latin typeface="Consolas" panose="020B0609020204030204" pitchFamily="49" charset="0"/>
                        </a:rPr>
                        <a:t> </a:t>
                      </a:r>
                      <a:r>
                        <a:rPr lang="fr-FR" sz="1100" dirty="0" smtClean="0">
                          <a:solidFill>
                            <a:srgbClr val="0000FF"/>
                          </a:solidFill>
                          <a:latin typeface="Consolas" panose="020B0609020204030204" pitchFamily="49" charset="0"/>
                        </a:rPr>
                        <a:t>&lt;</a:t>
                      </a:r>
                      <a:r>
                        <a:rPr lang="fr-FR" sz="1100" dirty="0" smtClean="0">
                          <a:solidFill>
                            <a:srgbClr val="A31515"/>
                          </a:solidFill>
                          <a:latin typeface="Consolas" panose="020B0609020204030204" pitchFamily="49" charset="0"/>
                        </a:rPr>
                        <a:t>spid:FormPage.Analytics</a:t>
                      </a:r>
                      <a:r>
                        <a:rPr lang="fr-FR" sz="1100" dirty="0" smtClean="0">
                          <a:solidFill>
                            <a:srgbClr val="0000FF"/>
                          </a:solidFill>
                          <a:latin typeface="Consolas" panose="020B0609020204030204" pitchFamily="49" charset="0"/>
                        </a:rPr>
                        <a:t>&gt;</a:t>
                      </a:r>
                      <a:endParaRPr lang="fr-FR" sz="1100" dirty="0" smtClean="0">
                        <a:solidFill>
                          <a:srgbClr val="000000"/>
                        </a:solidFill>
                        <a:latin typeface="Consolas" panose="020B0609020204030204" pitchFamily="49" charset="0"/>
                      </a:endParaRPr>
                    </a:p>
                    <a:p>
                      <a:r>
                        <a:rPr lang="fr-FR" sz="1100" dirty="0" smtClean="0">
                          <a:solidFill>
                            <a:srgbClr val="0000FF"/>
                          </a:solidFill>
                          <a:latin typeface="Consolas" panose="020B0609020204030204" pitchFamily="49" charset="0"/>
                        </a:rPr>
                        <a:t>    &lt;</a:t>
                      </a:r>
                      <a:r>
                        <a:rPr lang="fr-FR" sz="1100" dirty="0" smtClean="0">
                          <a:solidFill>
                            <a:srgbClr val="A31515"/>
                          </a:solidFill>
                          <a:latin typeface="Consolas" panose="020B0609020204030204" pitchFamily="49" charset="0"/>
                        </a:rPr>
                        <a:t>spid:Analytic</a:t>
                      </a:r>
                      <a:r>
                        <a:rPr lang="fr-FR" sz="1100" dirty="0" smtClean="0">
                          <a:solidFill>
                            <a:srgbClr val="0000FF"/>
                          </a:solidFill>
                          <a:latin typeface="Consolas" panose="020B0609020204030204" pitchFamily="49" charset="0"/>
                        </a:rPr>
                        <a:t> </a:t>
                      </a:r>
                      <a:r>
                        <a:rPr lang="fr-FR" sz="1100" dirty="0" smtClean="0">
                          <a:solidFill>
                            <a:srgbClr val="FF0000"/>
                          </a:solidFill>
                          <a:latin typeface="Consolas" panose="020B0609020204030204" pitchFamily="49" charset="0"/>
                        </a:rPr>
                        <a:t>Name</a:t>
                      </a:r>
                      <a:r>
                        <a:rPr lang="fr-FR" sz="1100" dirty="0" smtClean="0">
                          <a:solidFill>
                            <a:srgbClr val="0000FF"/>
                          </a:solidFill>
                          <a:latin typeface="Consolas" panose="020B0609020204030204" pitchFamily="49" charset="0"/>
                        </a:rPr>
                        <a:t>=</a:t>
                      </a:r>
                      <a:r>
                        <a:rPr lang="fr-FR" sz="1100" dirty="0" smtClean="0">
                          <a:solidFill>
                            <a:srgbClr val="000000"/>
                          </a:solidFill>
                          <a:latin typeface="Consolas" panose="020B0609020204030204" pitchFamily="49" charset="0"/>
                        </a:rPr>
                        <a:t>"</a:t>
                      </a:r>
                      <a:r>
                        <a:rPr lang="fr-FR" sz="1100" dirty="0" smtClean="0">
                          <a:solidFill>
                            <a:srgbClr val="0000FF"/>
                          </a:solidFill>
                          <a:latin typeface="Consolas" panose="020B0609020204030204" pitchFamily="49" charset="0"/>
                        </a:rPr>
                        <a:t>screen</a:t>
                      </a:r>
                      <a:r>
                        <a:rPr lang="fr-FR" sz="1100" dirty="0" smtClean="0">
                          <a:solidFill>
                            <a:srgbClr val="000000"/>
                          </a:solidFill>
                          <a:latin typeface="Consolas" panose="020B0609020204030204" pitchFamily="49" charset="0"/>
                        </a:rPr>
                        <a:t>"</a:t>
                      </a:r>
                      <a:r>
                        <a:rPr lang="fr-FR" sz="1100" dirty="0" smtClean="0">
                          <a:solidFill>
                            <a:srgbClr val="0000FF"/>
                          </a:solidFill>
                          <a:latin typeface="Consolas" panose="020B0609020204030204" pitchFamily="49" charset="0"/>
                        </a:rPr>
                        <a:t> </a:t>
                      </a:r>
                      <a:r>
                        <a:rPr lang="fr-FR" sz="1100" dirty="0" smtClean="0">
                          <a:solidFill>
                            <a:srgbClr val="FF0000"/>
                          </a:solidFill>
                          <a:latin typeface="Consolas" panose="020B0609020204030204" pitchFamily="49" charset="0"/>
                        </a:rPr>
                        <a:t>Type</a:t>
                      </a:r>
                      <a:r>
                        <a:rPr lang="fr-FR" sz="1100" dirty="0" smtClean="0">
                          <a:solidFill>
                            <a:srgbClr val="0000FF"/>
                          </a:solidFill>
                          <a:latin typeface="Consolas" panose="020B0609020204030204" pitchFamily="49" charset="0"/>
                        </a:rPr>
                        <a:t>=</a:t>
                      </a:r>
                      <a:r>
                        <a:rPr lang="fr-FR" sz="1100" dirty="0" smtClean="0">
                          <a:solidFill>
                            <a:srgbClr val="000000"/>
                          </a:solidFill>
                          <a:latin typeface="Consolas" panose="020B0609020204030204" pitchFamily="49" charset="0"/>
                        </a:rPr>
                        <a:t>"</a:t>
                      </a:r>
                      <a:r>
                        <a:rPr lang="fr-FR" sz="1100" dirty="0" smtClean="0">
                          <a:solidFill>
                            <a:srgbClr val="0000FF"/>
                          </a:solidFill>
                          <a:latin typeface="Consolas" panose="020B0609020204030204" pitchFamily="49" charset="0"/>
                        </a:rPr>
                        <a:t>GA</a:t>
                      </a:r>
                      <a:r>
                        <a:rPr lang="fr-FR" sz="1100" dirty="0" smtClean="0">
                          <a:solidFill>
                            <a:srgbClr val="000000"/>
                          </a:solidFill>
                          <a:latin typeface="Consolas" panose="020B0609020204030204" pitchFamily="49" charset="0"/>
                        </a:rPr>
                        <a:t>"</a:t>
                      </a:r>
                      <a:r>
                        <a:rPr lang="fr-FR" sz="1100" dirty="0" smtClean="0">
                          <a:solidFill>
                            <a:srgbClr val="0000FF"/>
                          </a:solidFill>
                          <a:latin typeface="Consolas" panose="020B0609020204030204" pitchFamily="49" charset="0"/>
                        </a:rPr>
                        <a:t>&gt;</a:t>
                      </a:r>
                      <a:endParaRPr lang="fr-FR" sz="1100" dirty="0" smtClean="0">
                        <a:solidFill>
                          <a:srgbClr val="000000"/>
                        </a:solidFill>
                        <a:latin typeface="Consolas" panose="020B0609020204030204" pitchFamily="49" charset="0"/>
                      </a:endParaRPr>
                    </a:p>
                    <a:p>
                      <a:r>
                        <a:rPr lang="en-US" sz="1100" dirty="0" smtClean="0">
                          <a:solidFill>
                            <a:srgbClr val="0000FF"/>
                          </a:solidFill>
                          <a:latin typeface="Consolas" panose="020B0609020204030204" pitchFamily="49" charset="0"/>
                        </a:rPr>
                        <a:t>      &lt;</a:t>
                      </a:r>
                      <a:r>
                        <a:rPr lang="en-US" sz="1100" dirty="0" smtClean="0">
                          <a:solidFill>
                            <a:srgbClr val="A31515"/>
                          </a:solidFill>
                          <a:latin typeface="Consolas" panose="020B0609020204030204" pitchFamily="49" charset="0"/>
                        </a:rPr>
                        <a:t>spid:AnalyticParam</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Key</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err="1" smtClean="0">
                          <a:solidFill>
                            <a:srgbClr val="0000FF"/>
                          </a:solidFill>
                          <a:latin typeface="Consolas" panose="020B0609020204030204" pitchFamily="49" charset="0"/>
                        </a:rPr>
                        <a:t>screen_name</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Value</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Bourse - </a:t>
                      </a:r>
                      <a:r>
                        <a:rPr lang="en-US" sz="1100" dirty="0" err="1" smtClean="0">
                          <a:solidFill>
                            <a:srgbClr val="0000FF"/>
                          </a:solidFill>
                          <a:latin typeface="Consolas" panose="020B0609020204030204" pitchFamily="49" charset="0"/>
                        </a:rPr>
                        <a:t>Recherche</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/&gt;</a:t>
                      </a:r>
                      <a:endParaRPr lang="en-US" sz="1100" dirty="0" smtClean="0">
                        <a:solidFill>
                          <a:srgbClr val="000000"/>
                        </a:solidFill>
                        <a:latin typeface="Consolas" panose="020B0609020204030204" pitchFamily="49" charset="0"/>
                      </a:endParaRPr>
                    </a:p>
                    <a:p>
                      <a:r>
                        <a:rPr lang="en-US" sz="1100" dirty="0" smtClean="0">
                          <a:solidFill>
                            <a:srgbClr val="0000FF"/>
                          </a:solidFill>
                          <a:latin typeface="Consolas" panose="020B0609020204030204" pitchFamily="49" charset="0"/>
                        </a:rPr>
                        <a:t>      &lt;</a:t>
                      </a:r>
                      <a:r>
                        <a:rPr lang="en-US" sz="1100" dirty="0" err="1" smtClean="0">
                          <a:solidFill>
                            <a:srgbClr val="A31515"/>
                          </a:solidFill>
                          <a:latin typeface="Consolas" panose="020B0609020204030204" pitchFamily="49" charset="0"/>
                        </a:rPr>
                        <a:t>spid:AnalyticParam</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Key</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space</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Value</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Bourse</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/&gt;</a:t>
                      </a:r>
                      <a:endParaRPr lang="en-US" sz="1100" dirty="0" smtClean="0">
                        <a:solidFill>
                          <a:srgbClr val="000000"/>
                        </a:solidFill>
                        <a:latin typeface="Consolas" panose="020B0609020204030204" pitchFamily="49" charset="0"/>
                      </a:endParaRPr>
                    </a:p>
                    <a:p>
                      <a:r>
                        <a:rPr lang="en-US" sz="1100" dirty="0" smtClean="0">
                          <a:solidFill>
                            <a:srgbClr val="0000FF"/>
                          </a:solidFill>
                          <a:latin typeface="Consolas" panose="020B0609020204030204" pitchFamily="49" charset="0"/>
                        </a:rPr>
                        <a:t>      &lt;</a:t>
                      </a:r>
                      <a:r>
                        <a:rPr lang="en-US" sz="1100" dirty="0" err="1" smtClean="0">
                          <a:solidFill>
                            <a:srgbClr val="A31515"/>
                          </a:solidFill>
                          <a:latin typeface="Consolas" panose="020B0609020204030204" pitchFamily="49" charset="0"/>
                        </a:rPr>
                        <a:t>spid:AnalyticParam</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Key</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subspace</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Value</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err="1" smtClean="0">
                          <a:solidFill>
                            <a:srgbClr val="0000FF"/>
                          </a:solidFill>
                          <a:latin typeface="Consolas" panose="020B0609020204030204" pitchFamily="49" charset="0"/>
                        </a:rPr>
                        <a:t>Autocompletion</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/&gt;</a:t>
                      </a:r>
                      <a:endParaRPr lang="en-US" sz="1100" dirty="0" smtClean="0">
                        <a:solidFill>
                          <a:srgbClr val="000000"/>
                        </a:solidFill>
                        <a:latin typeface="Consolas" panose="020B0609020204030204" pitchFamily="49" charset="0"/>
                      </a:endParaRPr>
                    </a:p>
                    <a:p>
                      <a:r>
                        <a:rPr lang="fr-FR" sz="1100" dirty="0" smtClean="0">
                          <a:solidFill>
                            <a:srgbClr val="0000FF"/>
                          </a:solidFill>
                          <a:latin typeface="Consolas" panose="020B0609020204030204" pitchFamily="49" charset="0"/>
                        </a:rPr>
                        <a:t>    &lt;/</a:t>
                      </a:r>
                      <a:r>
                        <a:rPr lang="fr-FR" sz="1100" dirty="0" err="1" smtClean="0">
                          <a:solidFill>
                            <a:srgbClr val="A31515"/>
                          </a:solidFill>
                          <a:latin typeface="Consolas" panose="020B0609020204030204" pitchFamily="49" charset="0"/>
                        </a:rPr>
                        <a:t>spid:Analytic</a:t>
                      </a:r>
                      <a:r>
                        <a:rPr lang="fr-FR" sz="1100" dirty="0" smtClean="0">
                          <a:solidFill>
                            <a:srgbClr val="0000FF"/>
                          </a:solidFill>
                          <a:latin typeface="Consolas" panose="020B0609020204030204" pitchFamily="49" charset="0"/>
                        </a:rPr>
                        <a:t>&gt;</a:t>
                      </a:r>
                      <a:endParaRPr lang="fr-FR" sz="1100" dirty="0" smtClean="0">
                        <a:solidFill>
                          <a:srgbClr val="000000"/>
                        </a:solidFill>
                        <a:latin typeface="Consolas" panose="020B0609020204030204" pitchFamily="49" charset="0"/>
                      </a:endParaRPr>
                    </a:p>
                    <a:p>
                      <a:r>
                        <a:rPr lang="fr-FR" sz="1100" dirty="0" smtClean="0">
                          <a:solidFill>
                            <a:srgbClr val="0000FF"/>
                          </a:solidFill>
                          <a:latin typeface="Consolas" panose="020B0609020204030204" pitchFamily="49" charset="0"/>
                        </a:rPr>
                        <a:t>  &lt;/</a:t>
                      </a:r>
                      <a:r>
                        <a:rPr lang="fr-FR" sz="1100" dirty="0" err="1" smtClean="0">
                          <a:solidFill>
                            <a:srgbClr val="A31515"/>
                          </a:solidFill>
                          <a:latin typeface="Consolas" panose="020B0609020204030204" pitchFamily="49" charset="0"/>
                        </a:rPr>
                        <a:t>spid:FormPage.Analytics</a:t>
                      </a:r>
                      <a:r>
                        <a:rPr lang="fr-FR" sz="1200" dirty="0" smtClean="0">
                          <a:solidFill>
                            <a:srgbClr val="0000FF"/>
                          </a:solidFill>
                          <a:latin typeface="Consolas" panose="020B0609020204030204" pitchFamily="49" charset="0"/>
                        </a:rPr>
                        <a:t>&gt;</a:t>
                      </a:r>
                      <a:endParaRPr lang="fr-FR"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100" dirty="0" smtClean="0">
                          <a:solidFill>
                            <a:srgbClr val="0000FF"/>
                          </a:solidFill>
                          <a:latin typeface="Consolas" panose="020B0609020204030204" pitchFamily="49" charset="0"/>
                        </a:rPr>
                        <a:t>&lt;</a:t>
                      </a:r>
                      <a:r>
                        <a:rPr lang="fr-FR" sz="1100" dirty="0" err="1" smtClean="0">
                          <a:solidFill>
                            <a:srgbClr val="A31515"/>
                          </a:solidFill>
                          <a:latin typeface="Consolas" panose="020B0609020204030204" pitchFamily="49" charset="0"/>
                        </a:rPr>
                        <a:t>spid:FormPage.Buttons</a:t>
                      </a:r>
                      <a:r>
                        <a:rPr lang="fr-FR" sz="1100" dirty="0" smtClean="0">
                          <a:solidFill>
                            <a:srgbClr val="0000FF"/>
                          </a:solidFill>
                          <a:latin typeface="Consolas" panose="020B0609020204030204" pitchFamily="49" charset="0"/>
                        </a:rPr>
                        <a:t>&gt;</a:t>
                      </a:r>
                    </a:p>
                    <a:p>
                      <a:r>
                        <a:rPr lang="en-US" sz="1100" dirty="0" smtClean="0">
                          <a:solidFill>
                            <a:srgbClr val="0000FF"/>
                          </a:solidFill>
                          <a:latin typeface="Consolas" panose="020B0609020204030204" pitchFamily="49" charset="0"/>
                        </a:rPr>
                        <a:t>  &lt;</a:t>
                      </a:r>
                      <a:r>
                        <a:rPr lang="en-US" sz="1100" dirty="0" err="1" smtClean="0">
                          <a:solidFill>
                            <a:srgbClr val="A31515"/>
                          </a:solidFill>
                          <a:latin typeface="Consolas" panose="020B0609020204030204" pitchFamily="49" charset="0"/>
                        </a:rPr>
                        <a:t>spid:FormAction</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Command</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err="1" smtClean="0">
                          <a:solidFill>
                            <a:srgbClr val="0000FF"/>
                          </a:solidFill>
                          <a:latin typeface="Consolas" panose="020B0609020204030204" pitchFamily="49" charset="0"/>
                        </a:rPr>
                        <a:t>GoRechercher</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Type</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Submit</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Icon</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err="1" smtClean="0">
                          <a:solidFill>
                            <a:srgbClr val="0000FF"/>
                          </a:solidFill>
                          <a:latin typeface="Consolas" panose="020B0609020204030204" pitchFamily="49" charset="0"/>
                        </a:rPr>
                        <a:t>ic_search</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&gt;</a:t>
                      </a:r>
                    </a:p>
                    <a:p>
                      <a:r>
                        <a:rPr lang="fr-FR" sz="1100" dirty="0" smtClean="0">
                          <a:solidFill>
                            <a:srgbClr val="0000FF"/>
                          </a:solidFill>
                          <a:latin typeface="Consolas" panose="020B0609020204030204" pitchFamily="49" charset="0"/>
                        </a:rPr>
                        <a:t>    &lt;</a:t>
                      </a:r>
                      <a:r>
                        <a:rPr lang="fr-FR" sz="1100" dirty="0" err="1" smtClean="0">
                          <a:solidFill>
                            <a:srgbClr val="A31515"/>
                          </a:solidFill>
                          <a:latin typeface="Consolas" panose="020B0609020204030204" pitchFamily="49" charset="0"/>
                        </a:rPr>
                        <a:t>spid:FormAction.CommandAnalytics</a:t>
                      </a:r>
                      <a:r>
                        <a:rPr lang="fr-FR" sz="1100" dirty="0" smtClean="0">
                          <a:solidFill>
                            <a:srgbClr val="0000FF"/>
                          </a:solidFill>
                          <a:latin typeface="Consolas" panose="020B0609020204030204" pitchFamily="49" charset="0"/>
                        </a:rPr>
                        <a:t>&gt;</a:t>
                      </a:r>
                    </a:p>
                    <a:p>
                      <a:r>
                        <a:rPr lang="fr-FR" sz="1100" dirty="0" smtClean="0">
                          <a:solidFill>
                            <a:srgbClr val="0000FF"/>
                          </a:solidFill>
                          <a:latin typeface="Consolas" panose="020B0609020204030204" pitchFamily="49" charset="0"/>
                        </a:rPr>
                        <a:t>      &lt;</a:t>
                      </a:r>
                      <a:r>
                        <a:rPr lang="fr-FR" sz="1100" dirty="0" err="1" smtClean="0">
                          <a:solidFill>
                            <a:srgbClr val="A31515"/>
                          </a:solidFill>
                          <a:latin typeface="Consolas" panose="020B0609020204030204" pitchFamily="49" charset="0"/>
                        </a:rPr>
                        <a:t>spid:Analytic</a:t>
                      </a:r>
                      <a:r>
                        <a:rPr lang="fr-FR" sz="1100" dirty="0" smtClean="0">
                          <a:solidFill>
                            <a:srgbClr val="0000FF"/>
                          </a:solidFill>
                          <a:latin typeface="Consolas" panose="020B0609020204030204" pitchFamily="49" charset="0"/>
                        </a:rPr>
                        <a:t> </a:t>
                      </a:r>
                      <a:r>
                        <a:rPr lang="fr-FR" sz="1100" dirty="0" smtClean="0">
                          <a:solidFill>
                            <a:srgbClr val="FF0000"/>
                          </a:solidFill>
                          <a:latin typeface="Consolas" panose="020B0609020204030204" pitchFamily="49" charset="0"/>
                        </a:rPr>
                        <a:t>Name</a:t>
                      </a:r>
                      <a:r>
                        <a:rPr lang="fr-FR" sz="1100" dirty="0" smtClean="0">
                          <a:solidFill>
                            <a:srgbClr val="0000FF"/>
                          </a:solidFill>
                          <a:latin typeface="Consolas" panose="020B0609020204030204" pitchFamily="49" charset="0"/>
                        </a:rPr>
                        <a:t>=</a:t>
                      </a:r>
                      <a:r>
                        <a:rPr lang="fr-FR" sz="1100" dirty="0" smtClean="0">
                          <a:solidFill>
                            <a:srgbClr val="000000"/>
                          </a:solidFill>
                          <a:latin typeface="Consolas" panose="020B0609020204030204" pitchFamily="49" charset="0"/>
                        </a:rPr>
                        <a:t>"</a:t>
                      </a:r>
                      <a:r>
                        <a:rPr lang="fr-FR" sz="1100" dirty="0" smtClean="0">
                          <a:solidFill>
                            <a:srgbClr val="0000FF"/>
                          </a:solidFill>
                          <a:latin typeface="Consolas" panose="020B0609020204030204" pitchFamily="49" charset="0"/>
                        </a:rPr>
                        <a:t>Action</a:t>
                      </a:r>
                      <a:r>
                        <a:rPr lang="fr-FR" sz="1100" dirty="0" smtClean="0">
                          <a:solidFill>
                            <a:srgbClr val="000000"/>
                          </a:solidFill>
                          <a:latin typeface="Consolas" panose="020B0609020204030204" pitchFamily="49" charset="0"/>
                        </a:rPr>
                        <a:t>"</a:t>
                      </a:r>
                      <a:r>
                        <a:rPr lang="fr-FR" sz="1100" dirty="0" smtClean="0">
                          <a:solidFill>
                            <a:srgbClr val="0000FF"/>
                          </a:solidFill>
                          <a:latin typeface="Consolas" panose="020B0609020204030204" pitchFamily="49" charset="0"/>
                        </a:rPr>
                        <a:t> </a:t>
                      </a:r>
                      <a:r>
                        <a:rPr lang="fr-FR" sz="1100" dirty="0" smtClean="0">
                          <a:solidFill>
                            <a:srgbClr val="FF0000"/>
                          </a:solidFill>
                          <a:latin typeface="Consolas" panose="020B0609020204030204" pitchFamily="49" charset="0"/>
                        </a:rPr>
                        <a:t>Type</a:t>
                      </a:r>
                      <a:r>
                        <a:rPr lang="fr-FR" sz="1100" dirty="0" smtClean="0">
                          <a:solidFill>
                            <a:srgbClr val="0000FF"/>
                          </a:solidFill>
                          <a:latin typeface="Consolas" panose="020B0609020204030204" pitchFamily="49" charset="0"/>
                        </a:rPr>
                        <a:t>=</a:t>
                      </a:r>
                      <a:r>
                        <a:rPr lang="fr-FR" sz="1100" dirty="0" smtClean="0">
                          <a:solidFill>
                            <a:srgbClr val="000000"/>
                          </a:solidFill>
                          <a:latin typeface="Consolas" panose="020B0609020204030204" pitchFamily="49" charset="0"/>
                        </a:rPr>
                        <a:t>"</a:t>
                      </a:r>
                      <a:r>
                        <a:rPr lang="fr-FR" sz="1100" dirty="0" smtClean="0">
                          <a:solidFill>
                            <a:srgbClr val="0000FF"/>
                          </a:solidFill>
                          <a:latin typeface="Consolas" panose="020B0609020204030204" pitchFamily="49" charset="0"/>
                        </a:rPr>
                        <a:t>GA</a:t>
                      </a:r>
                      <a:r>
                        <a:rPr lang="fr-FR" sz="1100" dirty="0" smtClean="0">
                          <a:solidFill>
                            <a:srgbClr val="000000"/>
                          </a:solidFill>
                          <a:latin typeface="Consolas" panose="020B0609020204030204" pitchFamily="49" charset="0"/>
                        </a:rPr>
                        <a:t>"</a:t>
                      </a:r>
                      <a:r>
                        <a:rPr lang="fr-FR" sz="1100" dirty="0" smtClean="0">
                          <a:solidFill>
                            <a:srgbClr val="0000FF"/>
                          </a:solidFill>
                          <a:latin typeface="Consolas" panose="020B0609020204030204" pitchFamily="49" charset="0"/>
                        </a:rPr>
                        <a:t>&gt;</a:t>
                      </a:r>
                    </a:p>
                    <a:p>
                      <a:r>
                        <a:rPr lang="en-US" sz="1100" dirty="0" smtClean="0">
                          <a:solidFill>
                            <a:srgbClr val="0000FF"/>
                          </a:solidFill>
                          <a:latin typeface="Consolas" panose="020B0609020204030204" pitchFamily="49" charset="0"/>
                        </a:rPr>
                        <a:t>        &lt;</a:t>
                      </a:r>
                      <a:r>
                        <a:rPr lang="en-US" sz="1100" dirty="0" err="1" smtClean="0">
                          <a:solidFill>
                            <a:srgbClr val="A31515"/>
                          </a:solidFill>
                          <a:latin typeface="Consolas" panose="020B0609020204030204" pitchFamily="49" charset="0"/>
                        </a:rPr>
                        <a:t>spid:AnalyticParam</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Key</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category</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Value</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Navigation</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/&gt;</a:t>
                      </a:r>
                    </a:p>
                    <a:p>
                      <a:r>
                        <a:rPr lang="en-US" sz="1100" dirty="0" smtClean="0">
                          <a:solidFill>
                            <a:srgbClr val="0000FF"/>
                          </a:solidFill>
                          <a:latin typeface="Consolas" panose="020B0609020204030204" pitchFamily="49" charset="0"/>
                        </a:rPr>
                        <a:t>        &lt;</a:t>
                      </a:r>
                      <a:r>
                        <a:rPr lang="en-US" sz="1100" dirty="0" err="1" smtClean="0">
                          <a:solidFill>
                            <a:srgbClr val="A31515"/>
                          </a:solidFill>
                          <a:latin typeface="Consolas" panose="020B0609020204030204" pitchFamily="49" charset="0"/>
                        </a:rPr>
                        <a:t>spid:AnalyticParam</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Key</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action</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Value</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err="1" smtClean="0">
                          <a:solidFill>
                            <a:srgbClr val="0000FF"/>
                          </a:solidFill>
                          <a:latin typeface="Consolas" panose="020B0609020204030204" pitchFamily="49" charset="0"/>
                        </a:rPr>
                        <a:t>Clic</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/&gt;</a:t>
                      </a:r>
                    </a:p>
                    <a:p>
                      <a:r>
                        <a:rPr lang="en-US" sz="1100" dirty="0" smtClean="0">
                          <a:solidFill>
                            <a:srgbClr val="0000FF"/>
                          </a:solidFill>
                          <a:latin typeface="Consolas" panose="020B0609020204030204" pitchFamily="49" charset="0"/>
                        </a:rPr>
                        <a:t>        &lt;</a:t>
                      </a:r>
                      <a:r>
                        <a:rPr lang="en-US" sz="1100" dirty="0" err="1" smtClean="0">
                          <a:solidFill>
                            <a:srgbClr val="A31515"/>
                          </a:solidFill>
                          <a:latin typeface="Consolas" panose="020B0609020204030204" pitchFamily="49" charset="0"/>
                        </a:rPr>
                        <a:t>spid:AnalyticParam</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Key</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label</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Value</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err="1" smtClean="0">
                          <a:solidFill>
                            <a:srgbClr val="0000FF"/>
                          </a:solidFill>
                          <a:latin typeface="Consolas" panose="020B0609020204030204" pitchFamily="49" charset="0"/>
                        </a:rPr>
                        <a:t>PlusDeResultats</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/&gt;</a:t>
                      </a:r>
                    </a:p>
                    <a:p>
                      <a:r>
                        <a:rPr lang="en-US" sz="1100" dirty="0" smtClean="0">
                          <a:solidFill>
                            <a:srgbClr val="0000FF"/>
                          </a:solidFill>
                          <a:latin typeface="Consolas" panose="020B0609020204030204" pitchFamily="49" charset="0"/>
                        </a:rPr>
                        <a:t>        &lt;</a:t>
                      </a:r>
                      <a:r>
                        <a:rPr lang="en-US" sz="1100" dirty="0" err="1" smtClean="0">
                          <a:solidFill>
                            <a:srgbClr val="A31515"/>
                          </a:solidFill>
                          <a:latin typeface="Consolas" panose="020B0609020204030204" pitchFamily="49" charset="0"/>
                        </a:rPr>
                        <a:t>spid:AnalyticParam</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Key</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space</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Value</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Bourse</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/&gt;</a:t>
                      </a:r>
                    </a:p>
                    <a:p>
                      <a:r>
                        <a:rPr lang="en-US" sz="1100" dirty="0" smtClean="0">
                          <a:solidFill>
                            <a:srgbClr val="0000FF"/>
                          </a:solidFill>
                          <a:latin typeface="Consolas" panose="020B0609020204030204" pitchFamily="49" charset="0"/>
                        </a:rPr>
                        <a:t>        &lt;</a:t>
                      </a:r>
                      <a:r>
                        <a:rPr lang="en-US" sz="1100" dirty="0" err="1" smtClean="0">
                          <a:solidFill>
                            <a:srgbClr val="A31515"/>
                          </a:solidFill>
                          <a:latin typeface="Consolas" panose="020B0609020204030204" pitchFamily="49" charset="0"/>
                        </a:rPr>
                        <a:t>spid:AnalyticParam</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Key</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subspace</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a:t>
                      </a:r>
                      <a:r>
                        <a:rPr lang="en-US" sz="1100" dirty="0" smtClean="0">
                          <a:solidFill>
                            <a:srgbClr val="FF0000"/>
                          </a:solidFill>
                          <a:latin typeface="Consolas" panose="020B0609020204030204" pitchFamily="49" charset="0"/>
                        </a:rPr>
                        <a:t>Value</a:t>
                      </a:r>
                      <a:r>
                        <a:rPr lang="en-US" sz="1100" dirty="0" smtClean="0">
                          <a:solidFill>
                            <a:srgbClr val="0000FF"/>
                          </a:solidFill>
                          <a:latin typeface="Consolas" panose="020B0609020204030204" pitchFamily="49" charset="0"/>
                        </a:rPr>
                        <a:t>=</a:t>
                      </a:r>
                      <a:r>
                        <a:rPr lang="en-US" sz="1100" dirty="0" smtClean="0">
                          <a:solidFill>
                            <a:srgbClr val="000000"/>
                          </a:solidFill>
                          <a:latin typeface="Consolas" panose="020B0609020204030204" pitchFamily="49" charset="0"/>
                        </a:rPr>
                        <a:t>"</a:t>
                      </a:r>
                      <a:r>
                        <a:rPr lang="en-US" sz="1100" dirty="0" err="1" smtClean="0">
                          <a:solidFill>
                            <a:srgbClr val="0000FF"/>
                          </a:solidFill>
                          <a:latin typeface="Consolas" panose="020B0609020204030204" pitchFamily="49" charset="0"/>
                        </a:rPr>
                        <a:t>Autocompletion</a:t>
                      </a:r>
                      <a:r>
                        <a:rPr lang="en-US" sz="1100" dirty="0" smtClean="0">
                          <a:solidFill>
                            <a:srgbClr val="000000"/>
                          </a:solidFill>
                          <a:latin typeface="Consolas" panose="020B0609020204030204" pitchFamily="49" charset="0"/>
                        </a:rPr>
                        <a:t>"</a:t>
                      </a:r>
                      <a:r>
                        <a:rPr lang="en-US" sz="1100" dirty="0" smtClean="0">
                          <a:solidFill>
                            <a:srgbClr val="0000FF"/>
                          </a:solidFill>
                          <a:latin typeface="Consolas" panose="020B0609020204030204" pitchFamily="49" charset="0"/>
                        </a:rPr>
                        <a:t> /&gt;</a:t>
                      </a:r>
                    </a:p>
                    <a:p>
                      <a:r>
                        <a:rPr lang="fr-FR" sz="1100" dirty="0" smtClean="0">
                          <a:solidFill>
                            <a:srgbClr val="0000FF"/>
                          </a:solidFill>
                          <a:latin typeface="Consolas" panose="020B0609020204030204" pitchFamily="49" charset="0"/>
                        </a:rPr>
                        <a:t>      &lt;/</a:t>
                      </a:r>
                      <a:r>
                        <a:rPr lang="fr-FR" sz="1100" dirty="0" err="1" smtClean="0">
                          <a:solidFill>
                            <a:srgbClr val="A31515"/>
                          </a:solidFill>
                          <a:latin typeface="Consolas" panose="020B0609020204030204" pitchFamily="49" charset="0"/>
                        </a:rPr>
                        <a:t>spid:Analytic</a:t>
                      </a:r>
                      <a:r>
                        <a:rPr lang="fr-FR" sz="1100" dirty="0" smtClean="0">
                          <a:solidFill>
                            <a:srgbClr val="0000FF"/>
                          </a:solidFill>
                          <a:latin typeface="Consolas" panose="020B0609020204030204" pitchFamily="49" charset="0"/>
                        </a:rPr>
                        <a:t>&gt;</a:t>
                      </a:r>
                    </a:p>
                    <a:p>
                      <a:r>
                        <a:rPr lang="fr-FR" sz="1100" dirty="0" smtClean="0">
                          <a:solidFill>
                            <a:srgbClr val="0000FF"/>
                          </a:solidFill>
                          <a:latin typeface="Consolas" panose="020B0609020204030204" pitchFamily="49" charset="0"/>
                        </a:rPr>
                        <a:t>    &lt;/</a:t>
                      </a:r>
                      <a:r>
                        <a:rPr lang="fr-FR" sz="1100" dirty="0" err="1" smtClean="0">
                          <a:solidFill>
                            <a:srgbClr val="A31515"/>
                          </a:solidFill>
                          <a:latin typeface="Consolas" panose="020B0609020204030204" pitchFamily="49" charset="0"/>
                        </a:rPr>
                        <a:t>spid:FormAction.CommandAnalytics</a:t>
                      </a:r>
                      <a:r>
                        <a:rPr lang="fr-FR" sz="1100" dirty="0" smtClean="0">
                          <a:solidFill>
                            <a:srgbClr val="0000FF"/>
                          </a:solidFill>
                          <a:latin typeface="Consolas" panose="020B0609020204030204" pitchFamily="49" charset="0"/>
                        </a:rPr>
                        <a:t>&gt;</a:t>
                      </a:r>
                    </a:p>
                    <a:p>
                      <a:r>
                        <a:rPr lang="fr-FR" sz="1100" dirty="0" smtClean="0">
                          <a:solidFill>
                            <a:srgbClr val="0000FF"/>
                          </a:solidFill>
                          <a:latin typeface="Consolas" panose="020B0609020204030204" pitchFamily="49" charset="0"/>
                        </a:rPr>
                        <a:t>    &lt;</a:t>
                      </a:r>
                      <a:r>
                        <a:rPr lang="fr-FR" sz="1100" dirty="0" err="1" smtClean="0">
                          <a:solidFill>
                            <a:srgbClr val="A31515"/>
                          </a:solidFill>
                          <a:latin typeface="Consolas" panose="020B0609020204030204" pitchFamily="49" charset="0"/>
                        </a:rPr>
                        <a:t>spid:FormAction.Title</a:t>
                      </a:r>
                      <a:r>
                        <a:rPr lang="fr-FR" sz="1100" dirty="0" smtClean="0">
                          <a:solidFill>
                            <a:srgbClr val="0000FF"/>
                          </a:solidFill>
                          <a:latin typeface="Consolas" panose="020B0609020204030204" pitchFamily="49" charset="0"/>
                        </a:rPr>
                        <a:t>&gt;   </a:t>
                      </a:r>
                    </a:p>
                    <a:p>
                      <a:r>
                        <a:rPr lang="fr-FR" sz="1100" dirty="0" smtClean="0">
                          <a:solidFill>
                            <a:srgbClr val="000000"/>
                          </a:solidFill>
                          <a:latin typeface="Consolas" panose="020B0609020204030204" pitchFamily="49" charset="0"/>
                        </a:rPr>
                        <a:t>        RECHERCHER</a:t>
                      </a:r>
                    </a:p>
                    <a:p>
                      <a:r>
                        <a:rPr lang="fr-FR" sz="1100" dirty="0" smtClean="0">
                          <a:solidFill>
                            <a:srgbClr val="0000FF"/>
                          </a:solidFill>
                          <a:latin typeface="Consolas" panose="020B0609020204030204" pitchFamily="49" charset="0"/>
                        </a:rPr>
                        <a:t>    &lt;/</a:t>
                      </a:r>
                      <a:r>
                        <a:rPr lang="fr-FR" sz="1100" dirty="0" err="1" smtClean="0">
                          <a:solidFill>
                            <a:srgbClr val="A31515"/>
                          </a:solidFill>
                          <a:latin typeface="Consolas" panose="020B0609020204030204" pitchFamily="49" charset="0"/>
                        </a:rPr>
                        <a:t>spid:FormAction.Title</a:t>
                      </a:r>
                      <a:r>
                        <a:rPr lang="fr-FR" sz="1100" dirty="0" smtClean="0">
                          <a:solidFill>
                            <a:srgbClr val="0000FF"/>
                          </a:solidFill>
                          <a:latin typeface="Consolas" panose="020B0609020204030204" pitchFamily="49" charset="0"/>
                        </a:rPr>
                        <a:t>&gt;</a:t>
                      </a:r>
                    </a:p>
                    <a:p>
                      <a:r>
                        <a:rPr lang="fr-FR" sz="1100" dirty="0" smtClean="0">
                          <a:solidFill>
                            <a:srgbClr val="0000FF"/>
                          </a:solidFill>
                          <a:latin typeface="Consolas" panose="020B0609020204030204" pitchFamily="49" charset="0"/>
                        </a:rPr>
                        <a:t>  &lt;/</a:t>
                      </a:r>
                      <a:r>
                        <a:rPr lang="fr-FR" sz="1100" dirty="0" err="1" smtClean="0">
                          <a:solidFill>
                            <a:srgbClr val="A31515"/>
                          </a:solidFill>
                          <a:latin typeface="Consolas" panose="020B0609020204030204" pitchFamily="49" charset="0"/>
                        </a:rPr>
                        <a:t>spid:FormAction</a:t>
                      </a:r>
                      <a:r>
                        <a:rPr lang="fr-FR" sz="1100" dirty="0" smtClean="0">
                          <a:solidFill>
                            <a:srgbClr val="0000FF"/>
                          </a:solidFill>
                          <a:latin typeface="Consolas" panose="020B0609020204030204" pitchFamily="49" charset="0"/>
                        </a:rPr>
                        <a:t>&gt;</a:t>
                      </a:r>
                    </a:p>
                    <a:p>
                      <a:r>
                        <a:rPr lang="fr-FR" sz="1100" dirty="0" smtClean="0">
                          <a:solidFill>
                            <a:srgbClr val="0000FF"/>
                          </a:solidFill>
                          <a:latin typeface="Consolas" panose="020B0609020204030204" pitchFamily="49" charset="0"/>
                        </a:rPr>
                        <a:t>&lt;/</a:t>
                      </a:r>
                      <a:r>
                        <a:rPr lang="fr-FR" sz="1100" dirty="0" err="1" smtClean="0">
                          <a:solidFill>
                            <a:srgbClr val="A31515"/>
                          </a:solidFill>
                          <a:latin typeface="Consolas" panose="020B0609020204030204" pitchFamily="49" charset="0"/>
                        </a:rPr>
                        <a:t>spid:FormPage.Buttons</a:t>
                      </a:r>
                      <a:r>
                        <a:rPr lang="fr-FR" sz="1100" dirty="0" smtClean="0">
                          <a:solidFill>
                            <a:srgbClr val="0000FF"/>
                          </a:solidFill>
                          <a:latin typeface="Consolas" panose="020B0609020204030204" pitchFamily="49" charset="0"/>
                        </a:rPr>
                        <a:t>&gt;</a:t>
                      </a:r>
                      <a:endParaRPr lang="fr-FR" sz="1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8" name="Image 7"/>
          <p:cNvPicPr>
            <a:picLocks noChangeAspect="1"/>
          </p:cNvPicPr>
          <p:nvPr/>
        </p:nvPicPr>
        <p:blipFill>
          <a:blip r:embed="rId2"/>
          <a:stretch>
            <a:fillRect/>
          </a:stretch>
        </p:blipFill>
        <p:spPr>
          <a:xfrm>
            <a:off x="1141900" y="4712523"/>
            <a:ext cx="3368200" cy="918600"/>
          </a:xfrm>
          <a:prstGeom prst="rect">
            <a:avLst/>
          </a:prstGeom>
        </p:spPr>
      </p:pic>
    </p:spTree>
    <p:extLst>
      <p:ext uri="{BB962C8B-B14F-4D97-AF65-F5344CB8AC3E}">
        <p14:creationId xmlns:p14="http://schemas.microsoft.com/office/powerpoint/2010/main" val="321961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03</a:t>
            </a:r>
            <a:endParaRPr lang="fr-FR" dirty="0"/>
          </a:p>
        </p:txBody>
      </p:sp>
      <p:sp>
        <p:nvSpPr>
          <p:cNvPr id="8" name="Espace réservé du texte 7"/>
          <p:cNvSpPr>
            <a:spLocks noGrp="1"/>
          </p:cNvSpPr>
          <p:nvPr>
            <p:ph type="body" idx="1"/>
          </p:nvPr>
        </p:nvSpPr>
        <p:spPr/>
        <p:txBody>
          <a:bodyPr/>
          <a:lstStyle/>
          <a:p>
            <a:r>
              <a:rPr lang="fr-FR" dirty="0" smtClean="0"/>
              <a:t>Points d’attentions</a:t>
            </a:r>
            <a:endParaRPr lang="fr-FR" dirty="0"/>
          </a:p>
        </p:txBody>
      </p:sp>
      <p:sp>
        <p:nvSpPr>
          <p:cNvPr id="3" name="Espace réservé du pied de page 2"/>
          <p:cNvSpPr>
            <a:spLocks noGrp="1"/>
          </p:cNvSpPr>
          <p:nvPr>
            <p:ph type="ftr" sz="quarter" idx="11"/>
          </p:nvPr>
        </p:nvSpPr>
        <p:spPr/>
        <p:txBody>
          <a:bodyPr/>
          <a:lstStyle/>
          <a:p>
            <a:r>
              <a:rPr lang="fr-FR" noProof="0" dirty="0" smtClean="0"/>
              <a:t>SPID</a:t>
            </a:r>
            <a:endParaRPr lang="fr-FR" noProof="0" dirty="0"/>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28</a:t>
            </a:fld>
            <a:endParaRPr lang="fr-FR" noProof="0" dirty="0"/>
          </a:p>
        </p:txBody>
      </p:sp>
      <p:sp>
        <p:nvSpPr>
          <p:cNvPr id="9" name="Espace réservé du texte 8"/>
          <p:cNvSpPr>
            <a:spLocks noGrp="1"/>
          </p:cNvSpPr>
          <p:nvPr>
            <p:ph type="body" sz="quarter" idx="13"/>
          </p:nvPr>
        </p:nvSpPr>
        <p:spPr/>
        <p:txBody>
          <a:bodyPr/>
          <a:lstStyle/>
          <a:p>
            <a:endParaRPr lang="fr-FR"/>
          </a:p>
        </p:txBody>
      </p:sp>
    </p:spTree>
    <p:extLst>
      <p:ext uri="{BB962C8B-B14F-4D97-AF65-F5344CB8AC3E}">
        <p14:creationId xmlns:p14="http://schemas.microsoft.com/office/powerpoint/2010/main" val="3688609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noProof="0" dirty="0" smtClean="0"/>
              <a:t>SPID: 03 </a:t>
            </a:r>
            <a:r>
              <a:rPr lang="fr-FR" dirty="0"/>
              <a:t>Points </a:t>
            </a:r>
            <a:r>
              <a:rPr lang="fr-FR" dirty="0" smtClean="0"/>
              <a:t>d’attentions</a:t>
            </a:r>
            <a:endParaRPr lang="fr-FR" dirty="0"/>
          </a:p>
        </p:txBody>
      </p:sp>
      <p:sp>
        <p:nvSpPr>
          <p:cNvPr id="5" name="Espace réservé du numéro de diapositive 4"/>
          <p:cNvSpPr>
            <a:spLocks noGrp="1"/>
          </p:cNvSpPr>
          <p:nvPr>
            <p:ph type="sldNum" sz="quarter" idx="12"/>
          </p:nvPr>
        </p:nvSpPr>
        <p:spPr/>
        <p:txBody>
          <a:bodyPr/>
          <a:lstStyle/>
          <a:p>
            <a:fld id="{975A587B-5814-4D9B-9598-FE9CB954CB01}" type="slidenum">
              <a:rPr lang="fr-FR" noProof="0" smtClean="0"/>
              <a:pPr/>
              <a:t>29</a:t>
            </a:fld>
            <a:endParaRPr lang="fr-FR" noProof="0" dirty="0"/>
          </a:p>
        </p:txBody>
      </p:sp>
      <p:pic>
        <p:nvPicPr>
          <p:cNvPr id="21" name="Espace réservé du graphique 20"/>
          <p:cNvPicPr>
            <a:picLocks noGrp="1" noChangeAspect="1"/>
          </p:cNvPicPr>
          <p:nvPr>
            <p:ph type="chart" sz="quarter" idx="13"/>
          </p:nvPr>
        </p:nvPicPr>
        <p:blipFill>
          <a:blip r:embed="rId2"/>
          <a:stretch>
            <a:fillRect/>
          </a:stretch>
        </p:blipFill>
        <p:spPr>
          <a:xfrm>
            <a:off x="5599674" y="30480"/>
            <a:ext cx="3067050" cy="6248400"/>
          </a:xfrm>
          <a:prstGeom prst="rect">
            <a:avLst/>
          </a:prstGeom>
        </p:spPr>
      </p:pic>
      <p:pic>
        <p:nvPicPr>
          <p:cNvPr id="22" name="Espace réservé du graphique 21"/>
          <p:cNvPicPr>
            <a:picLocks noGrp="1" noChangeAspect="1"/>
          </p:cNvPicPr>
          <p:nvPr>
            <p:ph type="chart" sz="quarter" idx="14"/>
          </p:nvPr>
        </p:nvPicPr>
        <p:blipFill>
          <a:blip r:embed="rId3"/>
          <a:stretch>
            <a:fillRect/>
          </a:stretch>
        </p:blipFill>
        <p:spPr>
          <a:xfrm>
            <a:off x="8790550" y="30480"/>
            <a:ext cx="2680090" cy="6248400"/>
          </a:xfrm>
          <a:prstGeom prst="rect">
            <a:avLst/>
          </a:prstGeom>
        </p:spPr>
      </p:pic>
      <p:sp>
        <p:nvSpPr>
          <p:cNvPr id="8" name="Espace réservé du texte 7"/>
          <p:cNvSpPr>
            <a:spLocks noGrp="1"/>
          </p:cNvSpPr>
          <p:nvPr>
            <p:ph type="body" idx="1"/>
          </p:nvPr>
        </p:nvSpPr>
        <p:spPr/>
        <p:txBody>
          <a:bodyPr/>
          <a:lstStyle/>
          <a:p>
            <a:endParaRPr lang="fr-FR"/>
          </a:p>
        </p:txBody>
      </p:sp>
      <p:sp>
        <p:nvSpPr>
          <p:cNvPr id="7" name="Titre 6"/>
          <p:cNvSpPr>
            <a:spLocks noGrp="1"/>
          </p:cNvSpPr>
          <p:nvPr>
            <p:ph type="title"/>
          </p:nvPr>
        </p:nvSpPr>
        <p:spPr/>
        <p:txBody>
          <a:bodyPr/>
          <a:lstStyle/>
          <a:p>
            <a:r>
              <a:rPr lang="fr-FR" dirty="0" smtClean="0"/>
              <a:t>Android et IOS</a:t>
            </a:r>
            <a:endParaRPr lang="fr-FR" dirty="0"/>
          </a:p>
        </p:txBody>
      </p:sp>
      <p:sp>
        <p:nvSpPr>
          <p:cNvPr id="14" name="ZoneTexte 13"/>
          <p:cNvSpPr txBox="1"/>
          <p:nvPr/>
        </p:nvSpPr>
        <p:spPr>
          <a:xfrm>
            <a:off x="719137" y="1933575"/>
            <a:ext cx="4233863" cy="2339102"/>
          </a:xfrm>
          <a:prstGeom prst="rect">
            <a:avLst/>
          </a:prstGeom>
          <a:noFill/>
        </p:spPr>
        <p:txBody>
          <a:bodyPr wrap="square" rtlCol="0">
            <a:spAutoFit/>
          </a:bodyPr>
          <a:lstStyle/>
          <a:p>
            <a:pPr marL="355600" lvl="0" indent="-355600">
              <a:spcBef>
                <a:spcPts val="600"/>
              </a:spcBef>
              <a:buClr>
                <a:srgbClr val="CF022B"/>
              </a:buClr>
              <a:buSzPct val="60000"/>
              <a:buBlip>
                <a:blip r:embed="rId4"/>
              </a:buBlip>
            </a:pPr>
            <a:r>
              <a:rPr lang="fr-FR" b="1" dirty="0" smtClean="0">
                <a:solidFill>
                  <a:srgbClr val="4A4A4A"/>
                </a:solidFill>
              </a:rPr>
              <a:t>Même code mais pas forcément le même rendu</a:t>
            </a:r>
          </a:p>
          <a:p>
            <a:pPr marL="630238" lvl="1" indent="-274638">
              <a:spcBef>
                <a:spcPts val="600"/>
              </a:spcBef>
              <a:buClr>
                <a:srgbClr val="4A4A4A">
                  <a:lumMod val="60000"/>
                  <a:lumOff val="40000"/>
                </a:srgbClr>
              </a:buClr>
              <a:buSzPct val="40000"/>
              <a:buBlip>
                <a:blip r:embed="rId5"/>
              </a:buBlip>
            </a:pPr>
            <a:r>
              <a:rPr lang="fr-FR" dirty="0" smtClean="0">
                <a:solidFill>
                  <a:srgbClr val="4A4A4A"/>
                </a:solidFill>
              </a:rPr>
              <a:t>Toujours se méfier de IOS</a:t>
            </a:r>
          </a:p>
          <a:p>
            <a:pPr marL="630238" lvl="1" indent="-274638">
              <a:spcBef>
                <a:spcPts val="600"/>
              </a:spcBef>
              <a:buClr>
                <a:srgbClr val="4A4A4A">
                  <a:lumMod val="60000"/>
                  <a:lumOff val="40000"/>
                </a:srgbClr>
              </a:buClr>
              <a:buSzPct val="40000"/>
              <a:buBlip>
                <a:blip r:embed="rId5"/>
              </a:buBlip>
            </a:pPr>
            <a:r>
              <a:rPr lang="fr-FR" dirty="0" smtClean="0">
                <a:solidFill>
                  <a:srgbClr val="4A4A4A"/>
                </a:solidFill>
              </a:rPr>
              <a:t>Prévoir une phase de test en recette </a:t>
            </a:r>
            <a:endParaRPr lang="fr-FR" dirty="0">
              <a:solidFill>
                <a:srgbClr val="4A4A4A"/>
              </a:solidFill>
            </a:endParaRPr>
          </a:p>
          <a:p>
            <a:pPr marL="355600" lvl="0" indent="-355600">
              <a:spcBef>
                <a:spcPts val="600"/>
              </a:spcBef>
              <a:buClr>
                <a:srgbClr val="CF022B"/>
              </a:buClr>
              <a:buSzPct val="60000"/>
              <a:buBlip>
                <a:blip r:embed="rId4"/>
              </a:buBlip>
            </a:pPr>
            <a:endParaRPr lang="fr-FR" b="1" dirty="0" smtClean="0">
              <a:solidFill>
                <a:srgbClr val="4A4A4A"/>
              </a:solidFill>
            </a:endParaRPr>
          </a:p>
          <a:p>
            <a:pPr>
              <a:spcBef>
                <a:spcPts val="600"/>
              </a:spcBef>
            </a:pPr>
            <a:endParaRPr lang="fr-FR" dirty="0" smtClean="0"/>
          </a:p>
        </p:txBody>
      </p:sp>
    </p:spTree>
    <p:extLst>
      <p:ext uri="{BB962C8B-B14F-4D97-AF65-F5344CB8AC3E}">
        <p14:creationId xmlns:p14="http://schemas.microsoft.com/office/powerpoint/2010/main" val="2611671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p:cNvSpPr>
            <a:spLocks noGrp="1"/>
          </p:cNvSpPr>
          <p:nvPr>
            <p:ph type="body" sz="quarter" idx="13"/>
          </p:nvPr>
        </p:nvSpPr>
        <p:spPr>
          <a:xfrm>
            <a:off x="719137" y="1744980"/>
            <a:ext cx="7919025" cy="4389120"/>
          </a:xfrm>
        </p:spPr>
        <p:txBody>
          <a:bodyPr/>
          <a:lstStyle/>
          <a:p>
            <a:r>
              <a:rPr lang="fr-FR" dirty="0" smtClean="0"/>
              <a:t>Quel part de marché pour EI ?</a:t>
            </a:r>
          </a:p>
          <a:p>
            <a:pPr lvl="1"/>
            <a:r>
              <a:rPr lang="fr-FR" dirty="0" smtClean="0"/>
              <a:t>Le domaine bancaire: CM, </a:t>
            </a:r>
            <a:r>
              <a:rPr lang="fr-FR" dirty="0" err="1" smtClean="0"/>
              <a:t>Cofidis</a:t>
            </a:r>
            <a:r>
              <a:rPr lang="fr-FR" dirty="0" smtClean="0"/>
              <a:t>, CIC, </a:t>
            </a:r>
            <a:r>
              <a:rPr lang="fr-FR" dirty="0" err="1" smtClean="0"/>
              <a:t>TargoBank</a:t>
            </a:r>
            <a:r>
              <a:rPr lang="fr-FR" dirty="0" smtClean="0"/>
              <a:t>, </a:t>
            </a:r>
            <a:r>
              <a:rPr lang="fr-FR" dirty="0" err="1" smtClean="0"/>
              <a:t>Floa</a:t>
            </a:r>
            <a:r>
              <a:rPr lang="fr-FR" dirty="0" smtClean="0"/>
              <a:t>, </a:t>
            </a:r>
            <a:r>
              <a:rPr lang="fr-FR" dirty="0" err="1" smtClean="0"/>
              <a:t>etc</a:t>
            </a:r>
            <a:endParaRPr lang="fr-FR" dirty="0" smtClean="0"/>
          </a:p>
        </p:txBody>
      </p:sp>
      <p:sp>
        <p:nvSpPr>
          <p:cNvPr id="6" name="Espace réservé du texte 5"/>
          <p:cNvSpPr>
            <a:spLocks noGrp="1"/>
          </p:cNvSpPr>
          <p:nvPr>
            <p:ph type="body" idx="1"/>
          </p:nvPr>
        </p:nvSpPr>
        <p:spPr/>
        <p:txBody>
          <a:bodyPr/>
          <a:lstStyle/>
          <a:p>
            <a:endParaRPr lang="fr-FR" dirty="0"/>
          </a:p>
        </p:txBody>
      </p:sp>
      <p:sp>
        <p:nvSpPr>
          <p:cNvPr id="5" name="Titre 4"/>
          <p:cNvSpPr>
            <a:spLocks noGrp="1"/>
          </p:cNvSpPr>
          <p:nvPr>
            <p:ph type="title"/>
          </p:nvPr>
        </p:nvSpPr>
        <p:spPr/>
        <p:txBody>
          <a:bodyPr/>
          <a:lstStyle/>
          <a:p>
            <a:r>
              <a:rPr lang="fr-FR" dirty="0" smtClean="0"/>
              <a:t>Introduction</a:t>
            </a:r>
            <a:endParaRPr lang="fr-FR" dirty="0"/>
          </a:p>
        </p:txBody>
      </p:sp>
      <p:pic>
        <p:nvPicPr>
          <p:cNvPr id="3" name="Image 2"/>
          <p:cNvPicPr>
            <a:picLocks noChangeAspect="1"/>
          </p:cNvPicPr>
          <p:nvPr/>
        </p:nvPicPr>
        <p:blipFill>
          <a:blip r:embed="rId2"/>
          <a:stretch>
            <a:fillRect/>
          </a:stretch>
        </p:blipFill>
        <p:spPr>
          <a:xfrm>
            <a:off x="2732332" y="2488556"/>
            <a:ext cx="1809379" cy="3920321"/>
          </a:xfrm>
          <a:prstGeom prst="rect">
            <a:avLst/>
          </a:prstGeom>
        </p:spPr>
      </p:pic>
      <p:pic>
        <p:nvPicPr>
          <p:cNvPr id="1030" name="Picture 6" descr="Banque et assurance - Particuliers - Crédit Mutu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711" y="2845865"/>
            <a:ext cx="3106354" cy="27180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pplication mobile banque C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8065" y="2764614"/>
            <a:ext cx="1950960" cy="3773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7592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a:t>SPID: 03 Points d’attentions</a:t>
            </a:r>
          </a:p>
        </p:txBody>
      </p:sp>
      <p:sp>
        <p:nvSpPr>
          <p:cNvPr id="3" name="Espace réservé du numéro de diapositive 2"/>
          <p:cNvSpPr>
            <a:spLocks noGrp="1"/>
          </p:cNvSpPr>
          <p:nvPr>
            <p:ph type="sldNum" sz="quarter" idx="12"/>
          </p:nvPr>
        </p:nvSpPr>
        <p:spPr/>
        <p:txBody>
          <a:bodyPr/>
          <a:lstStyle/>
          <a:p>
            <a:fld id="{975A587B-5814-4D9B-9598-FE9CB954CB01}" type="slidenum">
              <a:rPr lang="fr-FR" noProof="0" smtClean="0"/>
              <a:pPr/>
              <a:t>30</a:t>
            </a:fld>
            <a:endParaRPr lang="fr-FR" noProof="0" dirty="0"/>
          </a:p>
        </p:txBody>
      </p:sp>
      <p:pic>
        <p:nvPicPr>
          <p:cNvPr id="16" name="Espace réservé pour une image  15"/>
          <p:cNvPicPr>
            <a:picLocks noGrp="1" noChangeAspect="1"/>
          </p:cNvPicPr>
          <p:nvPr>
            <p:ph type="pic" idx="15"/>
          </p:nvPr>
        </p:nvPicPr>
        <p:blipFill rotWithShape="1">
          <a:blip r:embed="rId3"/>
          <a:srcRect l="-52805" r="-52805"/>
          <a:stretch/>
        </p:blipFill>
        <p:spPr>
          <a:prstGeom prst="rect">
            <a:avLst/>
          </a:prstGeom>
        </p:spPr>
      </p:pic>
      <p:sp>
        <p:nvSpPr>
          <p:cNvPr id="13" name="Espace réservé du texte 12"/>
          <p:cNvSpPr>
            <a:spLocks noGrp="1"/>
          </p:cNvSpPr>
          <p:nvPr>
            <p:ph type="body" idx="1"/>
          </p:nvPr>
        </p:nvSpPr>
        <p:spPr/>
        <p:txBody>
          <a:bodyPr/>
          <a:lstStyle/>
          <a:p>
            <a:endParaRPr lang="fr-FR"/>
          </a:p>
        </p:txBody>
      </p:sp>
      <p:sp>
        <p:nvSpPr>
          <p:cNvPr id="12" name="Titre 11"/>
          <p:cNvSpPr>
            <a:spLocks noGrp="1"/>
          </p:cNvSpPr>
          <p:nvPr>
            <p:ph type="title"/>
          </p:nvPr>
        </p:nvSpPr>
        <p:spPr/>
        <p:txBody>
          <a:bodyPr/>
          <a:lstStyle/>
          <a:p>
            <a:r>
              <a:rPr lang="fr-FR" dirty="0" smtClean="0"/>
              <a:t>Les composants </a:t>
            </a:r>
            <a:endParaRPr lang="fr-FR" dirty="0"/>
          </a:p>
        </p:txBody>
      </p:sp>
      <p:sp>
        <p:nvSpPr>
          <p:cNvPr id="14" name="Espace réservé du texte 13"/>
          <p:cNvSpPr>
            <a:spLocks noGrp="1"/>
          </p:cNvSpPr>
          <p:nvPr>
            <p:ph type="body" sz="quarter" idx="13"/>
          </p:nvPr>
        </p:nvSpPr>
        <p:spPr/>
        <p:txBody>
          <a:bodyPr/>
          <a:lstStyle/>
          <a:p>
            <a:r>
              <a:rPr lang="fr-FR" dirty="0" smtClean="0"/>
              <a:t>Des attentes précises</a:t>
            </a:r>
          </a:p>
          <a:p>
            <a:pPr lvl="1"/>
            <a:r>
              <a:rPr lang="fr-FR" dirty="0" err="1" smtClean="0">
                <a:hlinkClick r:id="rId4"/>
              </a:rPr>
              <a:t>spid:ExtendedItem</a:t>
            </a:r>
            <a:r>
              <a:rPr lang="fr-FR" dirty="0" smtClean="0"/>
              <a:t> (attribut </a:t>
            </a:r>
            <a:r>
              <a:rPr lang="fr-FR" dirty="0" err="1" smtClean="0"/>
              <a:t>Amount</a:t>
            </a:r>
            <a:r>
              <a:rPr lang="fr-FR" dirty="0" smtClean="0"/>
              <a:t>)</a:t>
            </a:r>
          </a:p>
          <a:p>
            <a:r>
              <a:rPr lang="fr-FR" dirty="0" smtClean="0"/>
              <a:t>Listes d’icône spécifique (</a:t>
            </a:r>
            <a:r>
              <a:rPr lang="fr-FR" dirty="0" smtClean="0">
                <a:hlinkClick r:id="rId5"/>
              </a:rPr>
              <a:t>Icone SPID</a:t>
            </a:r>
            <a:r>
              <a:rPr lang="fr-FR" dirty="0" smtClean="0"/>
              <a:t>)</a:t>
            </a:r>
          </a:p>
          <a:p>
            <a:pPr lvl="1"/>
            <a:r>
              <a:rPr lang="fr-FR" dirty="0" smtClean="0"/>
              <a:t>Peuvent différer (voir absent entre IOS et Android)</a:t>
            </a:r>
          </a:p>
          <a:p>
            <a:pPr lvl="1"/>
            <a:r>
              <a:rPr lang="fr-FR" dirty="0" smtClean="0"/>
              <a:t>Attribut « </a:t>
            </a:r>
            <a:r>
              <a:rPr lang="fr-FR" dirty="0" err="1" smtClean="0"/>
              <a:t>Icon</a:t>
            </a:r>
            <a:r>
              <a:rPr lang="fr-FR" dirty="0" smtClean="0"/>
              <a:t> » : affiché à gauche</a:t>
            </a:r>
          </a:p>
          <a:p>
            <a:pPr lvl="1"/>
            <a:r>
              <a:rPr lang="fr-FR" dirty="0"/>
              <a:t>Attribut « </a:t>
            </a:r>
            <a:r>
              <a:rPr lang="fr-FR" dirty="0" err="1" smtClean="0"/>
              <a:t>IconUrl</a:t>
            </a:r>
            <a:r>
              <a:rPr lang="fr-FR" dirty="0"/>
              <a:t> » : affiché à </a:t>
            </a:r>
            <a:r>
              <a:rPr lang="fr-FR" dirty="0" smtClean="0"/>
              <a:t>droite</a:t>
            </a:r>
          </a:p>
          <a:p>
            <a:r>
              <a:rPr lang="fr-FR" dirty="0" smtClean="0"/>
              <a:t>Composant type « </a:t>
            </a:r>
            <a:r>
              <a:rPr lang="fr-FR" dirty="0" err="1" smtClean="0"/>
              <a:t>Sticky</a:t>
            </a:r>
            <a:r>
              <a:rPr lang="fr-FR" dirty="0" smtClean="0"/>
              <a:t> »</a:t>
            </a:r>
          </a:p>
          <a:p>
            <a:pPr lvl="1"/>
            <a:r>
              <a:rPr lang="fr-FR" dirty="0" smtClean="0"/>
              <a:t>Toujours affiché sur la page même en scrollant</a:t>
            </a:r>
          </a:p>
          <a:p>
            <a:pPr lvl="1"/>
            <a:r>
              <a:rPr lang="fr-FR" dirty="0" err="1" smtClean="0"/>
              <a:t>StickyHeader</a:t>
            </a:r>
            <a:r>
              <a:rPr lang="fr-FR" dirty="0" smtClean="0"/>
              <a:t> / </a:t>
            </a:r>
            <a:r>
              <a:rPr lang="fr-FR" dirty="0" err="1" smtClean="0"/>
              <a:t>StickyFooter</a:t>
            </a:r>
            <a:endParaRPr lang="fr-FR" dirty="0" smtClean="0"/>
          </a:p>
          <a:p>
            <a:r>
              <a:rPr lang="fr-FR" dirty="0" smtClean="0"/>
              <a:t>Les boutons peuvent différer selon le type de page utilisés</a:t>
            </a:r>
            <a:endParaRPr lang="fr-FR" dirty="0"/>
          </a:p>
          <a:p>
            <a:pPr lvl="1"/>
            <a:r>
              <a:rPr lang="fr-FR" dirty="0" smtClean="0"/>
              <a:t>Certains fonctionnent en mode soumission, d’autres non</a:t>
            </a:r>
            <a:endParaRPr lang="fr-FR" dirty="0"/>
          </a:p>
        </p:txBody>
      </p:sp>
      <p:sp>
        <p:nvSpPr>
          <p:cNvPr id="17"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smtClean="0">
                <a:ln>
                  <a:noFill/>
                </a:ln>
                <a:solidFill>
                  <a:srgbClr val="FFFFFF"/>
                </a:solidFill>
                <a:effectLst/>
                <a:latin typeface="Consolas" panose="020B0609020204030204" pitchFamily="49" charset="0"/>
                <a:cs typeface="Consolas" panose="020B0609020204030204" pitchFamily="49" charset="0"/>
              </a:rPr>
              <a:t>&lt;spid:DetailPage.StickyHeader&gt;</a:t>
            </a: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58466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texte 13"/>
          <p:cNvSpPr>
            <a:spLocks noGrp="1"/>
          </p:cNvSpPr>
          <p:nvPr>
            <p:ph type="body" sz="quarter" idx="13"/>
          </p:nvPr>
        </p:nvSpPr>
        <p:spPr/>
        <p:txBody>
          <a:bodyPr/>
          <a:lstStyle/>
          <a:p>
            <a:r>
              <a:rPr lang="fr-FR" dirty="0" smtClean="0"/>
              <a:t>Contexte de </a:t>
            </a:r>
            <a:r>
              <a:rPr lang="fr-FR" dirty="0" smtClean="0"/>
              <a:t>navigation</a:t>
            </a:r>
          </a:p>
          <a:p>
            <a:pPr lvl="1"/>
            <a:r>
              <a:rPr lang="fr-FR" b="1" dirty="0" err="1" smtClean="0"/>
              <a:t>HistoryAction</a:t>
            </a:r>
            <a:r>
              <a:rPr lang="fr-FR" dirty="0" smtClean="0"/>
              <a:t> </a:t>
            </a:r>
            <a:endParaRPr lang="fr-FR" dirty="0" smtClean="0"/>
          </a:p>
          <a:p>
            <a:pPr lvl="2"/>
            <a:r>
              <a:rPr lang="fr-FR" dirty="0" err="1" smtClean="0"/>
              <a:t>Root</a:t>
            </a:r>
            <a:r>
              <a:rPr lang="fr-FR" dirty="0" smtClean="0"/>
              <a:t>: </a:t>
            </a:r>
            <a:r>
              <a:rPr lang="fr-FR" dirty="0" err="1" smtClean="0"/>
              <a:t>ecrase</a:t>
            </a:r>
            <a:r>
              <a:rPr lang="fr-FR" dirty="0" smtClean="0"/>
              <a:t> toute la pile et rajoute la page courante</a:t>
            </a:r>
          </a:p>
          <a:p>
            <a:pPr lvl="2"/>
            <a:r>
              <a:rPr lang="fr-FR" dirty="0" err="1" smtClean="0"/>
              <a:t>Add</a:t>
            </a:r>
            <a:r>
              <a:rPr lang="fr-FR" dirty="0" smtClean="0"/>
              <a:t>: ajoute un page à la pile</a:t>
            </a:r>
          </a:p>
          <a:p>
            <a:pPr lvl="2"/>
            <a:r>
              <a:rPr lang="fr-FR" dirty="0" smtClean="0"/>
              <a:t>Replace: remplace l’emplacement courant de la pile par la nouvelle page</a:t>
            </a:r>
          </a:p>
          <a:p>
            <a:pPr lvl="1"/>
            <a:r>
              <a:rPr lang="fr-FR" b="1" dirty="0" err="1" smtClean="0"/>
              <a:t>HistoryPageName</a:t>
            </a:r>
            <a:r>
              <a:rPr lang="fr-FR" b="1" dirty="0" smtClean="0"/>
              <a:t> : </a:t>
            </a:r>
            <a:r>
              <a:rPr lang="fr-FR" dirty="0" smtClean="0"/>
              <a:t>Nom de la page courante</a:t>
            </a:r>
            <a:endParaRPr lang="fr-FR" dirty="0"/>
          </a:p>
          <a:p>
            <a:pPr lvl="1"/>
            <a:r>
              <a:rPr lang="fr-FR" b="1" dirty="0" err="1" smtClean="0"/>
              <a:t>HistoryFlowId</a:t>
            </a:r>
            <a:r>
              <a:rPr lang="fr-FR" dirty="0" smtClean="0"/>
              <a:t> : Identifiant de la modale</a:t>
            </a:r>
            <a:endParaRPr lang="fr-FR" dirty="0"/>
          </a:p>
        </p:txBody>
      </p:sp>
      <p:sp>
        <p:nvSpPr>
          <p:cNvPr id="2" name="Espace réservé du pied de page 1"/>
          <p:cNvSpPr>
            <a:spLocks noGrp="1"/>
          </p:cNvSpPr>
          <p:nvPr>
            <p:ph type="ftr" sz="quarter" idx="11"/>
          </p:nvPr>
        </p:nvSpPr>
        <p:spPr/>
        <p:txBody>
          <a:bodyPr/>
          <a:lstStyle/>
          <a:p>
            <a:r>
              <a:rPr lang="fr-FR" dirty="0"/>
              <a:t>SPID: 03 Points d’attentions</a:t>
            </a:r>
          </a:p>
        </p:txBody>
      </p:sp>
      <p:sp>
        <p:nvSpPr>
          <p:cNvPr id="3" name="Espace réservé du numéro de diapositive 2"/>
          <p:cNvSpPr>
            <a:spLocks noGrp="1"/>
          </p:cNvSpPr>
          <p:nvPr>
            <p:ph type="sldNum" sz="quarter" idx="12"/>
          </p:nvPr>
        </p:nvSpPr>
        <p:spPr/>
        <p:txBody>
          <a:bodyPr/>
          <a:lstStyle/>
          <a:p>
            <a:fld id="{975A587B-5814-4D9B-9598-FE9CB954CB01}" type="slidenum">
              <a:rPr lang="fr-FR" noProof="0" smtClean="0"/>
              <a:pPr/>
              <a:t>31</a:t>
            </a:fld>
            <a:endParaRPr lang="fr-FR" noProof="0" dirty="0"/>
          </a:p>
        </p:txBody>
      </p:sp>
      <p:sp>
        <p:nvSpPr>
          <p:cNvPr id="15" name="Espace réservé du texte 14"/>
          <p:cNvSpPr>
            <a:spLocks noGrp="1"/>
          </p:cNvSpPr>
          <p:nvPr>
            <p:ph type="body" sz="quarter" idx="14"/>
          </p:nvPr>
        </p:nvSpPr>
        <p:spPr/>
        <p:txBody>
          <a:bodyPr/>
          <a:lstStyle/>
          <a:p>
            <a:r>
              <a:rPr lang="fr-FR" dirty="0" smtClean="0">
                <a:hlinkClick r:id="rId3"/>
              </a:rPr>
              <a:t>Navigation Modale</a:t>
            </a:r>
            <a:endParaRPr lang="fr-FR" dirty="0" smtClean="0"/>
          </a:p>
          <a:p>
            <a:pPr lvl="1"/>
            <a:r>
              <a:rPr lang="fr-FR" dirty="0" smtClean="0"/>
              <a:t>Une page modale est une page qui s’ouvre au dessus de la page actuelle. Elle représente un processus entier et peut être interrompu rapidement.</a:t>
            </a:r>
            <a:endParaRPr lang="fr-FR" dirty="0" smtClean="0"/>
          </a:p>
          <a:p>
            <a:pPr lvl="1"/>
            <a:r>
              <a:rPr lang="fr-FR" dirty="0" smtClean="0"/>
              <a:t>A utiliser de préférence dans les cas suivants</a:t>
            </a:r>
          </a:p>
          <a:p>
            <a:pPr lvl="2"/>
            <a:r>
              <a:rPr lang="fr-FR" dirty="0" smtClean="0"/>
              <a:t>- Activité de transaction</a:t>
            </a:r>
            <a:br>
              <a:rPr lang="fr-FR" dirty="0" smtClean="0"/>
            </a:br>
            <a:r>
              <a:rPr lang="fr-FR" dirty="0" smtClean="0"/>
              <a:t>- Fin de navigation/Impasse</a:t>
            </a:r>
          </a:p>
          <a:p>
            <a:pPr lvl="1"/>
            <a:endParaRPr lang="fr-FR" dirty="0" smtClean="0"/>
          </a:p>
          <a:p>
            <a:pPr lvl="1"/>
            <a:endParaRPr lang="fr-FR" dirty="0"/>
          </a:p>
        </p:txBody>
      </p:sp>
      <p:sp>
        <p:nvSpPr>
          <p:cNvPr id="13" name="Espace réservé du texte 12"/>
          <p:cNvSpPr>
            <a:spLocks noGrp="1"/>
          </p:cNvSpPr>
          <p:nvPr>
            <p:ph type="body" idx="1"/>
          </p:nvPr>
        </p:nvSpPr>
        <p:spPr/>
        <p:txBody>
          <a:bodyPr/>
          <a:lstStyle/>
          <a:p>
            <a:endParaRPr lang="fr-FR"/>
          </a:p>
        </p:txBody>
      </p:sp>
      <p:sp>
        <p:nvSpPr>
          <p:cNvPr id="12" name="Titre 11"/>
          <p:cNvSpPr>
            <a:spLocks noGrp="1"/>
          </p:cNvSpPr>
          <p:nvPr>
            <p:ph type="title"/>
          </p:nvPr>
        </p:nvSpPr>
        <p:spPr/>
        <p:txBody>
          <a:bodyPr/>
          <a:lstStyle/>
          <a:p>
            <a:r>
              <a:rPr lang="fr-FR" dirty="0" smtClean="0"/>
              <a:t>Navigation</a:t>
            </a:r>
            <a:endParaRPr lang="fr-FR" dirty="0"/>
          </a:p>
        </p:txBody>
      </p:sp>
    </p:spTree>
    <p:extLst>
      <p:ext uri="{BB962C8B-B14F-4D97-AF65-F5344CB8AC3E}">
        <p14:creationId xmlns:p14="http://schemas.microsoft.com/office/powerpoint/2010/main" val="13004252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texte 13"/>
          <p:cNvSpPr>
            <a:spLocks noGrp="1"/>
          </p:cNvSpPr>
          <p:nvPr>
            <p:ph type="body" sz="quarter" idx="13"/>
          </p:nvPr>
        </p:nvSpPr>
        <p:spPr>
          <a:xfrm>
            <a:off x="719136" y="1743240"/>
            <a:ext cx="10751503" cy="4383240"/>
          </a:xfrm>
        </p:spPr>
        <p:txBody>
          <a:bodyPr/>
          <a:lstStyle/>
          <a:p>
            <a:r>
              <a:rPr lang="fr-FR" dirty="0" smtClean="0"/>
              <a:t>Contexte de navigation</a:t>
            </a:r>
          </a:p>
          <a:p>
            <a:pPr lvl="1"/>
            <a:r>
              <a:rPr lang="fr-FR" dirty="0" err="1" smtClean="0"/>
              <a:t>ISpidResponseContext</a:t>
            </a:r>
            <a:r>
              <a:rPr lang="fr-FR" dirty="0" smtClean="0"/>
              <a:t> (import MEF)</a:t>
            </a:r>
          </a:p>
          <a:p>
            <a:pPr lvl="1"/>
            <a:r>
              <a:rPr lang="fr-FR" dirty="0" err="1" smtClean="0"/>
              <a:t>ISpidHistoryHelper</a:t>
            </a:r>
            <a:r>
              <a:rPr lang="fr-FR" dirty="0" smtClean="0"/>
              <a:t> </a:t>
            </a:r>
            <a:r>
              <a:rPr lang="fr-FR" dirty="0"/>
              <a:t>(import MEF</a:t>
            </a:r>
            <a:r>
              <a:rPr lang="fr-FR" dirty="0" smtClean="0"/>
              <a:t>)</a:t>
            </a:r>
          </a:p>
          <a:p>
            <a:pPr lvl="1"/>
            <a:r>
              <a:rPr lang="fr-FR" b="1" dirty="0" smtClean="0"/>
              <a:t>Conseil:</a:t>
            </a:r>
          </a:p>
          <a:p>
            <a:pPr marL="1006475" lvl="2" indent="-285750">
              <a:buFont typeface="Wingdings" panose="05000000000000000000" pitchFamily="2" charset="2"/>
              <a:buChar char="Ø"/>
            </a:pPr>
            <a:r>
              <a:rPr lang="fr-FR" dirty="0" smtClean="0"/>
              <a:t>Gérer l’historique de navigation grâce </a:t>
            </a:r>
            <a:r>
              <a:rPr lang="fr-FR" dirty="0"/>
              <a:t>à </a:t>
            </a:r>
            <a:r>
              <a:rPr lang="fr-FR" dirty="0" err="1" smtClean="0"/>
              <a:t>SpidContext.HistoryPreviousPageName</a:t>
            </a:r>
            <a:endParaRPr lang="fr-FR" dirty="0" smtClean="0"/>
          </a:p>
          <a:p>
            <a:pPr marL="1006475" lvl="2" indent="-285750">
              <a:buFont typeface="Wingdings" panose="05000000000000000000" pitchFamily="2" charset="2"/>
              <a:buChar char="Ø"/>
            </a:pPr>
            <a:r>
              <a:rPr lang="fr-FR" dirty="0" smtClean="0"/>
              <a:t>Vous devrez déclarer tous les noms des pages </a:t>
            </a:r>
            <a:r>
              <a:rPr lang="fr-FR" dirty="0"/>
              <a:t>via </a:t>
            </a:r>
            <a:r>
              <a:rPr lang="fr-FR" dirty="0" err="1"/>
              <a:t>SpidContext.HistoryPageName</a:t>
            </a:r>
            <a:endParaRPr lang="fr-FR" dirty="0" smtClean="0"/>
          </a:p>
          <a:p>
            <a:pPr lvl="1"/>
            <a:endParaRPr lang="fr-FR" dirty="0"/>
          </a:p>
        </p:txBody>
      </p:sp>
      <p:sp>
        <p:nvSpPr>
          <p:cNvPr id="2" name="Espace réservé du pied de page 1"/>
          <p:cNvSpPr>
            <a:spLocks noGrp="1"/>
          </p:cNvSpPr>
          <p:nvPr>
            <p:ph type="ftr" sz="quarter" idx="11"/>
          </p:nvPr>
        </p:nvSpPr>
        <p:spPr/>
        <p:txBody>
          <a:bodyPr/>
          <a:lstStyle/>
          <a:p>
            <a:r>
              <a:rPr lang="fr-FR" dirty="0"/>
              <a:t>SPID: 03 Points d’attentions</a:t>
            </a:r>
          </a:p>
        </p:txBody>
      </p:sp>
      <p:sp>
        <p:nvSpPr>
          <p:cNvPr id="3" name="Espace réservé du numéro de diapositive 2"/>
          <p:cNvSpPr>
            <a:spLocks noGrp="1"/>
          </p:cNvSpPr>
          <p:nvPr>
            <p:ph type="sldNum" sz="quarter" idx="12"/>
          </p:nvPr>
        </p:nvSpPr>
        <p:spPr/>
        <p:txBody>
          <a:bodyPr/>
          <a:lstStyle/>
          <a:p>
            <a:fld id="{975A587B-5814-4D9B-9598-FE9CB954CB01}" type="slidenum">
              <a:rPr lang="fr-FR" noProof="0" smtClean="0"/>
              <a:pPr/>
              <a:t>32</a:t>
            </a:fld>
            <a:endParaRPr lang="fr-FR" noProof="0" dirty="0"/>
          </a:p>
        </p:txBody>
      </p:sp>
      <p:sp>
        <p:nvSpPr>
          <p:cNvPr id="13" name="Espace réservé du texte 12"/>
          <p:cNvSpPr>
            <a:spLocks noGrp="1"/>
          </p:cNvSpPr>
          <p:nvPr>
            <p:ph type="body" idx="1"/>
          </p:nvPr>
        </p:nvSpPr>
        <p:spPr/>
        <p:txBody>
          <a:bodyPr/>
          <a:lstStyle/>
          <a:p>
            <a:endParaRPr lang="fr-FR"/>
          </a:p>
        </p:txBody>
      </p:sp>
      <p:sp>
        <p:nvSpPr>
          <p:cNvPr id="12" name="Titre 11"/>
          <p:cNvSpPr>
            <a:spLocks noGrp="1"/>
          </p:cNvSpPr>
          <p:nvPr>
            <p:ph type="title"/>
          </p:nvPr>
        </p:nvSpPr>
        <p:spPr/>
        <p:txBody>
          <a:bodyPr/>
          <a:lstStyle/>
          <a:p>
            <a:r>
              <a:rPr lang="fr-FR" dirty="0" smtClean="0"/>
              <a:t>Navigation</a:t>
            </a:r>
            <a:endParaRPr lang="fr-FR" dirty="0"/>
          </a:p>
        </p:txBody>
      </p:sp>
      <p:pic>
        <p:nvPicPr>
          <p:cNvPr id="5" name="Image 4"/>
          <p:cNvPicPr>
            <a:picLocks noChangeAspect="1"/>
          </p:cNvPicPr>
          <p:nvPr/>
        </p:nvPicPr>
        <p:blipFill>
          <a:blip r:embed="rId3"/>
          <a:stretch>
            <a:fillRect/>
          </a:stretch>
        </p:blipFill>
        <p:spPr>
          <a:xfrm>
            <a:off x="3156014" y="3934860"/>
            <a:ext cx="5877745" cy="847843"/>
          </a:xfrm>
          <a:prstGeom prst="rect">
            <a:avLst/>
          </a:prstGeom>
        </p:spPr>
      </p:pic>
    </p:spTree>
    <p:extLst>
      <p:ext uri="{BB962C8B-B14F-4D97-AF65-F5344CB8AC3E}">
        <p14:creationId xmlns:p14="http://schemas.microsoft.com/office/powerpoint/2010/main" val="26003664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719137" y="1743240"/>
            <a:ext cx="5242392" cy="1111055"/>
          </a:xfrm>
        </p:spPr>
        <p:txBody>
          <a:bodyPr/>
          <a:lstStyle/>
          <a:p>
            <a:r>
              <a:rPr lang="fr-FR" dirty="0" smtClean="0"/>
              <a:t>Utilisation de plusieurs </a:t>
            </a:r>
            <a:r>
              <a:rPr lang="fr-FR" dirty="0" err="1" smtClean="0"/>
              <a:t>HistoryflowId</a:t>
            </a:r>
            <a:endParaRPr lang="fr-FR" dirty="0" smtClean="0"/>
          </a:p>
          <a:p>
            <a:pPr lvl="1"/>
            <a:r>
              <a:rPr lang="fr-FR" dirty="0" smtClean="0"/>
              <a:t>De préférence les page d’une même modale ont également le même </a:t>
            </a:r>
            <a:r>
              <a:rPr lang="fr-FR" dirty="0" err="1" smtClean="0"/>
              <a:t>HistoryPageName</a:t>
            </a:r>
            <a:endParaRPr lang="fr-FR" dirty="0"/>
          </a:p>
        </p:txBody>
      </p:sp>
      <p:sp>
        <p:nvSpPr>
          <p:cNvPr id="3" name="Espace réservé du pied de page 2"/>
          <p:cNvSpPr>
            <a:spLocks noGrp="1"/>
          </p:cNvSpPr>
          <p:nvPr>
            <p:ph type="ftr" sz="quarter" idx="11"/>
          </p:nvPr>
        </p:nvSpPr>
        <p:spPr/>
        <p:txBody>
          <a:bodyPr/>
          <a:lstStyle/>
          <a:p>
            <a:r>
              <a:rPr lang="fr-FR" noProof="0" smtClean="0"/>
              <a:t>Titre de la présentation</a:t>
            </a:r>
            <a:endParaRPr lang="fr-FR" noProof="0" dirty="0"/>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33</a:t>
            </a:fld>
            <a:endParaRPr lang="fr-FR" noProof="0" dirty="0"/>
          </a:p>
        </p:txBody>
      </p:sp>
      <p:sp>
        <p:nvSpPr>
          <p:cNvPr id="6" name="Espace réservé du texte 5"/>
          <p:cNvSpPr>
            <a:spLocks noGrp="1"/>
          </p:cNvSpPr>
          <p:nvPr>
            <p:ph type="body" idx="1"/>
          </p:nvPr>
        </p:nvSpPr>
        <p:spPr/>
        <p:txBody>
          <a:bodyPr/>
          <a:lstStyle/>
          <a:p>
            <a:r>
              <a:rPr lang="fr-FR" dirty="0" smtClean="0"/>
              <a:t>Ex: activité de transaction en modale</a:t>
            </a:r>
            <a:endParaRPr lang="fr-FR" dirty="0"/>
          </a:p>
        </p:txBody>
      </p:sp>
      <p:sp>
        <p:nvSpPr>
          <p:cNvPr id="7" name="Titre 6"/>
          <p:cNvSpPr>
            <a:spLocks noGrp="1"/>
          </p:cNvSpPr>
          <p:nvPr>
            <p:ph type="title"/>
          </p:nvPr>
        </p:nvSpPr>
        <p:spPr/>
        <p:txBody>
          <a:bodyPr/>
          <a:lstStyle/>
          <a:p>
            <a:r>
              <a:rPr lang="fr-FR" dirty="0"/>
              <a:t>Navigation</a:t>
            </a:r>
          </a:p>
        </p:txBody>
      </p:sp>
      <p:graphicFrame>
        <p:nvGraphicFramePr>
          <p:cNvPr id="10" name="Tableau 9"/>
          <p:cNvGraphicFramePr>
            <a:graphicFrameLocks noGrp="1"/>
          </p:cNvGraphicFramePr>
          <p:nvPr>
            <p:extLst>
              <p:ext uri="{D42A27DB-BD31-4B8C-83A1-F6EECF244321}">
                <p14:modId xmlns:p14="http://schemas.microsoft.com/office/powerpoint/2010/main" val="3149136575"/>
              </p:ext>
            </p:extLst>
          </p:nvPr>
        </p:nvGraphicFramePr>
        <p:xfrm>
          <a:off x="719137" y="3053280"/>
          <a:ext cx="5137641" cy="1977964"/>
        </p:xfrm>
        <a:graphic>
          <a:graphicData uri="http://schemas.openxmlformats.org/drawingml/2006/table">
            <a:tbl>
              <a:tblPr firstRow="1" bandRow="1">
                <a:tableStyleId>{5C22544A-7EE6-4342-B048-85BDC9FD1C3A}</a:tableStyleId>
              </a:tblPr>
              <a:tblGrid>
                <a:gridCol w="5137641">
                  <a:extLst>
                    <a:ext uri="{9D8B030D-6E8A-4147-A177-3AD203B41FA5}">
                      <a16:colId xmlns:a16="http://schemas.microsoft.com/office/drawing/2014/main" val="20000"/>
                    </a:ext>
                  </a:extLst>
                </a:gridCol>
              </a:tblGrid>
              <a:tr h="1977964">
                <a:tc>
                  <a:txBody>
                    <a:bodyPr/>
                    <a:lstStyle/>
                    <a:p>
                      <a:r>
                        <a:rPr lang="fr-FR" sz="1200" b="0" dirty="0" smtClean="0">
                          <a:solidFill>
                            <a:srgbClr val="808080"/>
                          </a:solidFill>
                          <a:latin typeface="Consolas" panose="020B0609020204030204" pitchFamily="49" charset="0"/>
                        </a:rPr>
                        <a:t>///</a:t>
                      </a:r>
                      <a:r>
                        <a:rPr lang="fr-FR" sz="1200" b="0" dirty="0" smtClean="0">
                          <a:solidFill>
                            <a:srgbClr val="008000"/>
                          </a:solidFill>
                          <a:latin typeface="Consolas" panose="020B0609020204030204" pitchFamily="49" charset="0"/>
                        </a:rPr>
                        <a:t> </a:t>
                      </a:r>
                      <a:r>
                        <a:rPr lang="fr-FR" sz="1200" b="0" dirty="0" smtClean="0">
                          <a:solidFill>
                            <a:srgbClr val="808080"/>
                          </a:solidFill>
                          <a:latin typeface="Consolas" panose="020B0609020204030204" pitchFamily="49" charset="0"/>
                        </a:rPr>
                        <a:t>&lt;</a:t>
                      </a:r>
                      <a:r>
                        <a:rPr lang="fr-FR" sz="1200" b="0" dirty="0" err="1" smtClean="0">
                          <a:solidFill>
                            <a:srgbClr val="808080"/>
                          </a:solidFill>
                          <a:latin typeface="Consolas" panose="020B0609020204030204" pitchFamily="49" charset="0"/>
                        </a:rPr>
                        <a:t>summary</a:t>
                      </a:r>
                      <a:r>
                        <a:rPr lang="fr-FR" sz="1200" b="0" dirty="0" smtClean="0">
                          <a:solidFill>
                            <a:srgbClr val="808080"/>
                          </a:solidFill>
                          <a:latin typeface="Consolas" panose="020B0609020204030204" pitchFamily="49" charset="0"/>
                        </a:rPr>
                        <a:t>&gt;</a:t>
                      </a:r>
                    </a:p>
                    <a:p>
                      <a:r>
                        <a:rPr lang="fr-FR" sz="1200" b="0" dirty="0" smtClean="0">
                          <a:solidFill>
                            <a:srgbClr val="808080"/>
                          </a:solidFill>
                          <a:latin typeface="Consolas" panose="020B0609020204030204" pitchFamily="49" charset="0"/>
                        </a:rPr>
                        <a:t>///</a:t>
                      </a:r>
                      <a:r>
                        <a:rPr lang="fr-FR" sz="1200" b="0" dirty="0" smtClean="0">
                          <a:solidFill>
                            <a:srgbClr val="008000"/>
                          </a:solidFill>
                          <a:latin typeface="Consolas" panose="020B0609020204030204" pitchFamily="49" charset="0"/>
                        </a:rPr>
                        <a:t>Méthode pour gestion de l'historique d'opération SPID</a:t>
                      </a:r>
                    </a:p>
                    <a:p>
                      <a:r>
                        <a:rPr lang="fr-FR" sz="1200" b="0" dirty="0" smtClean="0">
                          <a:solidFill>
                            <a:srgbClr val="808080"/>
                          </a:solidFill>
                          <a:latin typeface="Consolas" panose="020B0609020204030204" pitchFamily="49" charset="0"/>
                        </a:rPr>
                        <a:t>///</a:t>
                      </a:r>
                      <a:r>
                        <a:rPr lang="fr-FR" sz="1200" b="0" dirty="0" smtClean="0">
                          <a:solidFill>
                            <a:srgbClr val="008000"/>
                          </a:solidFill>
                          <a:latin typeface="Consolas" panose="020B0609020204030204" pitchFamily="49" charset="0"/>
                        </a:rPr>
                        <a:t> </a:t>
                      </a:r>
                      <a:r>
                        <a:rPr lang="fr-FR" sz="1200" b="0" dirty="0" smtClean="0">
                          <a:solidFill>
                            <a:srgbClr val="808080"/>
                          </a:solidFill>
                          <a:latin typeface="Consolas" panose="020B0609020204030204" pitchFamily="49" charset="0"/>
                        </a:rPr>
                        <a:t>&lt;/</a:t>
                      </a:r>
                      <a:r>
                        <a:rPr lang="fr-FR" sz="1200" b="0" dirty="0" err="1" smtClean="0">
                          <a:solidFill>
                            <a:srgbClr val="808080"/>
                          </a:solidFill>
                          <a:latin typeface="Consolas" panose="020B0609020204030204" pitchFamily="49" charset="0"/>
                        </a:rPr>
                        <a:t>summary</a:t>
                      </a:r>
                      <a:r>
                        <a:rPr lang="fr-FR" sz="1200" b="0" dirty="0" smtClean="0">
                          <a:solidFill>
                            <a:srgbClr val="808080"/>
                          </a:solidFill>
                          <a:latin typeface="Consolas" panose="020B0609020204030204" pitchFamily="49" charset="0"/>
                        </a:rPr>
                        <a:t>&gt;</a:t>
                      </a:r>
                    </a:p>
                    <a:p>
                      <a:r>
                        <a:rPr lang="fr-FR" sz="1200" b="0" dirty="0" smtClean="0">
                          <a:solidFill>
                            <a:srgbClr val="0000FF"/>
                          </a:solidFill>
                          <a:latin typeface="Consolas" panose="020B0609020204030204" pitchFamily="49" charset="0"/>
                        </a:rPr>
                        <a:t>public</a:t>
                      </a:r>
                      <a:r>
                        <a:rPr lang="fr-FR" sz="1200" b="0" dirty="0" smtClean="0">
                          <a:solidFill>
                            <a:srgbClr val="000000"/>
                          </a:solidFill>
                          <a:latin typeface="Consolas" panose="020B0609020204030204" pitchFamily="49" charset="0"/>
                        </a:rPr>
                        <a:t> </a:t>
                      </a:r>
                      <a:r>
                        <a:rPr lang="fr-FR" sz="1200" b="0" dirty="0" err="1" smtClean="0">
                          <a:solidFill>
                            <a:srgbClr val="0000FF"/>
                          </a:solidFill>
                          <a:latin typeface="Consolas" panose="020B0609020204030204" pitchFamily="49" charset="0"/>
                        </a:rPr>
                        <a:t>void</a:t>
                      </a:r>
                      <a:r>
                        <a:rPr lang="fr-FR" sz="1200" b="0" dirty="0" smtClean="0">
                          <a:solidFill>
                            <a:srgbClr val="000000"/>
                          </a:solidFill>
                          <a:latin typeface="Consolas" panose="020B0609020204030204" pitchFamily="49" charset="0"/>
                        </a:rPr>
                        <a:t> </a:t>
                      </a:r>
                      <a:r>
                        <a:rPr lang="fr-FR" sz="1200" b="0" dirty="0" err="1" smtClean="0">
                          <a:solidFill>
                            <a:srgbClr val="000000"/>
                          </a:solidFill>
                          <a:latin typeface="Consolas" panose="020B0609020204030204" pitchFamily="49" charset="0"/>
                        </a:rPr>
                        <a:t>SetSpidHistory</a:t>
                      </a:r>
                      <a:r>
                        <a:rPr lang="fr-FR" sz="1200" b="0" dirty="0" smtClean="0">
                          <a:solidFill>
                            <a:srgbClr val="000000"/>
                          </a:solidFill>
                          <a:latin typeface="Consolas" panose="020B0609020204030204" pitchFamily="49" charset="0"/>
                        </a:rPr>
                        <a:t>(</a:t>
                      </a:r>
                      <a:r>
                        <a:rPr lang="fr-FR" sz="1200" b="0" dirty="0" err="1" smtClean="0">
                          <a:solidFill>
                            <a:srgbClr val="2B91AF"/>
                          </a:solidFill>
                          <a:latin typeface="Consolas" panose="020B0609020204030204" pitchFamily="49" charset="0"/>
                        </a:rPr>
                        <a:t>ISpidResponseContext</a:t>
                      </a:r>
                      <a:r>
                        <a:rPr lang="fr-FR" sz="1200" b="0" dirty="0" smtClean="0">
                          <a:solidFill>
                            <a:srgbClr val="000000"/>
                          </a:solidFill>
                          <a:latin typeface="Consolas" panose="020B0609020204030204" pitchFamily="49" charset="0"/>
                        </a:rPr>
                        <a:t> </a:t>
                      </a:r>
                      <a:r>
                        <a:rPr lang="fr-FR" sz="1200" b="0" dirty="0" err="1" smtClean="0">
                          <a:solidFill>
                            <a:srgbClr val="000000"/>
                          </a:solidFill>
                          <a:latin typeface="Consolas" panose="020B0609020204030204" pitchFamily="49" charset="0"/>
                        </a:rPr>
                        <a:t>SpidContext</a:t>
                      </a:r>
                      <a:r>
                        <a:rPr lang="fr-FR" sz="1200" b="0" dirty="0" smtClean="0">
                          <a:solidFill>
                            <a:srgbClr val="000000"/>
                          </a:solidFill>
                          <a:latin typeface="Consolas" panose="020B0609020204030204" pitchFamily="49" charset="0"/>
                        </a:rPr>
                        <a:t>)</a:t>
                      </a:r>
                    </a:p>
                    <a:p>
                      <a:r>
                        <a:rPr lang="fr-FR" sz="1200" b="0" dirty="0" smtClean="0">
                          <a:solidFill>
                            <a:srgbClr val="000000"/>
                          </a:solidFill>
                          <a:latin typeface="Consolas" panose="020B0609020204030204" pitchFamily="49" charset="0"/>
                        </a:rPr>
                        <a:t>{</a:t>
                      </a:r>
                    </a:p>
                    <a:p>
                      <a:r>
                        <a:rPr lang="fr-FR" sz="1200" b="0" dirty="0" smtClean="0">
                          <a:solidFill>
                            <a:srgbClr val="000000"/>
                          </a:solidFill>
                          <a:latin typeface="Consolas" panose="020B0609020204030204" pitchFamily="49" charset="0"/>
                        </a:rPr>
                        <a:t>    </a:t>
                      </a:r>
                      <a:r>
                        <a:rPr lang="fr-FR" sz="1200" b="0" dirty="0" err="1" smtClean="0">
                          <a:solidFill>
                            <a:srgbClr val="000000"/>
                          </a:solidFill>
                          <a:latin typeface="Consolas" panose="020B0609020204030204" pitchFamily="49" charset="0"/>
                        </a:rPr>
                        <a:t>SpidContext.HistoryPageName</a:t>
                      </a:r>
                      <a:r>
                        <a:rPr lang="fr-FR" sz="1200" b="0" dirty="0" smtClean="0">
                          <a:solidFill>
                            <a:srgbClr val="000000"/>
                          </a:solidFill>
                          <a:latin typeface="Consolas" panose="020B0609020204030204" pitchFamily="49" charset="0"/>
                        </a:rPr>
                        <a:t> = </a:t>
                      </a:r>
                      <a:r>
                        <a:rPr lang="fr-FR" sz="1200" b="0" dirty="0" smtClean="0">
                          <a:solidFill>
                            <a:srgbClr val="A31515"/>
                          </a:solidFill>
                          <a:latin typeface="Consolas" panose="020B0609020204030204" pitchFamily="49" charset="0"/>
                        </a:rPr>
                        <a:t>"</a:t>
                      </a:r>
                      <a:r>
                        <a:rPr lang="fr-FR" sz="1200" b="0" dirty="0" err="1" smtClean="0">
                          <a:solidFill>
                            <a:srgbClr val="A31515"/>
                          </a:solidFill>
                          <a:latin typeface="Consolas" panose="020B0609020204030204" pitchFamily="49" charset="0"/>
                        </a:rPr>
                        <a:t>SaisieOrdre</a:t>
                      </a:r>
                      <a:r>
                        <a:rPr lang="fr-FR" sz="1200" b="0" dirty="0" smtClean="0">
                          <a:solidFill>
                            <a:srgbClr val="A31515"/>
                          </a:solidFill>
                          <a:latin typeface="Consolas" panose="020B0609020204030204" pitchFamily="49" charset="0"/>
                        </a:rPr>
                        <a:t>"</a:t>
                      </a:r>
                      <a:r>
                        <a:rPr lang="fr-FR" sz="1200" b="0" dirty="0" smtClean="0">
                          <a:solidFill>
                            <a:srgbClr val="000000"/>
                          </a:solidFill>
                          <a:latin typeface="Consolas" panose="020B0609020204030204" pitchFamily="49" charset="0"/>
                        </a:rPr>
                        <a:t>;</a:t>
                      </a:r>
                    </a:p>
                    <a:p>
                      <a:r>
                        <a:rPr lang="fr-FR" sz="1200" b="0" dirty="0" smtClean="0">
                          <a:solidFill>
                            <a:srgbClr val="000000"/>
                          </a:solidFill>
                          <a:latin typeface="Consolas" panose="020B0609020204030204" pitchFamily="49" charset="0"/>
                        </a:rPr>
                        <a:t>    </a:t>
                      </a:r>
                      <a:r>
                        <a:rPr lang="fr-FR" sz="1200" b="0" dirty="0" err="1" smtClean="0">
                          <a:solidFill>
                            <a:srgbClr val="000000"/>
                          </a:solidFill>
                          <a:latin typeface="Consolas" panose="020B0609020204030204" pitchFamily="49" charset="0"/>
                        </a:rPr>
                        <a:t>SpidContext.HistoryFlowId</a:t>
                      </a:r>
                      <a:r>
                        <a:rPr lang="fr-FR" sz="1200" b="0" dirty="0" smtClean="0">
                          <a:solidFill>
                            <a:srgbClr val="000000"/>
                          </a:solidFill>
                          <a:latin typeface="Consolas" panose="020B0609020204030204" pitchFamily="49" charset="0"/>
                        </a:rPr>
                        <a:t> = Keys[</a:t>
                      </a:r>
                      <a:r>
                        <a:rPr lang="fr-FR" sz="1200" b="0" dirty="0" smtClean="0">
                          <a:solidFill>
                            <a:srgbClr val="A31515"/>
                          </a:solidFill>
                          <a:latin typeface="Consolas" panose="020B0609020204030204" pitchFamily="49" charset="0"/>
                        </a:rPr>
                        <a:t>"</a:t>
                      </a:r>
                      <a:r>
                        <a:rPr lang="fr-FR" sz="1200" b="0" dirty="0" err="1" smtClean="0">
                          <a:solidFill>
                            <a:srgbClr val="A31515"/>
                          </a:solidFill>
                          <a:latin typeface="Consolas" panose="020B0609020204030204" pitchFamily="49" charset="0"/>
                        </a:rPr>
                        <a:t>CodVal</a:t>
                      </a:r>
                      <a:r>
                        <a:rPr lang="fr-FR" sz="1200" b="0" dirty="0" smtClean="0">
                          <a:solidFill>
                            <a:srgbClr val="A31515"/>
                          </a:solidFill>
                          <a:latin typeface="Consolas" panose="020B0609020204030204" pitchFamily="49" charset="0"/>
                        </a:rPr>
                        <a:t>"</a:t>
                      </a:r>
                      <a:r>
                        <a:rPr lang="fr-FR" sz="1200" b="0" dirty="0" smtClean="0">
                          <a:solidFill>
                            <a:srgbClr val="000000"/>
                          </a:solidFill>
                          <a:latin typeface="Consolas" panose="020B0609020204030204" pitchFamily="49" charset="0"/>
                        </a:rPr>
                        <a:t>];</a:t>
                      </a:r>
                    </a:p>
                    <a:p>
                      <a:r>
                        <a:rPr lang="fr-FR" sz="1200" b="0" dirty="0" smtClean="0">
                          <a:solidFill>
                            <a:srgbClr val="000000"/>
                          </a:solidFill>
                          <a:latin typeface="Consolas" panose="020B0609020204030204" pitchFamily="49" charset="0"/>
                        </a:rPr>
                        <a:t>}</a:t>
                      </a:r>
                      <a:endParaRPr lang="fr-FR" sz="1200" b="0" dirty="0"/>
                    </a:p>
                  </a:txBody>
                  <a:tcPr>
                    <a:solidFill>
                      <a:schemeClr val="bg1"/>
                    </a:solidFill>
                  </a:tcPr>
                </a:tc>
                <a:extLst>
                  <a:ext uri="{0D108BD9-81ED-4DB2-BD59-A6C34878D82A}">
                    <a16:rowId xmlns:a16="http://schemas.microsoft.com/office/drawing/2014/main" val="10000"/>
                  </a:ext>
                </a:extLst>
              </a:tr>
            </a:tbl>
          </a:graphicData>
        </a:graphic>
      </p:graphicFrame>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2181" y="981120"/>
            <a:ext cx="2352749" cy="4966915"/>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5583" y="981120"/>
            <a:ext cx="2352748" cy="4966914"/>
          </a:xfrm>
          <a:prstGeom prst="rect">
            <a:avLst/>
          </a:prstGeom>
        </p:spPr>
      </p:pic>
    </p:spTree>
    <p:extLst>
      <p:ext uri="{BB962C8B-B14F-4D97-AF65-F5344CB8AC3E}">
        <p14:creationId xmlns:p14="http://schemas.microsoft.com/office/powerpoint/2010/main" val="35389735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r>
              <a:rPr lang="fr-FR" dirty="0" smtClean="0"/>
              <a:t>Une page à onglet contient tout le code de ses onglets</a:t>
            </a:r>
          </a:p>
          <a:p>
            <a:pPr lvl="1"/>
            <a:r>
              <a:rPr lang="fr-FR" dirty="0" smtClean="0"/>
              <a:t>Lourd si beaucoup d’onglets</a:t>
            </a:r>
          </a:p>
          <a:p>
            <a:pPr lvl="1"/>
            <a:r>
              <a:rPr lang="fr-FR" dirty="0" smtClean="0"/>
              <a:t>Difficile d’entretien</a:t>
            </a:r>
          </a:p>
          <a:p>
            <a:r>
              <a:rPr lang="fr-FR" dirty="0" smtClean="0"/>
              <a:t>Préféré l’utilisation des </a:t>
            </a:r>
            <a:r>
              <a:rPr lang="fr-FR" dirty="0" err="1" smtClean="0"/>
              <a:t>LinkTab</a:t>
            </a:r>
            <a:endParaRPr lang="fr-FR" dirty="0" smtClean="0"/>
          </a:p>
          <a:p>
            <a:r>
              <a:rPr lang="fr-FR" dirty="0" smtClean="0"/>
              <a:t>Possibilité de faire des onglets dans des onglets </a:t>
            </a:r>
            <a:r>
              <a:rPr lang="fr-FR" b="0" dirty="0" smtClean="0"/>
              <a:t>(mais à éviter si possible)</a:t>
            </a:r>
          </a:p>
          <a:p>
            <a:r>
              <a:rPr lang="fr-FR" dirty="0" smtClean="0"/>
              <a:t>Contrôle des données sur onglet de saisie impossible pour le moment</a:t>
            </a:r>
          </a:p>
          <a:p>
            <a:pPr marL="355600" lvl="1" indent="0">
              <a:buNone/>
            </a:pPr>
            <a:r>
              <a:rPr lang="fr-FR" dirty="0" smtClean="0"/>
              <a:t> </a:t>
            </a:r>
            <a:endParaRPr lang="fr-FR" dirty="0"/>
          </a:p>
        </p:txBody>
      </p:sp>
      <p:sp>
        <p:nvSpPr>
          <p:cNvPr id="3" name="Espace réservé du pied de page 2"/>
          <p:cNvSpPr>
            <a:spLocks noGrp="1"/>
          </p:cNvSpPr>
          <p:nvPr>
            <p:ph type="ftr" sz="quarter" idx="11"/>
          </p:nvPr>
        </p:nvSpPr>
        <p:spPr/>
        <p:txBody>
          <a:bodyPr/>
          <a:lstStyle/>
          <a:p>
            <a:r>
              <a:rPr lang="fr-FR" dirty="0"/>
              <a:t>SPID: 03 Points d’attentions</a:t>
            </a:r>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34</a:t>
            </a:fld>
            <a:endParaRPr lang="fr-FR" noProof="0" dirty="0"/>
          </a:p>
        </p:txBody>
      </p:sp>
      <p:sp>
        <p:nvSpPr>
          <p:cNvPr id="5" name="Espace réservé du texte 4"/>
          <p:cNvSpPr>
            <a:spLocks noGrp="1"/>
          </p:cNvSpPr>
          <p:nvPr>
            <p:ph type="body" sz="quarter" idx="14"/>
          </p:nvPr>
        </p:nvSpPr>
        <p:spPr>
          <a:xfrm>
            <a:off x="6210300" y="1743240"/>
            <a:ext cx="5599988" cy="4383240"/>
          </a:xfrm>
        </p:spPr>
        <p:txBody>
          <a:bodyPr>
            <a:normAutofit/>
          </a:bodyPr>
          <a:lstStyle/>
          <a:p>
            <a:r>
              <a:rPr lang="fr-FR" dirty="0" smtClean="0"/>
              <a:t>2 affichages possible pour la sélection d’onglets</a:t>
            </a:r>
          </a:p>
          <a:p>
            <a:pPr lvl="1"/>
            <a:endParaRPr lang="fr-FR" dirty="0" smtClean="0"/>
          </a:p>
          <a:p>
            <a:pPr lvl="1"/>
            <a:endParaRPr lang="fr-FR" dirty="0"/>
          </a:p>
          <a:p>
            <a:pPr lvl="1"/>
            <a:endParaRPr lang="fr-FR" dirty="0" smtClean="0"/>
          </a:p>
          <a:p>
            <a:pPr lvl="1"/>
            <a:endParaRPr lang="fr-FR" dirty="0"/>
          </a:p>
          <a:p>
            <a:pPr lvl="1"/>
            <a:r>
              <a:rPr lang="fr-FR" dirty="0" smtClean="0"/>
              <a:t>Ajout (même si vide) d’un objet </a:t>
            </a:r>
            <a:r>
              <a:rPr lang="fr-FR" sz="1600" dirty="0" smtClean="0">
                <a:solidFill>
                  <a:srgbClr val="0000FF"/>
                </a:solidFill>
                <a:latin typeface="Consolas" panose="020B0609020204030204" pitchFamily="49" charset="0"/>
              </a:rPr>
              <a:t>&lt;</a:t>
            </a:r>
            <a:r>
              <a:rPr lang="fr-FR" sz="1600" dirty="0" err="1" smtClean="0">
                <a:solidFill>
                  <a:srgbClr val="A31515"/>
                </a:solidFill>
                <a:latin typeface="Consolas" panose="020B0609020204030204" pitchFamily="49" charset="0"/>
              </a:rPr>
              <a:t>spid:TabsListPage.Header</a:t>
            </a:r>
            <a:r>
              <a:rPr lang="fr-FR" sz="1600" dirty="0">
                <a:solidFill>
                  <a:srgbClr val="0000FF"/>
                </a:solidFill>
                <a:latin typeface="Consolas" panose="020B0609020204030204" pitchFamily="49" charset="0"/>
              </a:rPr>
              <a:t>&gt;</a:t>
            </a:r>
            <a:endParaRPr lang="fr-FR" sz="1600" dirty="0" smtClean="0"/>
          </a:p>
        </p:txBody>
      </p:sp>
      <p:sp>
        <p:nvSpPr>
          <p:cNvPr id="6" name="Espace réservé du texte 5"/>
          <p:cNvSpPr>
            <a:spLocks noGrp="1"/>
          </p:cNvSpPr>
          <p:nvPr>
            <p:ph type="body" idx="1"/>
          </p:nvPr>
        </p:nvSpPr>
        <p:spPr/>
        <p:txBody>
          <a:bodyPr/>
          <a:lstStyle/>
          <a:p>
            <a:endParaRPr lang="fr-FR"/>
          </a:p>
        </p:txBody>
      </p:sp>
      <p:sp>
        <p:nvSpPr>
          <p:cNvPr id="7" name="Titre 6"/>
          <p:cNvSpPr>
            <a:spLocks noGrp="1"/>
          </p:cNvSpPr>
          <p:nvPr>
            <p:ph type="title"/>
          </p:nvPr>
        </p:nvSpPr>
        <p:spPr/>
        <p:txBody>
          <a:bodyPr/>
          <a:lstStyle/>
          <a:p>
            <a:r>
              <a:rPr lang="fr-FR" dirty="0" smtClean="0"/>
              <a:t>Pages à onglets</a:t>
            </a:r>
            <a:endParaRPr lang="fr-FR" dirty="0"/>
          </a:p>
        </p:txBody>
      </p:sp>
      <p:pic>
        <p:nvPicPr>
          <p:cNvPr id="8" name="Espace réservé pour une image  7"/>
          <p:cNvPicPr>
            <a:picLocks noGrp="1" noChangeAspect="1"/>
          </p:cNvPicPr>
          <p:nvPr>
            <p:ph type="pic" idx="15"/>
          </p:nvPr>
        </p:nvPicPr>
        <p:blipFill rotWithShape="1">
          <a:blip r:embed="rId2"/>
          <a:srcRect l="364" r="1481" b="78255"/>
          <a:stretch/>
        </p:blipFill>
        <p:spPr>
          <a:xfrm>
            <a:off x="7184950" y="2379199"/>
            <a:ext cx="3305176" cy="1293633"/>
          </a:xfrm>
          <a:prstGeom prst="rect">
            <a:avLst/>
          </a:prstGeom>
        </p:spPr>
      </p:pic>
      <p:pic>
        <p:nvPicPr>
          <p:cNvPr id="10" name="Image 9"/>
          <p:cNvPicPr>
            <a:picLocks noChangeAspect="1"/>
          </p:cNvPicPr>
          <p:nvPr/>
        </p:nvPicPr>
        <p:blipFill>
          <a:blip r:embed="rId3"/>
          <a:stretch>
            <a:fillRect/>
          </a:stretch>
        </p:blipFill>
        <p:spPr>
          <a:xfrm>
            <a:off x="7184950" y="4308791"/>
            <a:ext cx="3305176" cy="1886083"/>
          </a:xfrm>
          <a:prstGeom prst="rect">
            <a:avLst/>
          </a:prstGeom>
        </p:spPr>
      </p:pic>
    </p:spTree>
    <p:extLst>
      <p:ext uri="{BB962C8B-B14F-4D97-AF65-F5344CB8AC3E}">
        <p14:creationId xmlns:p14="http://schemas.microsoft.com/office/powerpoint/2010/main" val="15180525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04</a:t>
            </a:r>
            <a:endParaRPr lang="fr-FR" dirty="0"/>
          </a:p>
        </p:txBody>
      </p:sp>
      <p:sp>
        <p:nvSpPr>
          <p:cNvPr id="9" name="Espace réservé du texte 8"/>
          <p:cNvSpPr>
            <a:spLocks noGrp="1"/>
          </p:cNvSpPr>
          <p:nvPr>
            <p:ph type="body" idx="1"/>
          </p:nvPr>
        </p:nvSpPr>
        <p:spPr/>
        <p:txBody>
          <a:bodyPr/>
          <a:lstStyle/>
          <a:p>
            <a:r>
              <a:rPr lang="fr-FR" dirty="0" smtClean="0"/>
              <a:t>Outils</a:t>
            </a:r>
            <a:endParaRPr lang="fr-FR" dirty="0"/>
          </a:p>
        </p:txBody>
      </p:sp>
      <p:sp>
        <p:nvSpPr>
          <p:cNvPr id="3" name="Espace réservé du pied de page 2"/>
          <p:cNvSpPr>
            <a:spLocks noGrp="1"/>
          </p:cNvSpPr>
          <p:nvPr>
            <p:ph type="ftr" sz="quarter" idx="11"/>
          </p:nvPr>
        </p:nvSpPr>
        <p:spPr/>
        <p:txBody>
          <a:bodyPr/>
          <a:lstStyle/>
          <a:p>
            <a:r>
              <a:rPr lang="fr-FR" dirty="0"/>
              <a:t>SPID</a:t>
            </a:r>
            <a:endParaRPr lang="fr-FR" noProof="0" dirty="0"/>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35</a:t>
            </a:fld>
            <a:endParaRPr lang="fr-FR" noProof="0" dirty="0"/>
          </a:p>
        </p:txBody>
      </p:sp>
      <p:sp>
        <p:nvSpPr>
          <p:cNvPr id="10" name="Espace réservé du texte 9"/>
          <p:cNvSpPr>
            <a:spLocks noGrp="1"/>
          </p:cNvSpPr>
          <p:nvPr>
            <p:ph type="body" sz="quarter" idx="13"/>
          </p:nvPr>
        </p:nvSpPr>
        <p:spPr/>
        <p:txBody>
          <a:bodyPr/>
          <a:lstStyle/>
          <a:p>
            <a:endParaRPr lang="fr-FR"/>
          </a:p>
        </p:txBody>
      </p:sp>
    </p:spTree>
    <p:extLst>
      <p:ext uri="{BB962C8B-B14F-4D97-AF65-F5344CB8AC3E}">
        <p14:creationId xmlns:p14="http://schemas.microsoft.com/office/powerpoint/2010/main" val="27283641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p:cNvSpPr>
            <a:spLocks noGrp="1"/>
          </p:cNvSpPr>
          <p:nvPr>
            <p:ph type="body" sz="quarter" idx="13"/>
          </p:nvPr>
        </p:nvSpPr>
        <p:spPr/>
        <p:txBody>
          <a:bodyPr/>
          <a:lstStyle/>
          <a:p>
            <a:r>
              <a:rPr lang="fr-FR" dirty="0" smtClean="0"/>
              <a:t>ERGO</a:t>
            </a:r>
          </a:p>
          <a:p>
            <a:pPr lvl="1"/>
            <a:r>
              <a:rPr lang="fr-FR" dirty="0" smtClean="0"/>
              <a:t>Exemple d’utilisation (avec visu) des différents composants SPID de base</a:t>
            </a:r>
          </a:p>
          <a:p>
            <a:r>
              <a:rPr lang="fr-FR" dirty="0" smtClean="0"/>
              <a:t>DDOC</a:t>
            </a:r>
          </a:p>
          <a:p>
            <a:pPr lvl="1"/>
            <a:r>
              <a:rPr lang="fr-FR" dirty="0" smtClean="0"/>
              <a:t>Documentation technique de la bibliothèque SPID</a:t>
            </a:r>
          </a:p>
          <a:p>
            <a:r>
              <a:rPr lang="fr-FR" dirty="0" smtClean="0"/>
              <a:t>Pulse Secure</a:t>
            </a:r>
          </a:p>
          <a:p>
            <a:pPr lvl="1"/>
            <a:r>
              <a:rPr lang="fr-FR" dirty="0"/>
              <a:t>Permet de tester sur téléphone perso</a:t>
            </a:r>
          </a:p>
          <a:p>
            <a:pPr lvl="1"/>
            <a:r>
              <a:rPr lang="fr-FR" dirty="0">
                <a:hlinkClick r:id="rId2"/>
              </a:rPr>
              <a:t>Faire la demande</a:t>
            </a:r>
            <a:endParaRPr lang="fr-FR" dirty="0"/>
          </a:p>
          <a:p>
            <a:pPr lvl="1"/>
            <a:r>
              <a:rPr lang="fr-FR" dirty="0"/>
              <a:t>Installer l’application VPN Pulse Secure</a:t>
            </a:r>
          </a:p>
          <a:p>
            <a:pPr lvl="1"/>
            <a:endParaRPr lang="fr-FR" dirty="0"/>
          </a:p>
        </p:txBody>
      </p:sp>
      <p:sp>
        <p:nvSpPr>
          <p:cNvPr id="4" name="Espace réservé du pied de page 3"/>
          <p:cNvSpPr>
            <a:spLocks noGrp="1"/>
          </p:cNvSpPr>
          <p:nvPr>
            <p:ph type="ftr" sz="quarter" idx="11"/>
          </p:nvPr>
        </p:nvSpPr>
        <p:spPr/>
        <p:txBody>
          <a:bodyPr/>
          <a:lstStyle/>
          <a:p>
            <a:r>
              <a:rPr lang="fr-FR" dirty="0"/>
              <a:t>SPID: </a:t>
            </a:r>
            <a:r>
              <a:rPr lang="fr-FR" dirty="0" smtClean="0"/>
              <a:t>04 Outils</a:t>
            </a:r>
            <a:endParaRPr lang="fr-FR" dirty="0"/>
          </a:p>
        </p:txBody>
      </p:sp>
      <p:sp>
        <p:nvSpPr>
          <p:cNvPr id="5" name="Espace réservé du numéro de diapositive 4"/>
          <p:cNvSpPr>
            <a:spLocks noGrp="1"/>
          </p:cNvSpPr>
          <p:nvPr>
            <p:ph type="sldNum" sz="quarter" idx="12"/>
          </p:nvPr>
        </p:nvSpPr>
        <p:spPr/>
        <p:txBody>
          <a:bodyPr/>
          <a:lstStyle/>
          <a:p>
            <a:fld id="{975A587B-5814-4D9B-9598-FE9CB954CB01}" type="slidenum">
              <a:rPr lang="fr-FR" noProof="0" smtClean="0"/>
              <a:pPr/>
              <a:t>36</a:t>
            </a:fld>
            <a:endParaRPr lang="fr-FR" noProof="0" dirty="0"/>
          </a:p>
        </p:txBody>
      </p:sp>
      <p:sp>
        <p:nvSpPr>
          <p:cNvPr id="8" name="Espace réservé du texte 7"/>
          <p:cNvSpPr>
            <a:spLocks noGrp="1"/>
          </p:cNvSpPr>
          <p:nvPr>
            <p:ph type="body" idx="1"/>
          </p:nvPr>
        </p:nvSpPr>
        <p:spPr/>
        <p:txBody>
          <a:bodyPr/>
          <a:lstStyle/>
          <a:p>
            <a:endParaRPr lang="fr-FR"/>
          </a:p>
        </p:txBody>
      </p:sp>
      <p:sp>
        <p:nvSpPr>
          <p:cNvPr id="7" name="Titre 6"/>
          <p:cNvSpPr>
            <a:spLocks noGrp="1"/>
          </p:cNvSpPr>
          <p:nvPr>
            <p:ph type="title"/>
          </p:nvPr>
        </p:nvSpPr>
        <p:spPr/>
        <p:txBody>
          <a:bodyPr/>
          <a:lstStyle/>
          <a:p>
            <a:r>
              <a:rPr lang="fr-FR" dirty="0" smtClean="0"/>
              <a:t>Outils de référence </a:t>
            </a:r>
            <a:endParaRPr lang="fr-FR" dirty="0"/>
          </a:p>
        </p:txBody>
      </p:sp>
    </p:spTree>
    <p:extLst>
      <p:ext uri="{BB962C8B-B14F-4D97-AF65-F5344CB8AC3E}">
        <p14:creationId xmlns:p14="http://schemas.microsoft.com/office/powerpoint/2010/main" val="28739853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05</a:t>
            </a:r>
            <a:endParaRPr lang="fr-FR" dirty="0"/>
          </a:p>
        </p:txBody>
      </p:sp>
      <p:sp>
        <p:nvSpPr>
          <p:cNvPr id="8" name="Espace réservé du texte 7"/>
          <p:cNvSpPr>
            <a:spLocks noGrp="1"/>
          </p:cNvSpPr>
          <p:nvPr>
            <p:ph type="body" idx="1"/>
          </p:nvPr>
        </p:nvSpPr>
        <p:spPr/>
        <p:txBody>
          <a:bodyPr/>
          <a:lstStyle/>
          <a:p>
            <a:r>
              <a:rPr lang="fr-FR" dirty="0" smtClean="0"/>
              <a:t>En bref</a:t>
            </a:r>
            <a:endParaRPr lang="fr-FR" dirty="0"/>
          </a:p>
        </p:txBody>
      </p:sp>
      <p:sp>
        <p:nvSpPr>
          <p:cNvPr id="3" name="Espace réservé du pied de page 2"/>
          <p:cNvSpPr>
            <a:spLocks noGrp="1"/>
          </p:cNvSpPr>
          <p:nvPr>
            <p:ph type="ftr" sz="quarter" idx="11"/>
          </p:nvPr>
        </p:nvSpPr>
        <p:spPr/>
        <p:txBody>
          <a:bodyPr/>
          <a:lstStyle/>
          <a:p>
            <a:r>
              <a:rPr lang="fr-FR" noProof="0" dirty="0" smtClean="0"/>
              <a:t>SPID</a:t>
            </a:r>
            <a:endParaRPr lang="fr-FR" noProof="0" dirty="0"/>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37</a:t>
            </a:fld>
            <a:endParaRPr lang="fr-FR" noProof="0" dirty="0"/>
          </a:p>
        </p:txBody>
      </p:sp>
      <p:sp>
        <p:nvSpPr>
          <p:cNvPr id="9" name="Espace réservé du texte 8"/>
          <p:cNvSpPr>
            <a:spLocks noGrp="1"/>
          </p:cNvSpPr>
          <p:nvPr>
            <p:ph type="body" sz="quarter" idx="13"/>
          </p:nvPr>
        </p:nvSpPr>
        <p:spPr/>
        <p:txBody>
          <a:bodyPr/>
          <a:lstStyle/>
          <a:p>
            <a:endParaRPr lang="fr-FR"/>
          </a:p>
        </p:txBody>
      </p:sp>
    </p:spTree>
    <p:extLst>
      <p:ext uri="{BB962C8B-B14F-4D97-AF65-F5344CB8AC3E}">
        <p14:creationId xmlns:p14="http://schemas.microsoft.com/office/powerpoint/2010/main" val="14868679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p:cNvSpPr>
            <a:spLocks noGrp="1"/>
          </p:cNvSpPr>
          <p:nvPr>
            <p:ph type="body" sz="quarter" idx="13"/>
          </p:nvPr>
        </p:nvSpPr>
        <p:spPr/>
        <p:txBody>
          <a:bodyPr/>
          <a:lstStyle/>
          <a:p>
            <a:r>
              <a:rPr lang="fr-FR" dirty="0" smtClean="0"/>
              <a:t>Technologie jeune -&gt;évolutions assez régulières</a:t>
            </a:r>
          </a:p>
          <a:p>
            <a:r>
              <a:rPr lang="fr-FR" dirty="0" smtClean="0"/>
              <a:t>S’adapter selon le besoin</a:t>
            </a:r>
          </a:p>
          <a:p>
            <a:pPr lvl="1"/>
            <a:r>
              <a:rPr lang="fr-FR" dirty="0" smtClean="0"/>
              <a:t>Détournement de composant</a:t>
            </a:r>
          </a:p>
          <a:p>
            <a:pPr lvl="1"/>
            <a:r>
              <a:rPr lang="fr-FR" dirty="0" smtClean="0"/>
              <a:t>Connaître les normes spécifiques </a:t>
            </a:r>
          </a:p>
          <a:p>
            <a:pPr lvl="2"/>
            <a:r>
              <a:rPr lang="fr-FR" dirty="0" smtClean="0"/>
              <a:t>ex: possibilité d’utiliser ou non, tel ou tel composant dans un type de page donné</a:t>
            </a:r>
          </a:p>
          <a:p>
            <a:r>
              <a:rPr lang="fr-FR" dirty="0" smtClean="0"/>
              <a:t>Autonomie &amp; rigueur </a:t>
            </a:r>
          </a:p>
          <a:p>
            <a:pPr lvl="1"/>
            <a:r>
              <a:rPr lang="fr-FR" dirty="0" smtClean="0"/>
              <a:t>Peu d’assistance </a:t>
            </a:r>
          </a:p>
          <a:p>
            <a:pPr lvl="1"/>
            <a:r>
              <a:rPr lang="fr-FR" dirty="0" smtClean="0"/>
              <a:t>Navigation entre pages peut vite devenir </a:t>
            </a:r>
            <a:r>
              <a:rPr lang="fr-FR" dirty="0" smtClean="0"/>
              <a:t>compliquée</a:t>
            </a:r>
            <a:endParaRPr lang="fr-FR" dirty="0" smtClean="0"/>
          </a:p>
          <a:p>
            <a:pPr lvl="1"/>
            <a:r>
              <a:rPr lang="fr-FR" dirty="0" smtClean="0"/>
              <a:t>Si bug détecté, ne pas hésiter à le remonter à services distants</a:t>
            </a:r>
          </a:p>
          <a:p>
            <a:pPr marL="355600" lvl="1" indent="0">
              <a:buNone/>
            </a:pPr>
            <a:endParaRPr lang="fr-FR" dirty="0"/>
          </a:p>
        </p:txBody>
      </p:sp>
      <p:sp>
        <p:nvSpPr>
          <p:cNvPr id="4" name="Espace réservé du pied de page 3"/>
          <p:cNvSpPr>
            <a:spLocks noGrp="1"/>
          </p:cNvSpPr>
          <p:nvPr>
            <p:ph type="ftr" sz="quarter" idx="11"/>
          </p:nvPr>
        </p:nvSpPr>
        <p:spPr/>
        <p:txBody>
          <a:bodyPr/>
          <a:lstStyle/>
          <a:p>
            <a:r>
              <a:rPr lang="fr-FR" noProof="0" dirty="0" smtClean="0"/>
              <a:t>SPID: 05 Bref</a:t>
            </a:r>
            <a:endParaRPr lang="fr-FR" noProof="0" dirty="0"/>
          </a:p>
        </p:txBody>
      </p:sp>
      <p:sp>
        <p:nvSpPr>
          <p:cNvPr id="5" name="Espace réservé du numéro de diapositive 4"/>
          <p:cNvSpPr>
            <a:spLocks noGrp="1"/>
          </p:cNvSpPr>
          <p:nvPr>
            <p:ph type="sldNum" sz="quarter" idx="12"/>
          </p:nvPr>
        </p:nvSpPr>
        <p:spPr/>
        <p:txBody>
          <a:bodyPr/>
          <a:lstStyle/>
          <a:p>
            <a:fld id="{975A587B-5814-4D9B-9598-FE9CB954CB01}" type="slidenum">
              <a:rPr lang="fr-FR" noProof="0" smtClean="0"/>
              <a:pPr/>
              <a:t>38</a:t>
            </a:fld>
            <a:endParaRPr lang="fr-FR" noProof="0" dirty="0"/>
          </a:p>
        </p:txBody>
      </p:sp>
      <p:sp>
        <p:nvSpPr>
          <p:cNvPr id="8" name="Espace réservé du texte 7"/>
          <p:cNvSpPr>
            <a:spLocks noGrp="1"/>
          </p:cNvSpPr>
          <p:nvPr>
            <p:ph type="body" idx="1"/>
          </p:nvPr>
        </p:nvSpPr>
        <p:spPr/>
        <p:txBody>
          <a:bodyPr/>
          <a:lstStyle/>
          <a:p>
            <a:endParaRPr lang="fr-FR"/>
          </a:p>
        </p:txBody>
      </p:sp>
      <p:sp>
        <p:nvSpPr>
          <p:cNvPr id="7" name="Titre 6"/>
          <p:cNvSpPr>
            <a:spLocks noGrp="1"/>
          </p:cNvSpPr>
          <p:nvPr>
            <p:ph type="title"/>
          </p:nvPr>
        </p:nvSpPr>
        <p:spPr/>
        <p:txBody>
          <a:bodyPr/>
          <a:lstStyle/>
          <a:p>
            <a:r>
              <a:rPr lang="fr-FR" dirty="0" smtClean="0"/>
              <a:t>A quoi s’attendre?</a:t>
            </a:r>
            <a:endParaRPr lang="fr-FR" dirty="0"/>
          </a:p>
        </p:txBody>
      </p:sp>
      <p:pic>
        <p:nvPicPr>
          <p:cNvPr id="2" name="Image 1"/>
          <p:cNvPicPr>
            <a:picLocks noChangeAspect="1"/>
          </p:cNvPicPr>
          <p:nvPr/>
        </p:nvPicPr>
        <p:blipFill>
          <a:blip r:embed="rId2"/>
          <a:stretch>
            <a:fillRect/>
          </a:stretch>
        </p:blipFill>
        <p:spPr>
          <a:xfrm>
            <a:off x="8751026" y="786703"/>
            <a:ext cx="2962275" cy="4105275"/>
          </a:xfrm>
          <a:prstGeom prst="rect">
            <a:avLst/>
          </a:prstGeom>
        </p:spPr>
      </p:pic>
    </p:spTree>
    <p:extLst>
      <p:ext uri="{BB962C8B-B14F-4D97-AF65-F5344CB8AC3E}">
        <p14:creationId xmlns:p14="http://schemas.microsoft.com/office/powerpoint/2010/main" val="25552750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r>
              <a:rPr lang="fr-FR" dirty="0" smtClean="0"/>
              <a:t>Si </a:t>
            </a:r>
            <a:r>
              <a:rPr lang="fr-FR" dirty="0"/>
              <a:t>projet dépendant d’un nouveau composant prévoir un long délai de livraison et/ou déploiement</a:t>
            </a:r>
          </a:p>
          <a:p>
            <a:pPr marL="0" indent="0">
              <a:buNone/>
            </a:pPr>
            <a:endParaRPr lang="fr-FR" dirty="0"/>
          </a:p>
        </p:txBody>
      </p:sp>
      <p:sp>
        <p:nvSpPr>
          <p:cNvPr id="3" name="Espace réservé du pied de page 2"/>
          <p:cNvSpPr>
            <a:spLocks noGrp="1"/>
          </p:cNvSpPr>
          <p:nvPr>
            <p:ph type="ftr" sz="quarter" idx="11"/>
          </p:nvPr>
        </p:nvSpPr>
        <p:spPr/>
        <p:txBody>
          <a:bodyPr/>
          <a:lstStyle/>
          <a:p>
            <a:r>
              <a:rPr lang="fr-FR" dirty="0"/>
              <a:t>SPID: 05 Bref</a:t>
            </a:r>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39</a:t>
            </a:fld>
            <a:endParaRPr lang="fr-FR" noProof="0" dirty="0"/>
          </a:p>
        </p:txBody>
      </p:sp>
      <p:sp>
        <p:nvSpPr>
          <p:cNvPr id="5" name="Espace réservé du texte 4"/>
          <p:cNvSpPr>
            <a:spLocks noGrp="1"/>
          </p:cNvSpPr>
          <p:nvPr>
            <p:ph type="body" idx="1"/>
          </p:nvPr>
        </p:nvSpPr>
        <p:spPr/>
        <p:txBody>
          <a:bodyPr/>
          <a:lstStyle/>
          <a:p>
            <a:endParaRPr lang="fr-FR"/>
          </a:p>
        </p:txBody>
      </p:sp>
      <p:sp>
        <p:nvSpPr>
          <p:cNvPr id="6" name="Titre 5"/>
          <p:cNvSpPr>
            <a:spLocks noGrp="1"/>
          </p:cNvSpPr>
          <p:nvPr>
            <p:ph type="title"/>
          </p:nvPr>
        </p:nvSpPr>
        <p:spPr/>
        <p:txBody>
          <a:bodyPr/>
          <a:lstStyle/>
          <a:p>
            <a:r>
              <a:rPr lang="fr-FR" dirty="0"/>
              <a:t>De nouveaux composants </a:t>
            </a:r>
            <a:r>
              <a:rPr lang="fr-FR" dirty="0" smtClean="0"/>
              <a:t>à venir (voir déjà là)</a:t>
            </a:r>
            <a:endParaRPr lang="fr-FR" dirty="0"/>
          </a:p>
        </p:txBody>
      </p:sp>
      <p:pic>
        <p:nvPicPr>
          <p:cNvPr id="7" name="Image 6"/>
          <p:cNvPicPr>
            <a:picLocks noChangeAspect="1"/>
          </p:cNvPicPr>
          <p:nvPr/>
        </p:nvPicPr>
        <p:blipFill rotWithShape="1">
          <a:blip r:embed="rId2"/>
          <a:srcRect t="9356"/>
          <a:stretch/>
        </p:blipFill>
        <p:spPr>
          <a:xfrm>
            <a:off x="3991018" y="1452785"/>
            <a:ext cx="2962275" cy="3721204"/>
          </a:xfrm>
          <a:prstGeom prst="rect">
            <a:avLst/>
          </a:prstGeom>
        </p:spPr>
      </p:pic>
      <p:pic>
        <p:nvPicPr>
          <p:cNvPr id="8" name="Image 7"/>
          <p:cNvPicPr>
            <a:picLocks noChangeAspect="1"/>
          </p:cNvPicPr>
          <p:nvPr/>
        </p:nvPicPr>
        <p:blipFill>
          <a:blip r:embed="rId3"/>
          <a:stretch>
            <a:fillRect/>
          </a:stretch>
        </p:blipFill>
        <p:spPr>
          <a:xfrm>
            <a:off x="7583101" y="1516389"/>
            <a:ext cx="3571875" cy="3657600"/>
          </a:xfrm>
          <a:prstGeom prst="rect">
            <a:avLst/>
          </a:prstGeom>
        </p:spPr>
      </p:pic>
      <p:pic>
        <p:nvPicPr>
          <p:cNvPr id="9" name="Image 8"/>
          <p:cNvPicPr>
            <a:picLocks noChangeAspect="1"/>
          </p:cNvPicPr>
          <p:nvPr/>
        </p:nvPicPr>
        <p:blipFill>
          <a:blip r:embed="rId4"/>
          <a:stretch>
            <a:fillRect/>
          </a:stretch>
        </p:blipFill>
        <p:spPr>
          <a:xfrm>
            <a:off x="400093" y="2921059"/>
            <a:ext cx="3590925" cy="571500"/>
          </a:xfrm>
          <a:prstGeom prst="rect">
            <a:avLst/>
          </a:prstGeom>
        </p:spPr>
      </p:pic>
    </p:spTree>
    <p:extLst>
      <p:ext uri="{BB962C8B-B14F-4D97-AF65-F5344CB8AC3E}">
        <p14:creationId xmlns:p14="http://schemas.microsoft.com/office/powerpoint/2010/main" val="1713757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p:cNvSpPr>
            <a:spLocks noGrp="1"/>
          </p:cNvSpPr>
          <p:nvPr>
            <p:ph type="body" sz="quarter" idx="13"/>
          </p:nvPr>
        </p:nvSpPr>
        <p:spPr>
          <a:xfrm>
            <a:off x="719137" y="1744980"/>
            <a:ext cx="7919025" cy="4389120"/>
          </a:xfrm>
        </p:spPr>
        <p:txBody>
          <a:bodyPr/>
          <a:lstStyle/>
          <a:p>
            <a:r>
              <a:rPr lang="fr-FR" dirty="0" smtClean="0"/>
              <a:t>Quel part de marché pour EI ?</a:t>
            </a:r>
          </a:p>
          <a:p>
            <a:pPr lvl="1"/>
            <a:r>
              <a:rPr lang="fr-FR" dirty="0" smtClean="0"/>
              <a:t>Le domaine bancaire: CM, </a:t>
            </a:r>
            <a:r>
              <a:rPr lang="fr-FR" dirty="0" err="1" smtClean="0"/>
              <a:t>Cofidis</a:t>
            </a:r>
            <a:r>
              <a:rPr lang="fr-FR" dirty="0" smtClean="0"/>
              <a:t>, CIC, </a:t>
            </a:r>
            <a:r>
              <a:rPr lang="fr-FR" dirty="0" err="1" smtClean="0"/>
              <a:t>TargoBank</a:t>
            </a:r>
            <a:r>
              <a:rPr lang="fr-FR" dirty="0" smtClean="0"/>
              <a:t>, </a:t>
            </a:r>
            <a:r>
              <a:rPr lang="fr-FR" dirty="0" err="1" smtClean="0"/>
              <a:t>Floa</a:t>
            </a:r>
            <a:r>
              <a:rPr lang="fr-FR" dirty="0" smtClean="0"/>
              <a:t>, </a:t>
            </a:r>
            <a:r>
              <a:rPr lang="fr-FR" dirty="0" err="1" smtClean="0"/>
              <a:t>etc</a:t>
            </a:r>
            <a:endParaRPr lang="fr-FR" dirty="0" smtClean="0"/>
          </a:p>
          <a:p>
            <a:pPr lvl="1"/>
            <a:r>
              <a:rPr lang="fr-FR" dirty="0" smtClean="0"/>
              <a:t>Le secteur logistique: GID, Inventaire embarqué et d’autres</a:t>
            </a:r>
          </a:p>
          <a:p>
            <a:pPr lvl="1"/>
            <a:r>
              <a:rPr lang="fr-FR" dirty="0" smtClean="0"/>
              <a:t>Le secteur de la presse: DNA, L’Alsace, </a:t>
            </a:r>
            <a:r>
              <a:rPr lang="fr-FR" dirty="0" err="1" smtClean="0"/>
              <a:t>etc</a:t>
            </a:r>
            <a:endParaRPr lang="fr-FR" dirty="0" smtClean="0"/>
          </a:p>
          <a:p>
            <a:pPr lvl="1"/>
            <a:endParaRPr lang="fr-FR" dirty="0" smtClean="0"/>
          </a:p>
        </p:txBody>
      </p:sp>
      <p:sp>
        <p:nvSpPr>
          <p:cNvPr id="6" name="Espace réservé du texte 5"/>
          <p:cNvSpPr>
            <a:spLocks noGrp="1"/>
          </p:cNvSpPr>
          <p:nvPr>
            <p:ph type="body" idx="1"/>
          </p:nvPr>
        </p:nvSpPr>
        <p:spPr/>
        <p:txBody>
          <a:bodyPr/>
          <a:lstStyle/>
          <a:p>
            <a:endParaRPr lang="fr-FR" dirty="0"/>
          </a:p>
        </p:txBody>
      </p:sp>
      <p:sp>
        <p:nvSpPr>
          <p:cNvPr id="5" name="Titre 4"/>
          <p:cNvSpPr>
            <a:spLocks noGrp="1"/>
          </p:cNvSpPr>
          <p:nvPr>
            <p:ph type="title"/>
          </p:nvPr>
        </p:nvSpPr>
        <p:spPr/>
        <p:txBody>
          <a:bodyPr/>
          <a:lstStyle/>
          <a:p>
            <a:r>
              <a:rPr lang="fr-FR" dirty="0" smtClean="0"/>
              <a:t>Introduction</a:t>
            </a:r>
            <a:endParaRPr lang="fr-FR" dirty="0"/>
          </a:p>
        </p:txBody>
      </p:sp>
    </p:spTree>
    <p:extLst>
      <p:ext uri="{BB962C8B-B14F-4D97-AF65-F5344CB8AC3E}">
        <p14:creationId xmlns:p14="http://schemas.microsoft.com/office/powerpoint/2010/main" val="12890862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noProof="0" smtClean="0"/>
              <a:t>Titre de la présentation</a:t>
            </a:r>
            <a:endParaRPr lang="fr-FR" noProof="0" dirty="0"/>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40</a:t>
            </a:fld>
            <a:endParaRPr lang="fr-FR" noProof="0" dirty="0"/>
          </a:p>
        </p:txBody>
      </p:sp>
      <p:sp>
        <p:nvSpPr>
          <p:cNvPr id="7" name="Titre 6"/>
          <p:cNvSpPr>
            <a:spLocks noGrp="1"/>
          </p:cNvSpPr>
          <p:nvPr>
            <p:ph type="title"/>
          </p:nvPr>
        </p:nvSpPr>
        <p:spPr/>
        <p:txBody>
          <a:bodyPr/>
          <a:lstStyle/>
          <a:p>
            <a:r>
              <a:rPr lang="fr-FR" dirty="0" smtClean="0"/>
              <a:t>Questions?</a:t>
            </a:r>
            <a:endParaRPr lang="fr-FR" dirty="0"/>
          </a:p>
        </p:txBody>
      </p:sp>
      <p:pic>
        <p:nvPicPr>
          <p:cNvPr id="15" name="Espace réservé du contenu 14"/>
          <p:cNvPicPr>
            <a:picLocks noGrp="1" noChangeAspect="1"/>
          </p:cNvPicPr>
          <p:nvPr>
            <p:ph idx="1"/>
          </p:nvPr>
        </p:nvPicPr>
        <p:blipFill>
          <a:blip r:embed="rId2"/>
          <a:stretch>
            <a:fillRect/>
          </a:stretch>
        </p:blipFill>
        <p:spPr>
          <a:xfrm>
            <a:off x="6176995" y="2685374"/>
            <a:ext cx="2565353" cy="2803993"/>
          </a:xfrm>
          <a:prstGeom prst="rect">
            <a:avLst/>
          </a:prstGeom>
        </p:spPr>
      </p:pic>
      <p:pic>
        <p:nvPicPr>
          <p:cNvPr id="17" name="Image 16"/>
          <p:cNvPicPr>
            <a:picLocks noChangeAspect="1"/>
          </p:cNvPicPr>
          <p:nvPr/>
        </p:nvPicPr>
        <p:blipFill>
          <a:blip r:embed="rId3"/>
          <a:stretch>
            <a:fillRect/>
          </a:stretch>
        </p:blipFill>
        <p:spPr>
          <a:xfrm>
            <a:off x="5024437" y="2357437"/>
            <a:ext cx="2143125" cy="2143125"/>
          </a:xfrm>
          <a:prstGeom prst="rect">
            <a:avLst/>
          </a:prstGeom>
        </p:spPr>
      </p:pic>
      <p:pic>
        <p:nvPicPr>
          <p:cNvPr id="1028" name="Picture 4" descr="Les 10 meilleures images de Point d'interrogation | point d'interrogation,  mots interrogatifs, enseignement du français"/>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303437">
            <a:off x="8105169" y="1961857"/>
            <a:ext cx="1119098" cy="111909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Les 10 meilleures images de Point d'interrogation | point d'interrogation,  mots interrogatifs, enseignement du français"/>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303437">
            <a:off x="8593015" y="2816236"/>
            <a:ext cx="1119098" cy="111909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Les 10 meilleures images de Point d'interrogation | point d'interrogation,  mots interrogatifs, enseignement du français"/>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303437">
            <a:off x="7176808" y="1614599"/>
            <a:ext cx="1119098" cy="1119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1615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a:t>SPID</a:t>
            </a:r>
          </a:p>
        </p:txBody>
      </p:sp>
      <p:sp>
        <p:nvSpPr>
          <p:cNvPr id="3" name="Espace réservé du numéro de diapositive 2"/>
          <p:cNvSpPr>
            <a:spLocks noGrp="1"/>
          </p:cNvSpPr>
          <p:nvPr>
            <p:ph type="sldNum" sz="quarter" idx="12"/>
          </p:nvPr>
        </p:nvSpPr>
        <p:spPr/>
        <p:txBody>
          <a:bodyPr/>
          <a:lstStyle/>
          <a:p>
            <a:fld id="{975A587B-5814-4D9B-9598-FE9CB954CB01}" type="slidenum">
              <a:rPr lang="fr-FR" smtClean="0"/>
              <a:t>41</a:t>
            </a:fld>
            <a:endParaRPr lang="fr-FR" dirty="0"/>
          </a:p>
        </p:txBody>
      </p:sp>
      <p:sp>
        <p:nvSpPr>
          <p:cNvPr id="4" name="Titre 3"/>
          <p:cNvSpPr>
            <a:spLocks noGrp="1"/>
          </p:cNvSpPr>
          <p:nvPr>
            <p:ph type="title"/>
          </p:nvPr>
        </p:nvSpPr>
        <p:spPr/>
        <p:txBody>
          <a:bodyPr/>
          <a:lstStyle/>
          <a:p>
            <a:r>
              <a:rPr lang="fr-FR" dirty="0" smtClean="0"/>
              <a:t>Merci.</a:t>
            </a:r>
            <a:br>
              <a:rPr lang="fr-FR" dirty="0" smtClean="0"/>
            </a:br>
            <a:endParaRPr lang="fr-FR" dirty="0"/>
          </a:p>
        </p:txBody>
      </p:sp>
      <p:sp>
        <p:nvSpPr>
          <p:cNvPr id="9" name="Espace réservé du contenu 8"/>
          <p:cNvSpPr>
            <a:spLocks noGrp="1"/>
          </p:cNvSpPr>
          <p:nvPr>
            <p:ph idx="1"/>
          </p:nvPr>
        </p:nvSpPr>
        <p:spPr/>
        <p:txBody>
          <a:bodyPr/>
          <a:lstStyle/>
          <a:p>
            <a:endParaRPr lang="fr-FR" dirty="0"/>
          </a:p>
        </p:txBody>
      </p:sp>
    </p:spTree>
    <p:extLst>
      <p:ext uri="{BB962C8B-B14F-4D97-AF65-F5344CB8AC3E}">
        <p14:creationId xmlns:p14="http://schemas.microsoft.com/office/powerpoint/2010/main" val="792592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p:cNvSpPr>
            <a:spLocks noGrp="1"/>
          </p:cNvSpPr>
          <p:nvPr>
            <p:ph type="body" sz="quarter" idx="13"/>
          </p:nvPr>
        </p:nvSpPr>
        <p:spPr/>
        <p:txBody>
          <a:bodyPr/>
          <a:lstStyle/>
          <a:p>
            <a:r>
              <a:rPr lang="fr-FR" dirty="0" smtClean="0"/>
              <a:t>Vous trouverez ci-dessous des liens utiles vous permettant de vous familiariser davantage avec SPID et d’en savoir plus</a:t>
            </a:r>
          </a:p>
          <a:p>
            <a:pPr lvl="1"/>
            <a:r>
              <a:rPr lang="fr-FR" dirty="0" smtClean="0"/>
              <a:t>Point d’entrée au développement SPID (support stagiaires EID): Voir </a:t>
            </a:r>
            <a:r>
              <a:rPr lang="fr-FR" dirty="0" smtClean="0">
                <a:hlinkClick r:id="rId2"/>
              </a:rPr>
              <a:t>lien PIXIS</a:t>
            </a:r>
            <a:endParaRPr lang="fr-FR" dirty="0" smtClean="0"/>
          </a:p>
          <a:p>
            <a:pPr lvl="1"/>
            <a:r>
              <a:rPr lang="fr-FR" dirty="0" smtClean="0"/>
              <a:t>Composants XAML SPID: Voir </a:t>
            </a:r>
            <a:r>
              <a:rPr lang="fr-FR" dirty="0" smtClean="0">
                <a:hlinkClick r:id="rId3"/>
              </a:rPr>
              <a:t>lien DDOC</a:t>
            </a:r>
            <a:endParaRPr lang="fr-FR" dirty="0" smtClean="0"/>
          </a:p>
          <a:p>
            <a:pPr lvl="1"/>
            <a:r>
              <a:rPr lang="fr-FR" dirty="0" smtClean="0"/>
              <a:t>Guide de configuration du poste pour le développement SPID: Voir </a:t>
            </a:r>
            <a:r>
              <a:rPr lang="fr-FR" dirty="0" smtClean="0">
                <a:hlinkClick r:id="rId4"/>
              </a:rPr>
              <a:t>lien</a:t>
            </a:r>
            <a:endParaRPr lang="fr-FR" dirty="0" smtClean="0"/>
          </a:p>
          <a:p>
            <a:pPr lvl="1"/>
            <a:r>
              <a:rPr lang="fr-FR" dirty="0" smtClean="0"/>
              <a:t>Demande de virtualisation et installation kit émulateur: Voir </a:t>
            </a:r>
            <a:r>
              <a:rPr lang="fr-FR" dirty="0" smtClean="0">
                <a:hlinkClick r:id="rId5"/>
              </a:rPr>
              <a:t>lien PIXIS</a:t>
            </a:r>
            <a:endParaRPr lang="fr-FR" dirty="0" smtClean="0"/>
          </a:p>
          <a:p>
            <a:pPr marL="355600" lvl="1" indent="0">
              <a:buNone/>
            </a:pPr>
            <a:endParaRPr lang="fr-FR" dirty="0"/>
          </a:p>
          <a:p>
            <a:r>
              <a:rPr lang="fr-FR" dirty="0"/>
              <a:t>Equipe services distant (5710): EIDP5710 APPS MOBILES </a:t>
            </a:r>
            <a:r>
              <a:rPr lang="fr-FR" dirty="0">
                <a:hlinkClick r:id="rId6"/>
              </a:rPr>
              <a:t>eidp5710@e-i.com</a:t>
            </a:r>
            <a:endParaRPr lang="fr-FR" dirty="0"/>
          </a:p>
          <a:p>
            <a:r>
              <a:rPr lang="fr-FR" dirty="0"/>
              <a:t>Equipe </a:t>
            </a:r>
            <a:r>
              <a:rPr lang="fr-FR" dirty="0" err="1"/>
              <a:t>devbooster</a:t>
            </a:r>
            <a:r>
              <a:rPr lang="fr-FR" dirty="0"/>
              <a:t> (Y510): EIDPY510 DEVBOOSTER </a:t>
            </a:r>
            <a:r>
              <a:rPr lang="fr-FR" dirty="0">
                <a:hlinkClick r:id="rId7"/>
              </a:rPr>
              <a:t>eidpy510@e-i.com</a:t>
            </a:r>
            <a:endParaRPr lang="fr-FR" dirty="0"/>
          </a:p>
          <a:p>
            <a:pPr lvl="1"/>
            <a:endParaRPr lang="fr-FR" dirty="0"/>
          </a:p>
        </p:txBody>
      </p:sp>
      <p:sp>
        <p:nvSpPr>
          <p:cNvPr id="2" name="Espace réservé du pied de page 1"/>
          <p:cNvSpPr>
            <a:spLocks noGrp="1"/>
          </p:cNvSpPr>
          <p:nvPr>
            <p:ph type="ftr" sz="quarter" idx="11"/>
          </p:nvPr>
        </p:nvSpPr>
        <p:spPr/>
        <p:txBody>
          <a:bodyPr/>
          <a:lstStyle/>
          <a:p>
            <a:r>
              <a:rPr lang="fr-FR" noProof="0" smtClean="0"/>
              <a:t>Titre de la présentation</a:t>
            </a:r>
            <a:endParaRPr lang="fr-FR" noProof="0" dirty="0"/>
          </a:p>
        </p:txBody>
      </p:sp>
      <p:sp>
        <p:nvSpPr>
          <p:cNvPr id="3" name="Espace réservé du numéro de diapositive 2"/>
          <p:cNvSpPr>
            <a:spLocks noGrp="1"/>
          </p:cNvSpPr>
          <p:nvPr>
            <p:ph type="sldNum" sz="quarter" idx="12"/>
          </p:nvPr>
        </p:nvSpPr>
        <p:spPr/>
        <p:txBody>
          <a:bodyPr/>
          <a:lstStyle/>
          <a:p>
            <a:fld id="{975A587B-5814-4D9B-9598-FE9CB954CB01}" type="slidenum">
              <a:rPr lang="fr-FR" noProof="0" smtClean="0"/>
              <a:pPr/>
              <a:t>42</a:t>
            </a:fld>
            <a:endParaRPr lang="fr-FR" noProof="0" dirty="0"/>
          </a:p>
        </p:txBody>
      </p:sp>
      <p:sp>
        <p:nvSpPr>
          <p:cNvPr id="7" name="Espace réservé du texte 6"/>
          <p:cNvSpPr>
            <a:spLocks noGrp="1"/>
          </p:cNvSpPr>
          <p:nvPr>
            <p:ph type="body" idx="1"/>
          </p:nvPr>
        </p:nvSpPr>
        <p:spPr/>
        <p:txBody>
          <a:bodyPr/>
          <a:lstStyle/>
          <a:p>
            <a:endParaRPr lang="fr-FR"/>
          </a:p>
        </p:txBody>
      </p:sp>
      <p:sp>
        <p:nvSpPr>
          <p:cNvPr id="6" name="Titre 5"/>
          <p:cNvSpPr>
            <a:spLocks noGrp="1"/>
          </p:cNvSpPr>
          <p:nvPr>
            <p:ph type="title"/>
          </p:nvPr>
        </p:nvSpPr>
        <p:spPr/>
        <p:txBody>
          <a:bodyPr/>
          <a:lstStyle/>
          <a:p>
            <a:r>
              <a:rPr lang="fr-FR" dirty="0" smtClean="0"/>
              <a:t>Documentation &amp; Assistance</a:t>
            </a:r>
            <a:endParaRPr lang="fr-FR" dirty="0"/>
          </a:p>
        </p:txBody>
      </p:sp>
    </p:spTree>
    <p:extLst>
      <p:ext uri="{BB962C8B-B14F-4D97-AF65-F5344CB8AC3E}">
        <p14:creationId xmlns:p14="http://schemas.microsoft.com/office/powerpoint/2010/main" val="16753934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06</a:t>
            </a:r>
            <a:endParaRPr lang="fr-FR" dirty="0"/>
          </a:p>
        </p:txBody>
      </p:sp>
      <p:sp>
        <p:nvSpPr>
          <p:cNvPr id="8" name="Espace réservé du texte 7"/>
          <p:cNvSpPr>
            <a:spLocks noGrp="1"/>
          </p:cNvSpPr>
          <p:nvPr>
            <p:ph type="body" idx="1"/>
          </p:nvPr>
        </p:nvSpPr>
        <p:spPr/>
        <p:txBody>
          <a:bodyPr/>
          <a:lstStyle/>
          <a:p>
            <a:r>
              <a:rPr lang="fr-FR" dirty="0" smtClean="0"/>
              <a:t>Tutoriel</a:t>
            </a:r>
            <a:endParaRPr lang="fr-FR" dirty="0"/>
          </a:p>
        </p:txBody>
      </p:sp>
      <p:sp>
        <p:nvSpPr>
          <p:cNvPr id="3" name="Espace réservé du pied de page 2"/>
          <p:cNvSpPr>
            <a:spLocks noGrp="1"/>
          </p:cNvSpPr>
          <p:nvPr>
            <p:ph type="ftr" sz="quarter" idx="11"/>
          </p:nvPr>
        </p:nvSpPr>
        <p:spPr/>
        <p:txBody>
          <a:bodyPr/>
          <a:lstStyle/>
          <a:p>
            <a:r>
              <a:rPr lang="fr-FR" noProof="0" smtClean="0"/>
              <a:t>Titre de la présentation</a:t>
            </a:r>
            <a:endParaRPr lang="fr-FR" noProof="0" dirty="0"/>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43</a:t>
            </a:fld>
            <a:endParaRPr lang="fr-FR" noProof="0" dirty="0"/>
          </a:p>
        </p:txBody>
      </p:sp>
      <p:sp>
        <p:nvSpPr>
          <p:cNvPr id="9" name="Espace réservé du texte 8"/>
          <p:cNvSpPr>
            <a:spLocks noGrp="1"/>
          </p:cNvSpPr>
          <p:nvPr>
            <p:ph type="body" sz="quarter" idx="13"/>
          </p:nvPr>
        </p:nvSpPr>
        <p:spPr/>
        <p:txBody>
          <a:bodyPr/>
          <a:lstStyle/>
          <a:p>
            <a:endParaRPr lang="fr-FR"/>
          </a:p>
        </p:txBody>
      </p:sp>
    </p:spTree>
    <p:extLst>
      <p:ext uri="{BB962C8B-B14F-4D97-AF65-F5344CB8AC3E}">
        <p14:creationId xmlns:p14="http://schemas.microsoft.com/office/powerpoint/2010/main" val="3646183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noProof="0" smtClean="0"/>
              <a:t>Titre de la présentation</a:t>
            </a:r>
            <a:endParaRPr lang="fr-FR" noProof="0" dirty="0"/>
          </a:p>
        </p:txBody>
      </p:sp>
      <p:sp>
        <p:nvSpPr>
          <p:cNvPr id="5" name="Espace réservé du numéro de diapositive 4"/>
          <p:cNvSpPr>
            <a:spLocks noGrp="1"/>
          </p:cNvSpPr>
          <p:nvPr>
            <p:ph type="sldNum" sz="quarter" idx="12"/>
          </p:nvPr>
        </p:nvSpPr>
        <p:spPr/>
        <p:txBody>
          <a:bodyPr/>
          <a:lstStyle/>
          <a:p>
            <a:fld id="{975A587B-5814-4D9B-9598-FE9CB954CB01}" type="slidenum">
              <a:rPr lang="fr-FR" noProof="0" smtClean="0"/>
              <a:pPr/>
              <a:t>44</a:t>
            </a:fld>
            <a:endParaRPr lang="fr-FR" noProof="0" dirty="0"/>
          </a:p>
        </p:txBody>
      </p:sp>
      <p:sp>
        <p:nvSpPr>
          <p:cNvPr id="8" name="Espace réservé du texte 7"/>
          <p:cNvSpPr>
            <a:spLocks noGrp="1"/>
          </p:cNvSpPr>
          <p:nvPr>
            <p:ph type="body" idx="1"/>
          </p:nvPr>
        </p:nvSpPr>
        <p:spPr/>
        <p:txBody>
          <a:bodyPr/>
          <a:lstStyle/>
          <a:p>
            <a:endParaRPr lang="fr-FR"/>
          </a:p>
        </p:txBody>
      </p:sp>
      <p:sp>
        <p:nvSpPr>
          <p:cNvPr id="7" name="Titre 6"/>
          <p:cNvSpPr>
            <a:spLocks noGrp="1"/>
          </p:cNvSpPr>
          <p:nvPr>
            <p:ph type="title"/>
          </p:nvPr>
        </p:nvSpPr>
        <p:spPr/>
        <p:txBody>
          <a:bodyPr/>
          <a:lstStyle/>
          <a:p>
            <a:r>
              <a:rPr lang="fr-FR" dirty="0" smtClean="0"/>
              <a:t>Initialisation</a:t>
            </a:r>
            <a:endParaRPr lang="fr-FR" dirty="0"/>
          </a:p>
        </p:txBody>
      </p:sp>
      <p:sp>
        <p:nvSpPr>
          <p:cNvPr id="9" name="Espace réservé du texte 8"/>
          <p:cNvSpPr>
            <a:spLocks noGrp="1"/>
          </p:cNvSpPr>
          <p:nvPr>
            <p:ph type="body" sz="quarter" idx="13"/>
          </p:nvPr>
        </p:nvSpPr>
        <p:spPr/>
        <p:txBody>
          <a:bodyPr/>
          <a:lstStyle/>
          <a:p>
            <a:r>
              <a:rPr lang="fr-FR" dirty="0" smtClean="0"/>
              <a:t>Création d’un nouveau projet Devbooster de type Internet SPID </a:t>
            </a:r>
            <a:r>
              <a:rPr lang="fr-FR" dirty="0" err="1" smtClean="0"/>
              <a:t>project</a:t>
            </a:r>
            <a:endParaRPr lang="fr-FR" dirty="0" smtClean="0"/>
          </a:p>
          <a:p>
            <a:pPr lvl="1"/>
            <a:r>
              <a:rPr lang="fr-FR" dirty="0" smtClean="0"/>
              <a:t>Spécifier l’application appelante</a:t>
            </a:r>
          </a:p>
          <a:p>
            <a:pPr lvl="1"/>
            <a:r>
              <a:rPr lang="fr-FR" dirty="0" smtClean="0"/>
              <a:t>Spécifier la version du moteur SPID (privilégier le dernier moteur</a:t>
            </a:r>
            <a:endParaRPr lang="fr-FR" dirty="0"/>
          </a:p>
        </p:txBody>
      </p:sp>
      <p:pic>
        <p:nvPicPr>
          <p:cNvPr id="11" name="Image 10"/>
          <p:cNvPicPr>
            <a:picLocks noChangeAspect="1"/>
          </p:cNvPicPr>
          <p:nvPr/>
        </p:nvPicPr>
        <p:blipFill>
          <a:blip r:embed="rId2"/>
          <a:stretch>
            <a:fillRect/>
          </a:stretch>
        </p:blipFill>
        <p:spPr>
          <a:xfrm>
            <a:off x="5069405" y="3090930"/>
            <a:ext cx="7122595" cy="3144771"/>
          </a:xfrm>
          <a:prstGeom prst="rect">
            <a:avLst/>
          </a:prstGeom>
        </p:spPr>
      </p:pic>
    </p:spTree>
    <p:extLst>
      <p:ext uri="{BB962C8B-B14F-4D97-AF65-F5344CB8AC3E}">
        <p14:creationId xmlns:p14="http://schemas.microsoft.com/office/powerpoint/2010/main" val="35652566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noProof="0" smtClean="0"/>
              <a:t>Titre de la présentation</a:t>
            </a:r>
            <a:endParaRPr lang="fr-FR" noProof="0" dirty="0"/>
          </a:p>
        </p:txBody>
      </p:sp>
      <p:sp>
        <p:nvSpPr>
          <p:cNvPr id="3" name="Espace réservé du numéro de diapositive 2"/>
          <p:cNvSpPr>
            <a:spLocks noGrp="1"/>
          </p:cNvSpPr>
          <p:nvPr>
            <p:ph type="sldNum" sz="quarter" idx="12"/>
          </p:nvPr>
        </p:nvSpPr>
        <p:spPr/>
        <p:txBody>
          <a:bodyPr/>
          <a:lstStyle/>
          <a:p>
            <a:fld id="{975A587B-5814-4D9B-9598-FE9CB954CB01}" type="slidenum">
              <a:rPr lang="fr-FR" noProof="0" smtClean="0"/>
              <a:pPr/>
              <a:t>45</a:t>
            </a:fld>
            <a:endParaRPr lang="fr-FR" noProof="0" dirty="0"/>
          </a:p>
        </p:txBody>
      </p:sp>
      <p:sp>
        <p:nvSpPr>
          <p:cNvPr id="5" name="Espace réservé du texte 4"/>
          <p:cNvSpPr>
            <a:spLocks noGrp="1"/>
          </p:cNvSpPr>
          <p:nvPr>
            <p:ph type="body" idx="1"/>
          </p:nvPr>
        </p:nvSpPr>
        <p:spPr/>
        <p:txBody>
          <a:bodyPr/>
          <a:lstStyle/>
          <a:p>
            <a:endParaRPr lang="fr-FR"/>
          </a:p>
        </p:txBody>
      </p:sp>
      <p:sp>
        <p:nvSpPr>
          <p:cNvPr id="6" name="Titre 5"/>
          <p:cNvSpPr>
            <a:spLocks noGrp="1"/>
          </p:cNvSpPr>
          <p:nvPr>
            <p:ph type="title"/>
          </p:nvPr>
        </p:nvSpPr>
        <p:spPr/>
        <p:txBody>
          <a:bodyPr/>
          <a:lstStyle/>
          <a:p>
            <a:r>
              <a:rPr lang="fr-FR" dirty="0" smtClean="0"/>
              <a:t>Configuration et lancement</a:t>
            </a:r>
            <a:endParaRPr lang="fr-FR" dirty="0"/>
          </a:p>
        </p:txBody>
      </p:sp>
      <p:sp>
        <p:nvSpPr>
          <p:cNvPr id="7" name="Espace réservé du texte 6"/>
          <p:cNvSpPr>
            <a:spLocks noGrp="1"/>
          </p:cNvSpPr>
          <p:nvPr>
            <p:ph type="body" sz="quarter" idx="13"/>
          </p:nvPr>
        </p:nvSpPr>
        <p:spPr>
          <a:xfrm>
            <a:off x="719136" y="1368352"/>
            <a:ext cx="10751504" cy="4389120"/>
          </a:xfrm>
        </p:spPr>
        <p:txBody>
          <a:bodyPr/>
          <a:lstStyle/>
          <a:p>
            <a:r>
              <a:rPr lang="fr-FR" dirty="0" smtClean="0"/>
              <a:t>L’application appelante se sert d’un lien pour interroger notre instance qui est lancée dans </a:t>
            </a:r>
            <a:r>
              <a:rPr lang="fr-FR" dirty="0" err="1" smtClean="0"/>
              <a:t>IISexpress</a:t>
            </a:r>
            <a:endParaRPr lang="fr-FR" dirty="0" smtClean="0"/>
          </a:p>
          <a:p>
            <a:r>
              <a:rPr lang="fr-FR" dirty="0" smtClean="0"/>
              <a:t>Il existe actuellement deux façons de faire pour tester et débuguer une application</a:t>
            </a:r>
          </a:p>
          <a:p>
            <a:pPr lvl="1"/>
            <a:r>
              <a:rPr lang="fr-FR" dirty="0" smtClean="0"/>
              <a:t>Lancement directe via l’émulateur (Voir </a:t>
            </a:r>
            <a:r>
              <a:rPr lang="fr-FR" dirty="0" smtClean="0">
                <a:hlinkClick r:id="rId3" action="ppaction://hlinkpres?slideindex=1&amp;slidetitle="/>
              </a:rPr>
              <a:t>lien</a:t>
            </a:r>
            <a:r>
              <a:rPr lang="fr-FR" dirty="0" smtClean="0"/>
              <a:t>)</a:t>
            </a:r>
          </a:p>
          <a:p>
            <a:pPr lvl="1"/>
            <a:r>
              <a:rPr lang="fr-FR" dirty="0" smtClean="0"/>
              <a:t>Interrogation du serveur via une application et un lien (on va se concentrer ici sur cette façon de faire)</a:t>
            </a:r>
            <a:endParaRPr lang="fr-FR" dirty="0"/>
          </a:p>
        </p:txBody>
      </p:sp>
    </p:spTree>
    <p:extLst>
      <p:ext uri="{BB962C8B-B14F-4D97-AF65-F5344CB8AC3E}">
        <p14:creationId xmlns:p14="http://schemas.microsoft.com/office/powerpoint/2010/main" val="3512478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noProof="0" smtClean="0"/>
              <a:t>Titre de la présentation</a:t>
            </a:r>
            <a:endParaRPr lang="fr-FR" noProof="0" dirty="0"/>
          </a:p>
        </p:txBody>
      </p:sp>
      <p:sp>
        <p:nvSpPr>
          <p:cNvPr id="3" name="Espace réservé du numéro de diapositive 2"/>
          <p:cNvSpPr>
            <a:spLocks noGrp="1"/>
          </p:cNvSpPr>
          <p:nvPr>
            <p:ph type="sldNum" sz="quarter" idx="12"/>
          </p:nvPr>
        </p:nvSpPr>
        <p:spPr/>
        <p:txBody>
          <a:bodyPr/>
          <a:lstStyle/>
          <a:p>
            <a:fld id="{975A587B-5814-4D9B-9598-FE9CB954CB01}" type="slidenum">
              <a:rPr lang="fr-FR" noProof="0" smtClean="0"/>
              <a:pPr/>
              <a:t>46</a:t>
            </a:fld>
            <a:endParaRPr lang="fr-FR" noProof="0" dirty="0"/>
          </a:p>
        </p:txBody>
      </p:sp>
      <p:sp>
        <p:nvSpPr>
          <p:cNvPr id="5" name="Espace réservé du texte 4"/>
          <p:cNvSpPr>
            <a:spLocks noGrp="1"/>
          </p:cNvSpPr>
          <p:nvPr>
            <p:ph type="body" idx="1"/>
          </p:nvPr>
        </p:nvSpPr>
        <p:spPr/>
        <p:txBody>
          <a:bodyPr/>
          <a:lstStyle/>
          <a:p>
            <a:endParaRPr lang="fr-FR"/>
          </a:p>
        </p:txBody>
      </p:sp>
      <p:sp>
        <p:nvSpPr>
          <p:cNvPr id="6" name="Titre 5"/>
          <p:cNvSpPr>
            <a:spLocks noGrp="1"/>
          </p:cNvSpPr>
          <p:nvPr>
            <p:ph type="title"/>
          </p:nvPr>
        </p:nvSpPr>
        <p:spPr/>
        <p:txBody>
          <a:bodyPr/>
          <a:lstStyle/>
          <a:p>
            <a:r>
              <a:rPr lang="fr-FR" dirty="0" smtClean="0"/>
              <a:t>Configuration et lancement</a:t>
            </a:r>
            <a:endParaRPr lang="fr-FR" dirty="0"/>
          </a:p>
        </p:txBody>
      </p:sp>
      <p:pic>
        <p:nvPicPr>
          <p:cNvPr id="8" name="Image 7"/>
          <p:cNvPicPr>
            <a:picLocks noChangeAspect="1"/>
          </p:cNvPicPr>
          <p:nvPr/>
        </p:nvPicPr>
        <p:blipFill>
          <a:blip r:embed="rId2"/>
          <a:stretch>
            <a:fillRect/>
          </a:stretch>
        </p:blipFill>
        <p:spPr>
          <a:xfrm>
            <a:off x="115909" y="1355760"/>
            <a:ext cx="8705263" cy="4981542"/>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2125" y="392033"/>
            <a:ext cx="2816180" cy="5945269"/>
          </a:xfrm>
          <a:prstGeom prst="rect">
            <a:avLst/>
          </a:prstGeom>
        </p:spPr>
      </p:pic>
    </p:spTree>
    <p:extLst>
      <p:ext uri="{BB962C8B-B14F-4D97-AF65-F5344CB8AC3E}">
        <p14:creationId xmlns:p14="http://schemas.microsoft.com/office/powerpoint/2010/main" val="4285146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noProof="0" smtClean="0"/>
              <a:t>Titre de la présentation</a:t>
            </a:r>
            <a:endParaRPr lang="fr-FR" noProof="0" dirty="0"/>
          </a:p>
        </p:txBody>
      </p:sp>
      <p:sp>
        <p:nvSpPr>
          <p:cNvPr id="3" name="Espace réservé du numéro de diapositive 2"/>
          <p:cNvSpPr>
            <a:spLocks noGrp="1"/>
          </p:cNvSpPr>
          <p:nvPr>
            <p:ph type="sldNum" sz="quarter" idx="12"/>
          </p:nvPr>
        </p:nvSpPr>
        <p:spPr/>
        <p:txBody>
          <a:bodyPr/>
          <a:lstStyle/>
          <a:p>
            <a:fld id="{975A587B-5814-4D9B-9598-FE9CB954CB01}" type="slidenum">
              <a:rPr lang="fr-FR" noProof="0" smtClean="0"/>
              <a:pPr/>
              <a:t>47</a:t>
            </a:fld>
            <a:endParaRPr lang="fr-FR" noProof="0" dirty="0"/>
          </a:p>
        </p:txBody>
      </p:sp>
      <p:sp>
        <p:nvSpPr>
          <p:cNvPr id="4" name="Espace réservé pour une image  3"/>
          <p:cNvSpPr>
            <a:spLocks noGrp="1"/>
          </p:cNvSpPr>
          <p:nvPr>
            <p:ph type="pic" idx="15"/>
          </p:nvPr>
        </p:nvSpPr>
        <p:spPr/>
      </p:sp>
      <p:sp>
        <p:nvSpPr>
          <p:cNvPr id="5" name="Espace réservé du texte 4"/>
          <p:cNvSpPr>
            <a:spLocks noGrp="1"/>
          </p:cNvSpPr>
          <p:nvPr>
            <p:ph type="body" idx="1"/>
          </p:nvPr>
        </p:nvSpPr>
        <p:spPr/>
        <p:txBody>
          <a:bodyPr/>
          <a:lstStyle/>
          <a:p>
            <a:endParaRPr lang="fr-FR"/>
          </a:p>
        </p:txBody>
      </p:sp>
      <p:sp>
        <p:nvSpPr>
          <p:cNvPr id="6" name="Titre 5"/>
          <p:cNvSpPr>
            <a:spLocks noGrp="1"/>
          </p:cNvSpPr>
          <p:nvPr>
            <p:ph type="title"/>
          </p:nvPr>
        </p:nvSpPr>
        <p:spPr/>
        <p:txBody>
          <a:bodyPr/>
          <a:lstStyle/>
          <a:p>
            <a:r>
              <a:rPr lang="fr-FR" dirty="0" smtClean="0"/>
              <a:t>Configuration et lancement</a:t>
            </a:r>
            <a:endParaRPr lang="fr-FR" dirty="0"/>
          </a:p>
        </p:txBody>
      </p:sp>
      <p:sp>
        <p:nvSpPr>
          <p:cNvPr id="7" name="Espace réservé du texte 6"/>
          <p:cNvSpPr>
            <a:spLocks noGrp="1"/>
          </p:cNvSpPr>
          <p:nvPr>
            <p:ph type="body" sz="quarter" idx="13"/>
          </p:nvPr>
        </p:nvSpPr>
        <p:spPr/>
        <p:txBody>
          <a:bodyPr/>
          <a:lstStyle/>
          <a:p>
            <a:r>
              <a:rPr lang="fr-FR" dirty="0" smtClean="0"/>
              <a:t>Il n’est pas nécessaire de lancer la solution dans VS pour tester</a:t>
            </a:r>
          </a:p>
          <a:p>
            <a:pPr lvl="1"/>
            <a:r>
              <a:rPr lang="fr-FR" dirty="0" smtClean="0"/>
              <a:t>S’assurer en revanche du lancement du serveur </a:t>
            </a:r>
            <a:r>
              <a:rPr lang="fr-FR" dirty="0" err="1" smtClean="0"/>
              <a:t>IISexpress</a:t>
            </a:r>
            <a:endParaRPr lang="fr-FR" dirty="0" smtClean="0"/>
          </a:p>
          <a:p>
            <a:r>
              <a:rPr lang="fr-FR" dirty="0" smtClean="0"/>
              <a:t>Par contre, il est obligatoire de lancer la solution si vous souhaitez débuguer l’application (déclencher les points d’arrêts)</a:t>
            </a:r>
            <a:endParaRPr lang="fr-FR" dirty="0"/>
          </a:p>
        </p:txBody>
      </p:sp>
    </p:spTree>
    <p:extLst>
      <p:ext uri="{BB962C8B-B14F-4D97-AF65-F5344CB8AC3E}">
        <p14:creationId xmlns:p14="http://schemas.microsoft.com/office/powerpoint/2010/main" val="41023356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07</a:t>
            </a:r>
            <a:endParaRPr lang="fr-FR" dirty="0"/>
          </a:p>
        </p:txBody>
      </p:sp>
      <p:sp>
        <p:nvSpPr>
          <p:cNvPr id="8" name="Espace réservé du texte 7"/>
          <p:cNvSpPr>
            <a:spLocks noGrp="1"/>
          </p:cNvSpPr>
          <p:nvPr>
            <p:ph type="body" idx="1"/>
          </p:nvPr>
        </p:nvSpPr>
        <p:spPr/>
        <p:txBody>
          <a:bodyPr/>
          <a:lstStyle/>
          <a:p>
            <a:r>
              <a:rPr lang="fr-FR" dirty="0" smtClean="0"/>
              <a:t>Bonus / Pour aller plus loin</a:t>
            </a:r>
            <a:endParaRPr lang="fr-FR" dirty="0"/>
          </a:p>
        </p:txBody>
      </p:sp>
      <p:sp>
        <p:nvSpPr>
          <p:cNvPr id="3" name="Espace réservé du pied de page 2"/>
          <p:cNvSpPr>
            <a:spLocks noGrp="1"/>
          </p:cNvSpPr>
          <p:nvPr>
            <p:ph type="ftr" sz="quarter" idx="11"/>
          </p:nvPr>
        </p:nvSpPr>
        <p:spPr/>
        <p:txBody>
          <a:bodyPr/>
          <a:lstStyle/>
          <a:p>
            <a:r>
              <a:rPr lang="fr-FR" noProof="0" dirty="0" smtClean="0"/>
              <a:t>SPID</a:t>
            </a:r>
            <a:endParaRPr lang="fr-FR" noProof="0" dirty="0"/>
          </a:p>
        </p:txBody>
      </p:sp>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pPr/>
              <a:t>48</a:t>
            </a:fld>
            <a:endParaRPr lang="fr-FR" noProof="0" dirty="0"/>
          </a:p>
        </p:txBody>
      </p:sp>
      <p:sp>
        <p:nvSpPr>
          <p:cNvPr id="9" name="Espace réservé du texte 8"/>
          <p:cNvSpPr>
            <a:spLocks noGrp="1"/>
          </p:cNvSpPr>
          <p:nvPr>
            <p:ph type="body" sz="quarter" idx="13"/>
          </p:nvPr>
        </p:nvSpPr>
        <p:spPr/>
        <p:txBody>
          <a:bodyPr/>
          <a:lstStyle/>
          <a:p>
            <a:endParaRPr lang="fr-FR"/>
          </a:p>
        </p:txBody>
      </p:sp>
    </p:spTree>
    <p:extLst>
      <p:ext uri="{BB962C8B-B14F-4D97-AF65-F5344CB8AC3E}">
        <p14:creationId xmlns:p14="http://schemas.microsoft.com/office/powerpoint/2010/main" val="3308829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p:cNvSpPr>
            <a:spLocks noGrp="1"/>
          </p:cNvSpPr>
          <p:nvPr>
            <p:ph type="body" sz="quarter" idx="13"/>
          </p:nvPr>
        </p:nvSpPr>
        <p:spPr/>
        <p:txBody>
          <a:bodyPr/>
          <a:lstStyle/>
          <a:p>
            <a:r>
              <a:rPr lang="fr-FR" dirty="0" smtClean="0"/>
              <a:t>Quelles sont les spécificités du développement mobile ?</a:t>
            </a:r>
          </a:p>
          <a:p>
            <a:pPr lvl="1"/>
            <a:r>
              <a:rPr lang="fr-FR" dirty="0" smtClean="0"/>
              <a:t>2 grandes plateformes</a:t>
            </a:r>
          </a:p>
          <a:p>
            <a:pPr lvl="2"/>
            <a:r>
              <a:rPr lang="fr-FR" dirty="0" smtClean="0"/>
              <a:t>Android (liberté et innovation)</a:t>
            </a:r>
          </a:p>
          <a:p>
            <a:pPr lvl="2"/>
            <a:r>
              <a:rPr lang="fr-FR" dirty="0" smtClean="0"/>
              <a:t>iOS (stabilité et sécurité)</a:t>
            </a:r>
          </a:p>
          <a:p>
            <a:pPr lvl="2"/>
            <a:endParaRPr lang="fr-FR" dirty="0" smtClean="0"/>
          </a:p>
          <a:p>
            <a:pPr lvl="1"/>
            <a:r>
              <a:rPr lang="fr-FR" dirty="0" smtClean="0"/>
              <a:t>Un environnement d’exécution unique</a:t>
            </a:r>
          </a:p>
          <a:p>
            <a:pPr marL="1006475" lvl="2" indent="-285750">
              <a:buClr>
                <a:schemeClr val="bg2"/>
              </a:buClr>
              <a:buFont typeface="Wingdings" panose="05000000000000000000" pitchFamily="2" charset="2"/>
              <a:buChar char="Ø"/>
            </a:pPr>
            <a:r>
              <a:rPr lang="fr-FR" dirty="0" smtClean="0"/>
              <a:t>Accès à des composants hardware (caméra, capteur de température, gyroscope, accéléromètre, </a:t>
            </a:r>
            <a:r>
              <a:rPr lang="fr-FR" dirty="0" err="1" smtClean="0"/>
              <a:t>etc</a:t>
            </a:r>
            <a:r>
              <a:rPr lang="fr-FR" dirty="0" smtClean="0"/>
              <a:t>)</a:t>
            </a:r>
          </a:p>
          <a:p>
            <a:pPr marL="1006475" lvl="2" indent="-285750">
              <a:buClr>
                <a:schemeClr val="bg2"/>
              </a:buClr>
              <a:buFont typeface="Wingdings" panose="05000000000000000000" pitchFamily="2" charset="2"/>
              <a:buChar char="Ø"/>
            </a:pPr>
            <a:r>
              <a:rPr lang="fr-FR" dirty="0" smtClean="0"/>
              <a:t>De multiples moyens de communication</a:t>
            </a:r>
          </a:p>
          <a:p>
            <a:pPr marL="1006475" lvl="2" indent="-285750">
              <a:buClr>
                <a:schemeClr val="bg2"/>
              </a:buClr>
              <a:buFont typeface="Wingdings" panose="05000000000000000000" pitchFamily="2" charset="2"/>
              <a:buChar char="Ø"/>
            </a:pPr>
            <a:r>
              <a:rPr lang="fr-FR" dirty="0" smtClean="0"/>
              <a:t>Des contextes différents (batterie, réseau)</a:t>
            </a:r>
          </a:p>
          <a:p>
            <a:pPr lvl="2">
              <a:buClr>
                <a:schemeClr val="bg2"/>
              </a:buClr>
            </a:pPr>
            <a:endParaRPr lang="fr-FR" dirty="0" smtClean="0"/>
          </a:p>
          <a:p>
            <a:pPr lvl="1"/>
            <a:r>
              <a:rPr lang="fr-FR" dirty="0" smtClean="0"/>
              <a:t>Dominé par l’UI (User </a:t>
            </a:r>
            <a:r>
              <a:rPr lang="fr-FR" dirty="0" err="1" smtClean="0"/>
              <a:t>Experience</a:t>
            </a:r>
            <a:r>
              <a:rPr lang="fr-FR" dirty="0" smtClean="0"/>
              <a:t> First)</a:t>
            </a:r>
          </a:p>
          <a:p>
            <a:pPr marL="1006475" lvl="2" indent="-285750">
              <a:buClr>
                <a:schemeClr val="bg2"/>
              </a:buClr>
              <a:buFont typeface="Wingdings" panose="05000000000000000000" pitchFamily="2" charset="2"/>
              <a:buChar char="Ø"/>
            </a:pPr>
            <a:r>
              <a:rPr lang="fr-FR" dirty="0" smtClean="0"/>
              <a:t>Le mobile, c’est avant tout l’extension de notre cerveau désormais</a:t>
            </a:r>
            <a:endParaRPr lang="fr-FR" dirty="0"/>
          </a:p>
        </p:txBody>
      </p:sp>
      <p:sp>
        <p:nvSpPr>
          <p:cNvPr id="6" name="Espace réservé du texte 5"/>
          <p:cNvSpPr>
            <a:spLocks noGrp="1"/>
          </p:cNvSpPr>
          <p:nvPr>
            <p:ph type="body" idx="1"/>
          </p:nvPr>
        </p:nvSpPr>
        <p:spPr/>
        <p:txBody>
          <a:bodyPr/>
          <a:lstStyle/>
          <a:p>
            <a:endParaRPr lang="fr-FR" dirty="0"/>
          </a:p>
        </p:txBody>
      </p:sp>
      <p:sp>
        <p:nvSpPr>
          <p:cNvPr id="5" name="Titre 4"/>
          <p:cNvSpPr>
            <a:spLocks noGrp="1"/>
          </p:cNvSpPr>
          <p:nvPr>
            <p:ph type="title"/>
          </p:nvPr>
        </p:nvSpPr>
        <p:spPr/>
        <p:txBody>
          <a:bodyPr/>
          <a:lstStyle/>
          <a:p>
            <a:r>
              <a:rPr lang="fr-FR" dirty="0" smtClean="0"/>
              <a:t>Introduction</a:t>
            </a:r>
            <a:endParaRPr lang="fr-FR" dirty="0"/>
          </a:p>
        </p:txBody>
      </p:sp>
    </p:spTree>
    <p:extLst>
      <p:ext uri="{BB962C8B-B14F-4D97-AF65-F5344CB8AC3E}">
        <p14:creationId xmlns:p14="http://schemas.microsoft.com/office/powerpoint/2010/main" val="872822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p:cNvSpPr>
            <a:spLocks noGrp="1"/>
          </p:cNvSpPr>
          <p:nvPr>
            <p:ph type="body" sz="quarter" idx="13"/>
          </p:nvPr>
        </p:nvSpPr>
        <p:spPr/>
        <p:txBody>
          <a:bodyPr/>
          <a:lstStyle/>
          <a:p>
            <a:r>
              <a:rPr lang="fr-FR" dirty="0" smtClean="0"/>
              <a:t>Quelles sont les spécificités du développement mobile ?</a:t>
            </a:r>
          </a:p>
          <a:p>
            <a:pPr lvl="1"/>
            <a:r>
              <a:rPr lang="fr-FR" dirty="0" smtClean="0"/>
              <a:t>3 grandes technologies s’affrontent</a:t>
            </a:r>
          </a:p>
          <a:p>
            <a:pPr lvl="2"/>
            <a:r>
              <a:rPr lang="fr-FR" dirty="0" smtClean="0"/>
              <a:t>Natives (plus de liberté et de fonctionnalités disponibles: hors connexion, accès aux éléments hardware)</a:t>
            </a:r>
          </a:p>
          <a:p>
            <a:pPr lvl="2"/>
            <a:endParaRPr lang="fr-FR" dirty="0" smtClean="0"/>
          </a:p>
          <a:p>
            <a:pPr lvl="2"/>
            <a:endParaRPr lang="fr-FR" dirty="0" smtClean="0"/>
          </a:p>
          <a:p>
            <a:pPr lvl="2"/>
            <a:endParaRPr lang="fr-FR" dirty="0" smtClean="0"/>
          </a:p>
          <a:p>
            <a:pPr lvl="2"/>
            <a:r>
              <a:rPr lang="fr-FR" dirty="0" smtClean="0"/>
              <a:t>Hybrides (un seul code source pour 2 OS)</a:t>
            </a:r>
          </a:p>
          <a:p>
            <a:pPr lvl="2"/>
            <a:endParaRPr lang="fr-FR" dirty="0"/>
          </a:p>
          <a:p>
            <a:pPr lvl="2"/>
            <a:endParaRPr lang="fr-FR" dirty="0" smtClean="0"/>
          </a:p>
          <a:p>
            <a:pPr lvl="2"/>
            <a:endParaRPr lang="fr-FR" dirty="0"/>
          </a:p>
          <a:p>
            <a:pPr lvl="2"/>
            <a:endParaRPr lang="fr-FR" dirty="0" smtClean="0"/>
          </a:p>
          <a:p>
            <a:pPr lvl="2"/>
            <a:r>
              <a:rPr lang="fr-FR" dirty="0" smtClean="0"/>
              <a:t>PWA (un seul site internet responsive pour toutes plateformes)</a:t>
            </a:r>
          </a:p>
          <a:p>
            <a:pPr lvl="2"/>
            <a:endParaRPr lang="fr-FR" dirty="0" smtClean="0"/>
          </a:p>
        </p:txBody>
      </p:sp>
      <p:sp>
        <p:nvSpPr>
          <p:cNvPr id="6" name="Espace réservé du texte 5"/>
          <p:cNvSpPr>
            <a:spLocks noGrp="1"/>
          </p:cNvSpPr>
          <p:nvPr>
            <p:ph type="body" idx="1"/>
          </p:nvPr>
        </p:nvSpPr>
        <p:spPr/>
        <p:txBody>
          <a:bodyPr/>
          <a:lstStyle/>
          <a:p>
            <a:endParaRPr lang="fr-FR" dirty="0"/>
          </a:p>
        </p:txBody>
      </p:sp>
      <p:sp>
        <p:nvSpPr>
          <p:cNvPr id="5" name="Titre 4"/>
          <p:cNvSpPr>
            <a:spLocks noGrp="1"/>
          </p:cNvSpPr>
          <p:nvPr>
            <p:ph type="title"/>
          </p:nvPr>
        </p:nvSpPr>
        <p:spPr/>
        <p:txBody>
          <a:bodyPr/>
          <a:lstStyle/>
          <a:p>
            <a:r>
              <a:rPr lang="fr-FR" dirty="0" smtClean="0"/>
              <a:t>Introduction</a:t>
            </a:r>
            <a:endParaRPr lang="fr-FR" dirty="0"/>
          </a:p>
        </p:txBody>
      </p:sp>
      <p:pic>
        <p:nvPicPr>
          <p:cNvPr id="2052" name="Picture 4" descr="Kotlin: A Beginner's Guide and Tutorial | Okta Develo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043" y="2670757"/>
            <a:ext cx="1827293" cy="9593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chier:Swift logo.svg — Wikipé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2242" y="2857336"/>
            <a:ext cx="1899493" cy="58617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lutter : Choisir la bonne architecture | by Nahel Lachgar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2043" y="4033946"/>
            <a:ext cx="1572651" cy="745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Xamarin — Wikipé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2242" y="3970166"/>
            <a:ext cx="2083444" cy="873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372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p:cNvSpPr>
            <a:spLocks noGrp="1"/>
          </p:cNvSpPr>
          <p:nvPr>
            <p:ph type="body" sz="quarter" idx="13"/>
          </p:nvPr>
        </p:nvSpPr>
        <p:spPr/>
        <p:txBody>
          <a:bodyPr/>
          <a:lstStyle/>
          <a:p>
            <a:r>
              <a:rPr lang="fr-FR" dirty="0" smtClean="0"/>
              <a:t>Framework propriétaire EID</a:t>
            </a:r>
          </a:p>
          <a:p>
            <a:pPr lvl="1"/>
            <a:r>
              <a:rPr lang="fr-FR" dirty="0" smtClean="0"/>
              <a:t>Meilleure vision et contrôle lors de déploiement</a:t>
            </a:r>
          </a:p>
          <a:p>
            <a:pPr lvl="1"/>
            <a:r>
              <a:rPr lang="fr-FR" dirty="0" smtClean="0"/>
              <a:t>Mise en place de normes </a:t>
            </a:r>
          </a:p>
          <a:p>
            <a:pPr lvl="1"/>
            <a:r>
              <a:rPr lang="fr-FR" dirty="0" smtClean="0"/>
              <a:t>Code source commun</a:t>
            </a:r>
          </a:p>
          <a:p>
            <a:r>
              <a:rPr lang="fr-FR" dirty="0" smtClean="0"/>
              <a:t>Un seul code pour Android et IOS</a:t>
            </a:r>
          </a:p>
          <a:p>
            <a:pPr lvl="1"/>
            <a:r>
              <a:rPr lang="fr-FR" dirty="0" smtClean="0"/>
              <a:t>Composants identiques pour les nombreuses applications</a:t>
            </a:r>
          </a:p>
          <a:p>
            <a:r>
              <a:rPr lang="fr-FR" dirty="0" smtClean="0"/>
              <a:t>Ouvert aux développeurs </a:t>
            </a:r>
            <a:r>
              <a:rPr lang="fr-FR" dirty="0" err="1" smtClean="0"/>
              <a:t>devbooster</a:t>
            </a:r>
            <a:r>
              <a:rPr lang="fr-FR" dirty="0" smtClean="0"/>
              <a:t> sans passer par une nouvelle formation </a:t>
            </a:r>
            <a:endParaRPr lang="fr-FR" dirty="0"/>
          </a:p>
          <a:p>
            <a:pPr lvl="1"/>
            <a:endParaRPr lang="fr-FR" dirty="0"/>
          </a:p>
        </p:txBody>
      </p:sp>
      <p:sp>
        <p:nvSpPr>
          <p:cNvPr id="6" name="Espace réservé du texte 5"/>
          <p:cNvSpPr>
            <a:spLocks noGrp="1"/>
          </p:cNvSpPr>
          <p:nvPr>
            <p:ph type="body" idx="1"/>
          </p:nvPr>
        </p:nvSpPr>
        <p:spPr/>
        <p:txBody>
          <a:bodyPr/>
          <a:lstStyle/>
          <a:p>
            <a:r>
              <a:rPr lang="fr-FR" dirty="0"/>
              <a:t>Système de Production d'Interfaces Dynamiques</a:t>
            </a:r>
          </a:p>
          <a:p>
            <a:endParaRPr lang="fr-FR" dirty="0"/>
          </a:p>
        </p:txBody>
      </p:sp>
      <p:sp>
        <p:nvSpPr>
          <p:cNvPr id="5" name="Titre 4"/>
          <p:cNvSpPr>
            <a:spLocks noGrp="1"/>
          </p:cNvSpPr>
          <p:nvPr>
            <p:ph type="title"/>
          </p:nvPr>
        </p:nvSpPr>
        <p:spPr/>
        <p:txBody>
          <a:bodyPr/>
          <a:lstStyle/>
          <a:p>
            <a:r>
              <a:rPr lang="fr-FR" dirty="0" smtClean="0"/>
              <a:t>Pourquoi SPID?</a:t>
            </a:r>
            <a:endParaRPr lang="fr-FR" dirty="0"/>
          </a:p>
        </p:txBody>
      </p:sp>
    </p:spTree>
    <p:extLst>
      <p:ext uri="{BB962C8B-B14F-4D97-AF65-F5344CB8AC3E}">
        <p14:creationId xmlns:p14="http://schemas.microsoft.com/office/powerpoint/2010/main" val="3370170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p:cNvSpPr>
            <a:spLocks noGrp="1"/>
          </p:cNvSpPr>
          <p:nvPr>
            <p:ph type="body" sz="quarter" idx="13"/>
          </p:nvPr>
        </p:nvSpPr>
        <p:spPr/>
        <p:txBody>
          <a:bodyPr/>
          <a:lstStyle/>
          <a:p>
            <a:r>
              <a:rPr lang="fr-FR" dirty="0" smtClean="0"/>
              <a:t>Framework propriétaire EID</a:t>
            </a:r>
          </a:p>
          <a:p>
            <a:pPr lvl="1"/>
            <a:r>
              <a:rPr lang="fr-FR" dirty="0" smtClean="0"/>
              <a:t>Peu de documentation</a:t>
            </a:r>
          </a:p>
          <a:p>
            <a:pPr lvl="1"/>
            <a:r>
              <a:rPr lang="fr-FR" dirty="0" smtClean="0"/>
              <a:t>Peu de collaborateurs sont des experts</a:t>
            </a:r>
          </a:p>
          <a:p>
            <a:pPr lvl="1"/>
            <a:r>
              <a:rPr lang="fr-FR" dirty="0" smtClean="0"/>
              <a:t>La documentation n’est jamais à jour et les comportements se font très instables</a:t>
            </a:r>
          </a:p>
          <a:p>
            <a:endParaRPr lang="fr-FR" dirty="0"/>
          </a:p>
          <a:p>
            <a:r>
              <a:rPr lang="fr-FR" dirty="0" smtClean="0"/>
              <a:t>Basé sur une communication client-serveur</a:t>
            </a:r>
          </a:p>
          <a:p>
            <a:pPr lvl="1"/>
            <a:r>
              <a:rPr lang="fr-FR" dirty="0" smtClean="0"/>
              <a:t>Pas de mode hors connexion</a:t>
            </a:r>
          </a:p>
          <a:p>
            <a:pPr lvl="1"/>
            <a:r>
              <a:rPr lang="fr-FR" dirty="0" smtClean="0"/>
              <a:t>Utilisation des composants hardwares très limitée</a:t>
            </a:r>
          </a:p>
          <a:p>
            <a:pPr lvl="1"/>
            <a:endParaRPr lang="fr-FR" dirty="0"/>
          </a:p>
          <a:p>
            <a:r>
              <a:rPr lang="fr-FR" dirty="0" smtClean="0"/>
              <a:t>Basé sur un projet </a:t>
            </a:r>
            <a:r>
              <a:rPr lang="fr-FR" dirty="0" err="1" smtClean="0"/>
              <a:t>DevBooster</a:t>
            </a:r>
            <a:endParaRPr lang="fr-FR" dirty="0" smtClean="0"/>
          </a:p>
          <a:p>
            <a:pPr lvl="1"/>
            <a:r>
              <a:rPr lang="fr-FR" dirty="0" smtClean="0"/>
              <a:t>Impossible de faire appel à des composants hardwares ou à des fonctionnalités natives</a:t>
            </a:r>
            <a:endParaRPr lang="fr-FR" dirty="0"/>
          </a:p>
        </p:txBody>
      </p:sp>
      <p:sp>
        <p:nvSpPr>
          <p:cNvPr id="6" name="Espace réservé du texte 5"/>
          <p:cNvSpPr>
            <a:spLocks noGrp="1"/>
          </p:cNvSpPr>
          <p:nvPr>
            <p:ph type="body" idx="1"/>
          </p:nvPr>
        </p:nvSpPr>
        <p:spPr/>
        <p:txBody>
          <a:bodyPr/>
          <a:lstStyle/>
          <a:p>
            <a:endParaRPr lang="fr-FR" dirty="0"/>
          </a:p>
        </p:txBody>
      </p:sp>
      <p:sp>
        <p:nvSpPr>
          <p:cNvPr id="5" name="Titre 4"/>
          <p:cNvSpPr>
            <a:spLocks noGrp="1"/>
          </p:cNvSpPr>
          <p:nvPr>
            <p:ph type="title"/>
          </p:nvPr>
        </p:nvSpPr>
        <p:spPr/>
        <p:txBody>
          <a:bodyPr/>
          <a:lstStyle/>
          <a:p>
            <a:r>
              <a:rPr lang="fr-FR" dirty="0" smtClean="0"/>
              <a:t>Pourquoi PAS SPID?</a:t>
            </a:r>
            <a:endParaRPr lang="fr-FR" dirty="0"/>
          </a:p>
        </p:txBody>
      </p:sp>
    </p:spTree>
    <p:extLst>
      <p:ext uri="{BB962C8B-B14F-4D97-AF65-F5344CB8AC3E}">
        <p14:creationId xmlns:p14="http://schemas.microsoft.com/office/powerpoint/2010/main" val="3371390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pour une image  8"/>
          <p:cNvPicPr>
            <a:picLocks noGrp="1" noChangeAspect="1"/>
          </p:cNvPicPr>
          <p:nvPr>
            <p:ph type="pic" idx="24"/>
          </p:nvPr>
        </p:nvPicPr>
        <p:blipFill>
          <a:blip r:embed="rId2">
            <a:extLst>
              <a:ext uri="{28A0092B-C50C-407E-A947-70E740481C1C}">
                <a14:useLocalDpi xmlns:a14="http://schemas.microsoft.com/office/drawing/2010/main" val="0"/>
              </a:ext>
            </a:extLst>
          </a:blip>
          <a:srcRect/>
          <a:stretch>
            <a:fillRect/>
          </a:stretch>
        </p:blipFill>
        <p:spPr/>
      </p:pic>
      <p:sp>
        <p:nvSpPr>
          <p:cNvPr id="3" name="Espace réservé du texte 2"/>
          <p:cNvSpPr>
            <a:spLocks noGrp="1"/>
          </p:cNvSpPr>
          <p:nvPr>
            <p:ph type="body" idx="1"/>
          </p:nvPr>
        </p:nvSpPr>
        <p:spPr/>
        <p:txBody>
          <a:bodyPr/>
          <a:lstStyle/>
          <a:p>
            <a:r>
              <a:rPr lang="fr-FR" sz="4000" dirty="0" smtClean="0"/>
              <a:t>01</a:t>
            </a:r>
            <a:endParaRPr lang="fr-FR" sz="4000" dirty="0"/>
          </a:p>
        </p:txBody>
      </p:sp>
      <p:sp>
        <p:nvSpPr>
          <p:cNvPr id="4" name="Espace réservé du pied de page 3"/>
          <p:cNvSpPr>
            <a:spLocks noGrp="1"/>
          </p:cNvSpPr>
          <p:nvPr>
            <p:ph type="ftr" sz="quarter" idx="11"/>
          </p:nvPr>
        </p:nvSpPr>
        <p:spPr/>
        <p:txBody>
          <a:bodyPr/>
          <a:lstStyle/>
          <a:p>
            <a:r>
              <a:rPr lang="fr-FR" dirty="0" smtClean="0"/>
              <a:t>SPID</a:t>
            </a:r>
            <a:endParaRPr lang="fr-FR" dirty="0"/>
          </a:p>
        </p:txBody>
      </p:sp>
      <p:sp>
        <p:nvSpPr>
          <p:cNvPr id="5" name="Espace réservé du numéro de diapositive 4"/>
          <p:cNvSpPr>
            <a:spLocks noGrp="1"/>
          </p:cNvSpPr>
          <p:nvPr>
            <p:ph type="sldNum" sz="quarter" idx="12"/>
          </p:nvPr>
        </p:nvSpPr>
        <p:spPr/>
        <p:txBody>
          <a:bodyPr/>
          <a:lstStyle/>
          <a:p>
            <a:fld id="{975A587B-5814-4D9B-9598-FE9CB954CB01}" type="slidenum">
              <a:rPr lang="fr-FR" smtClean="0"/>
              <a:t>9</a:t>
            </a:fld>
            <a:endParaRPr lang="fr-FR" dirty="0"/>
          </a:p>
        </p:txBody>
      </p:sp>
      <p:sp>
        <p:nvSpPr>
          <p:cNvPr id="6" name="Espace réservé du texte 5"/>
          <p:cNvSpPr>
            <a:spLocks noGrp="1"/>
          </p:cNvSpPr>
          <p:nvPr>
            <p:ph type="body" sz="quarter" idx="13"/>
          </p:nvPr>
        </p:nvSpPr>
        <p:spPr/>
        <p:txBody>
          <a:bodyPr/>
          <a:lstStyle/>
          <a:p>
            <a:r>
              <a:rPr lang="fr-FR" dirty="0"/>
              <a:t>Le fonctionnement</a:t>
            </a:r>
            <a:endParaRPr lang="fr-FR" dirty="0">
              <a:effectLst/>
            </a:endParaRPr>
          </a:p>
        </p:txBody>
      </p:sp>
      <p:sp>
        <p:nvSpPr>
          <p:cNvPr id="7" name="Espace réservé du texte 6"/>
          <p:cNvSpPr>
            <a:spLocks noGrp="1"/>
          </p:cNvSpPr>
          <p:nvPr>
            <p:ph type="body" idx="14"/>
          </p:nvPr>
        </p:nvSpPr>
        <p:spPr/>
        <p:txBody>
          <a:bodyPr/>
          <a:lstStyle/>
          <a:p>
            <a:r>
              <a:rPr lang="fr-FR" sz="4000" dirty="0" smtClean="0"/>
              <a:t>02</a:t>
            </a:r>
            <a:endParaRPr lang="fr-FR" sz="4000" dirty="0"/>
          </a:p>
        </p:txBody>
      </p:sp>
      <p:sp>
        <p:nvSpPr>
          <p:cNvPr id="8" name="Espace réservé du texte 7"/>
          <p:cNvSpPr>
            <a:spLocks noGrp="1"/>
          </p:cNvSpPr>
          <p:nvPr>
            <p:ph type="body" sz="quarter" idx="15"/>
          </p:nvPr>
        </p:nvSpPr>
        <p:spPr/>
        <p:txBody>
          <a:bodyPr/>
          <a:lstStyle/>
          <a:p>
            <a:r>
              <a:rPr lang="fr-FR" dirty="0"/>
              <a:t>Les </a:t>
            </a:r>
            <a:r>
              <a:rPr lang="fr-FR" dirty="0" smtClean="0"/>
              <a:t>prérequis</a:t>
            </a:r>
            <a:endParaRPr lang="fr-FR" dirty="0"/>
          </a:p>
        </p:txBody>
      </p:sp>
      <p:sp>
        <p:nvSpPr>
          <p:cNvPr id="10" name="Espace réservé du texte 9"/>
          <p:cNvSpPr>
            <a:spLocks noGrp="1"/>
          </p:cNvSpPr>
          <p:nvPr>
            <p:ph type="body" sz="quarter" idx="17"/>
          </p:nvPr>
        </p:nvSpPr>
        <p:spPr/>
        <p:txBody>
          <a:bodyPr/>
          <a:lstStyle/>
          <a:p>
            <a:r>
              <a:rPr lang="fr-FR" dirty="0" smtClean="0"/>
              <a:t>Les spécificités</a:t>
            </a:r>
            <a:endParaRPr lang="fr-FR" dirty="0"/>
          </a:p>
        </p:txBody>
      </p:sp>
      <p:sp>
        <p:nvSpPr>
          <p:cNvPr id="11" name="Espace réservé du texte 10"/>
          <p:cNvSpPr>
            <a:spLocks noGrp="1"/>
          </p:cNvSpPr>
          <p:nvPr>
            <p:ph type="body" idx="18"/>
          </p:nvPr>
        </p:nvSpPr>
        <p:spPr/>
        <p:txBody>
          <a:bodyPr/>
          <a:lstStyle/>
          <a:p>
            <a:r>
              <a:rPr lang="fr-FR" sz="4000" dirty="0" smtClean="0"/>
              <a:t>04</a:t>
            </a:r>
            <a:endParaRPr lang="fr-FR" sz="4000" dirty="0"/>
          </a:p>
        </p:txBody>
      </p:sp>
      <p:sp>
        <p:nvSpPr>
          <p:cNvPr id="12" name="Espace réservé du texte 11"/>
          <p:cNvSpPr>
            <a:spLocks noGrp="1"/>
          </p:cNvSpPr>
          <p:nvPr>
            <p:ph type="body" sz="quarter" idx="19"/>
          </p:nvPr>
        </p:nvSpPr>
        <p:spPr/>
        <p:txBody>
          <a:bodyPr/>
          <a:lstStyle/>
          <a:p>
            <a:r>
              <a:rPr lang="fr-FR" dirty="0" smtClean="0"/>
              <a:t>Outils d’aides</a:t>
            </a:r>
            <a:endParaRPr lang="fr-FR" dirty="0"/>
          </a:p>
        </p:txBody>
      </p:sp>
      <p:sp>
        <p:nvSpPr>
          <p:cNvPr id="13" name="Espace réservé du texte 12"/>
          <p:cNvSpPr>
            <a:spLocks noGrp="1"/>
          </p:cNvSpPr>
          <p:nvPr>
            <p:ph type="body" idx="20"/>
          </p:nvPr>
        </p:nvSpPr>
        <p:spPr/>
        <p:txBody>
          <a:bodyPr/>
          <a:lstStyle/>
          <a:p>
            <a:r>
              <a:rPr lang="fr-FR" sz="4000" dirty="0" smtClean="0"/>
              <a:t>05</a:t>
            </a:r>
            <a:endParaRPr lang="fr-FR" sz="4000" dirty="0"/>
          </a:p>
        </p:txBody>
      </p:sp>
      <p:sp>
        <p:nvSpPr>
          <p:cNvPr id="14" name="Espace réservé du texte 13"/>
          <p:cNvSpPr>
            <a:spLocks noGrp="1"/>
          </p:cNvSpPr>
          <p:nvPr>
            <p:ph type="body" sz="quarter" idx="21"/>
          </p:nvPr>
        </p:nvSpPr>
        <p:spPr/>
        <p:txBody>
          <a:bodyPr/>
          <a:lstStyle/>
          <a:p>
            <a:r>
              <a:rPr lang="fr-FR" dirty="0" smtClean="0"/>
              <a:t>En bref</a:t>
            </a:r>
            <a:endParaRPr lang="fr-FR" dirty="0"/>
          </a:p>
        </p:txBody>
      </p:sp>
      <p:sp>
        <p:nvSpPr>
          <p:cNvPr id="15" name="Espace réservé du texte 14"/>
          <p:cNvSpPr>
            <a:spLocks noGrp="1"/>
          </p:cNvSpPr>
          <p:nvPr>
            <p:ph type="body" idx="22"/>
          </p:nvPr>
        </p:nvSpPr>
        <p:spPr/>
        <p:txBody>
          <a:bodyPr/>
          <a:lstStyle/>
          <a:p>
            <a:endParaRPr lang="fr-FR" sz="4000" dirty="0"/>
          </a:p>
        </p:txBody>
      </p:sp>
      <p:sp>
        <p:nvSpPr>
          <p:cNvPr id="16" name="Espace réservé du texte 15"/>
          <p:cNvSpPr>
            <a:spLocks noGrp="1"/>
          </p:cNvSpPr>
          <p:nvPr>
            <p:ph type="body" sz="quarter" idx="23"/>
          </p:nvPr>
        </p:nvSpPr>
        <p:spPr/>
        <p:txBody>
          <a:bodyPr/>
          <a:lstStyle/>
          <a:p>
            <a:endParaRPr lang="fr-FR" dirty="0"/>
          </a:p>
        </p:txBody>
      </p:sp>
      <p:sp>
        <p:nvSpPr>
          <p:cNvPr id="17" name="Titre 16"/>
          <p:cNvSpPr>
            <a:spLocks noGrp="1"/>
          </p:cNvSpPr>
          <p:nvPr>
            <p:ph type="title"/>
          </p:nvPr>
        </p:nvSpPr>
        <p:spPr/>
        <p:txBody>
          <a:bodyPr/>
          <a:lstStyle/>
          <a:p>
            <a:r>
              <a:rPr lang="fr-FR" dirty="0" smtClean="0">
                <a:solidFill>
                  <a:schemeClr val="bg1"/>
                </a:solidFill>
              </a:rPr>
              <a:t>Sommaire</a:t>
            </a:r>
            <a:endParaRPr lang="fr-FR" dirty="0">
              <a:solidFill>
                <a:schemeClr val="bg1"/>
              </a:solidFill>
            </a:endParaRPr>
          </a:p>
        </p:txBody>
      </p:sp>
      <p:sp>
        <p:nvSpPr>
          <p:cNvPr id="19" name="Espace réservé du texte 8"/>
          <p:cNvSpPr>
            <a:spLocks noGrp="1"/>
          </p:cNvSpPr>
          <p:nvPr>
            <p:ph type="body" idx="16"/>
          </p:nvPr>
        </p:nvSpPr>
        <p:spPr>
          <a:xfrm>
            <a:off x="5880707" y="2549958"/>
            <a:ext cx="792000" cy="612000"/>
          </a:xfrm>
        </p:spPr>
        <p:txBody>
          <a:bodyPr/>
          <a:lstStyle/>
          <a:p>
            <a:r>
              <a:rPr lang="fr-FR" sz="4000" dirty="0" smtClean="0"/>
              <a:t>03</a:t>
            </a:r>
            <a:endParaRPr lang="fr-FR" sz="4000" dirty="0"/>
          </a:p>
        </p:txBody>
      </p:sp>
      <p:grpSp>
        <p:nvGrpSpPr>
          <p:cNvPr id="20" name="Groupe 19">
            <a:extLst>
              <a:ext uri="{FF2B5EF4-FFF2-40B4-BE49-F238E27FC236}">
                <a16:creationId xmlns:a16="http://schemas.microsoft.com/office/drawing/2014/main" id="{345999A9-D2C2-427C-BEBB-4DDD8AB6ED51}"/>
              </a:ext>
            </a:extLst>
          </p:cNvPr>
          <p:cNvGrpSpPr/>
          <p:nvPr/>
        </p:nvGrpSpPr>
        <p:grpSpPr>
          <a:xfrm>
            <a:off x="5537675" y="990849"/>
            <a:ext cx="6654325" cy="4041820"/>
            <a:chOff x="5387024" y="754369"/>
            <a:chExt cx="6804976" cy="4230000"/>
          </a:xfrm>
        </p:grpSpPr>
        <p:cxnSp>
          <p:nvCxnSpPr>
            <p:cNvPr id="21" name="Connecteur droit 20">
              <a:extLst>
                <a:ext uri="{FF2B5EF4-FFF2-40B4-BE49-F238E27FC236}">
                  <a16:creationId xmlns:a16="http://schemas.microsoft.com/office/drawing/2014/main" id="{5C155CB3-9040-4980-B562-A701549AA7A7}"/>
                </a:ext>
              </a:extLst>
            </p:cNvPr>
            <p:cNvCxnSpPr>
              <a:cxnSpLocks/>
            </p:cNvCxnSpPr>
            <p:nvPr userDrawn="1"/>
          </p:nvCxnSpPr>
          <p:spPr>
            <a:xfrm>
              <a:off x="5387024" y="773419"/>
              <a:ext cx="6804976" cy="0"/>
            </a:xfrm>
            <a:prstGeom prst="line">
              <a:avLst/>
            </a:prstGeom>
            <a:ln w="38100">
              <a:solidFill>
                <a:schemeClr val="tx2"/>
              </a:solidFill>
            </a:ln>
          </p:spPr>
          <p:style>
            <a:lnRef idx="1">
              <a:schemeClr val="accent5"/>
            </a:lnRef>
            <a:fillRef idx="0">
              <a:schemeClr val="accent5"/>
            </a:fillRef>
            <a:effectRef idx="0">
              <a:schemeClr val="accent5"/>
            </a:effectRef>
            <a:fontRef idx="minor">
              <a:schemeClr val="tx1"/>
            </a:fontRef>
          </p:style>
        </p:cxnSp>
        <p:cxnSp>
          <p:nvCxnSpPr>
            <p:cNvPr id="22" name="Connecteur droit 21">
              <a:extLst>
                <a:ext uri="{FF2B5EF4-FFF2-40B4-BE49-F238E27FC236}">
                  <a16:creationId xmlns:a16="http://schemas.microsoft.com/office/drawing/2014/main" id="{D8C02AD5-E302-42DE-A049-FE9475AD6509}"/>
                </a:ext>
              </a:extLst>
            </p:cNvPr>
            <p:cNvCxnSpPr>
              <a:cxnSpLocks/>
            </p:cNvCxnSpPr>
            <p:nvPr userDrawn="1"/>
          </p:nvCxnSpPr>
          <p:spPr>
            <a:xfrm>
              <a:off x="5406072" y="754369"/>
              <a:ext cx="0" cy="4230000"/>
            </a:xfrm>
            <a:prstGeom prst="line">
              <a:avLst/>
            </a:prstGeom>
            <a:ln w="38100">
              <a:solidFill>
                <a:schemeClr val="tx2"/>
              </a:solidFill>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1802228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Sopra Steria Group">
  <a:themeElements>
    <a:clrScheme name="Personnalisé 96">
      <a:dk1>
        <a:srgbClr val="4A4A4A"/>
      </a:dk1>
      <a:lt1>
        <a:srgbClr val="FFFFFF"/>
      </a:lt1>
      <a:dk2>
        <a:srgbClr val="CF022B"/>
      </a:dk2>
      <a:lt2>
        <a:srgbClr val="F07D00"/>
      </a:lt2>
      <a:accent1>
        <a:srgbClr val="CF022B"/>
      </a:accent1>
      <a:accent2>
        <a:srgbClr val="F07D00"/>
      </a:accent2>
      <a:accent3>
        <a:srgbClr val="8C1D82"/>
      </a:accent3>
      <a:accent4>
        <a:srgbClr val="007AC2"/>
      </a:accent4>
      <a:accent5>
        <a:srgbClr val="00A188"/>
      </a:accent5>
      <a:accent6>
        <a:srgbClr val="4A4A4A"/>
      </a:accent6>
      <a:hlink>
        <a:srgbClr val="1A0DAB"/>
      </a:hlink>
      <a:folHlink>
        <a:srgbClr val="660099"/>
      </a:folHlink>
    </a:clrScheme>
    <a:fontScheme name="Soprasteri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317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ts val="600"/>
          </a:spcBef>
          <a:defRPr dirty="0" smtClean="0"/>
        </a:defPPr>
      </a:lstStyle>
    </a:txDef>
  </a:objectDefaults>
  <a:extraClrSchemeLst/>
  <a:extLst>
    <a:ext uri="{05A4C25C-085E-4340-85A3-A5531E510DB2}">
      <thm15:themeFamily xmlns:thm15="http://schemas.microsoft.com/office/thememl/2012/main" name="Présentation1" id="{3E372219-1E86-439A-93A8-55BAA73EF289}" vid="{1CB676AD-686A-4337-9015-292442AE908B}"/>
    </a:ext>
  </a:extLst>
</a:theme>
</file>

<file path=ppt/theme/theme2.xml><?xml version="1.0" encoding="utf-8"?>
<a:theme xmlns:a="http://schemas.openxmlformats.org/drawingml/2006/main" name="Thème Office">
  <a:themeElements>
    <a:clrScheme name="Sopra Steria">
      <a:dk1>
        <a:srgbClr val="4A4A4A"/>
      </a:dk1>
      <a:lt1>
        <a:srgbClr val="FFFFFF"/>
      </a:lt1>
      <a:dk2>
        <a:srgbClr val="CF022B"/>
      </a:dk2>
      <a:lt2>
        <a:srgbClr val="F07D00"/>
      </a:lt2>
      <a:accent1>
        <a:srgbClr val="007AC2"/>
      </a:accent1>
      <a:accent2>
        <a:srgbClr val="32ABD0"/>
      </a:accent2>
      <a:accent3>
        <a:srgbClr val="00A188"/>
      </a:accent3>
      <a:accent4>
        <a:srgbClr val="95C11F"/>
      </a:accent4>
      <a:accent5>
        <a:srgbClr val="8C1D82"/>
      </a:accent5>
      <a:accent6>
        <a:srgbClr val="EA5599"/>
      </a:accent6>
      <a:hlink>
        <a:srgbClr val="A8A8A7"/>
      </a:hlink>
      <a:folHlink>
        <a:srgbClr val="EDEDED"/>
      </a:folHlink>
    </a:clrScheme>
    <a:fontScheme name="Sopra Steri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Sopra Steria">
      <a:dk1>
        <a:srgbClr val="4A4A4A"/>
      </a:dk1>
      <a:lt1>
        <a:srgbClr val="FFFFFF"/>
      </a:lt1>
      <a:dk2>
        <a:srgbClr val="CF022B"/>
      </a:dk2>
      <a:lt2>
        <a:srgbClr val="F07D00"/>
      </a:lt2>
      <a:accent1>
        <a:srgbClr val="007AC2"/>
      </a:accent1>
      <a:accent2>
        <a:srgbClr val="32ABD0"/>
      </a:accent2>
      <a:accent3>
        <a:srgbClr val="00A188"/>
      </a:accent3>
      <a:accent4>
        <a:srgbClr val="95C11F"/>
      </a:accent4>
      <a:accent5>
        <a:srgbClr val="8C1D82"/>
      </a:accent5>
      <a:accent6>
        <a:srgbClr val="EA5599"/>
      </a:accent6>
      <a:hlink>
        <a:srgbClr val="A8A8A7"/>
      </a:hlink>
      <a:folHlink>
        <a:srgbClr val="EDEDED"/>
      </a:folHlink>
    </a:clrScheme>
    <a:fontScheme name="Soprasteri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6AEADD85C12E4AA7E87014F348459D" ma:contentTypeVersion="8" ma:contentTypeDescription="Crée un document." ma:contentTypeScope="" ma:versionID="2fa62cf856f798be2795d2663654fd4b">
  <xsd:schema xmlns:xsd="http://www.w3.org/2001/XMLSchema" xmlns:xs="http://www.w3.org/2001/XMLSchema" xmlns:p="http://schemas.microsoft.com/office/2006/metadata/properties" xmlns:ns2="3178473c-58e6-4bd5-a91f-c4ae20399444" targetNamespace="http://schemas.microsoft.com/office/2006/metadata/properties" ma:root="true" ma:fieldsID="e0a2e568238b8d40a9f695d768fa8b03" ns2:_="">
    <xsd:import namespace="3178473c-58e6-4bd5-a91f-c4ae2039944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78473c-58e6-4bd5-a91f-c4ae203994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2BA675-A16A-4084-BCEF-3D37880C5980}">
  <ds:schemaRefs>
    <ds:schemaRef ds:uri="http://schemas.microsoft.com/sharepoint/v3/contenttype/forms"/>
  </ds:schemaRefs>
</ds:datastoreItem>
</file>

<file path=customXml/itemProps2.xml><?xml version="1.0" encoding="utf-8"?>
<ds:datastoreItem xmlns:ds="http://schemas.openxmlformats.org/officeDocument/2006/customXml" ds:itemID="{A9A28515-6799-49F1-91CC-DF6E0E9C1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78473c-58e6-4bd5-a91f-c4ae203994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23CDE10-8C2E-4455-8DFD-39DE870FAAA8}">
  <ds:schemaRefs>
    <ds:schemaRef ds:uri="3178473c-58e6-4bd5-a91f-c4ae20399444"/>
    <ds:schemaRef ds:uri="http://purl.org/dc/terms/"/>
    <ds:schemaRef ds:uri="http://schemas.microsoft.com/office/2006/documentManagement/types"/>
    <ds:schemaRef ds:uri="http://schemas.openxmlformats.org/package/2006/metadata/core-properties"/>
    <ds:schemaRef ds:uri="http://www.w3.org/XML/1998/namespace"/>
    <ds:schemaRef ds:uri="http://purl.org/dc/elements/1.1/"/>
    <ds:schemaRef ds:uri="http://purl.org/dc/dcmitype/"/>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 DocSpid</Template>
  <TotalTime>7929</TotalTime>
  <Words>2354</Words>
  <Application>Microsoft Office PowerPoint</Application>
  <PresentationFormat>Grand écran</PresentationFormat>
  <Paragraphs>449</Paragraphs>
  <Slides>48</Slides>
  <Notes>18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48</vt:i4>
      </vt:variant>
    </vt:vector>
  </HeadingPairs>
  <TitlesOfParts>
    <vt:vector size="53" baseType="lpstr">
      <vt:lpstr>Arial</vt:lpstr>
      <vt:lpstr>Consolas</vt:lpstr>
      <vt:lpstr>Tahoma</vt:lpstr>
      <vt:lpstr>Wingdings</vt:lpstr>
      <vt:lpstr>Sopra Steria Group</vt:lpstr>
      <vt:lpstr>SPID</vt:lpstr>
      <vt:lpstr>Introduction</vt:lpstr>
      <vt:lpstr>Introduction</vt:lpstr>
      <vt:lpstr>Introduction</vt:lpstr>
      <vt:lpstr>Introduction</vt:lpstr>
      <vt:lpstr>Introduction</vt:lpstr>
      <vt:lpstr>Pourquoi SPID?</vt:lpstr>
      <vt:lpstr>Pourquoi PAS SPID?</vt:lpstr>
      <vt:lpstr>Sommaire</vt:lpstr>
      <vt:lpstr>01</vt:lpstr>
      <vt:lpstr>Devbooster pour mobile</vt:lpstr>
      <vt:lpstr>SPID</vt:lpstr>
      <vt:lpstr>Architecture générale</vt:lpstr>
      <vt:lpstr>Architecture générale</vt:lpstr>
      <vt:lpstr>Architecture générale</vt:lpstr>
      <vt:lpstr>02</vt:lpstr>
      <vt:lpstr>Les prérequis obligatoires</vt:lpstr>
      <vt:lpstr>Émulateur Android</vt:lpstr>
      <vt:lpstr>Mobile Center</vt:lpstr>
      <vt:lpstr>03</vt:lpstr>
      <vt:lpstr>Quelles spécificités par rapport au développement intranet ?</vt:lpstr>
      <vt:lpstr>Exemple concret</vt:lpstr>
      <vt:lpstr>Types de pages</vt:lpstr>
      <vt:lpstr>Types de pages</vt:lpstr>
      <vt:lpstr>Exemple</vt:lpstr>
      <vt:lpstr>Normes</vt:lpstr>
      <vt:lpstr>Analytics</vt:lpstr>
      <vt:lpstr>03</vt:lpstr>
      <vt:lpstr>Android et IOS</vt:lpstr>
      <vt:lpstr>Les composants </vt:lpstr>
      <vt:lpstr>Navigation</vt:lpstr>
      <vt:lpstr>Navigation</vt:lpstr>
      <vt:lpstr>Navigation</vt:lpstr>
      <vt:lpstr>Pages à onglets</vt:lpstr>
      <vt:lpstr>04</vt:lpstr>
      <vt:lpstr>Outils de référence </vt:lpstr>
      <vt:lpstr>05</vt:lpstr>
      <vt:lpstr>A quoi s’attendre?</vt:lpstr>
      <vt:lpstr>De nouveaux composants à venir (voir déjà là)</vt:lpstr>
      <vt:lpstr>Questions?</vt:lpstr>
      <vt:lpstr>Merci. </vt:lpstr>
      <vt:lpstr>Documentation &amp; Assistance</vt:lpstr>
      <vt:lpstr>06</vt:lpstr>
      <vt:lpstr>Initialisation</vt:lpstr>
      <vt:lpstr>Configuration et lancement</vt:lpstr>
      <vt:lpstr>Configuration et lancement</vt:lpstr>
      <vt:lpstr>Configuration et lancement</vt:lpstr>
      <vt:lpstr>07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SPID</dc:title>
  <dc:creator>HINGRE Thomas (PRESTA EXT)</dc:creator>
  <cp:lastModifiedBy>LOOS Aymeric (PRESTA EXT)</cp:lastModifiedBy>
  <cp:revision>115</cp:revision>
  <cp:lastPrinted>2019-06-20T07:36:54Z</cp:lastPrinted>
  <dcterms:created xsi:type="dcterms:W3CDTF">2020-12-02T08:06:50Z</dcterms:created>
  <dcterms:modified xsi:type="dcterms:W3CDTF">2023-08-31T09:25:37Z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0x0101004E6AEADD85C12E4AA7E87014F348459D</vt:lpwstr>
  </property>
</Properties>
</file>