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307" r:id="rId7"/>
    <p:sldId id="267" r:id="rId8"/>
    <p:sldId id="262" r:id="rId9"/>
    <p:sldId id="308" r:id="rId10"/>
    <p:sldId id="284" r:id="rId11"/>
    <p:sldId id="270" r:id="rId12"/>
    <p:sldId id="309" r:id="rId13"/>
    <p:sldId id="272" r:id="rId14"/>
    <p:sldId id="310" r:id="rId15"/>
    <p:sldId id="263" r:id="rId16"/>
    <p:sldId id="313" r:id="rId17"/>
    <p:sldId id="314" r:id="rId18"/>
    <p:sldId id="315" r:id="rId19"/>
    <p:sldId id="317" r:id="rId20"/>
    <p:sldId id="316" r:id="rId21"/>
    <p:sldId id="311" r:id="rId22"/>
    <p:sldId id="312" r:id="rId23"/>
    <p:sldId id="285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Inter" panose="020B060402020202020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031BA-E72C-4B55-BB8D-A63DF21D461F}">
  <a:tblStyle styleId="{431031BA-E72C-4B55-BB8D-A63DF21D4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156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>
          <a:extLst>
            <a:ext uri="{FF2B5EF4-FFF2-40B4-BE49-F238E27FC236}">
              <a16:creationId xmlns:a16="http://schemas.microsoft.com/office/drawing/2014/main" id="{11922FC9-8508-F3BE-0B64-0A1AC32E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>
            <a:extLst>
              <a:ext uri="{FF2B5EF4-FFF2-40B4-BE49-F238E27FC236}">
                <a16:creationId xmlns:a16="http://schemas.microsoft.com/office/drawing/2014/main" id="{73E732EC-2A61-63CA-EA38-41CF8E607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>
            <a:extLst>
              <a:ext uri="{FF2B5EF4-FFF2-40B4-BE49-F238E27FC236}">
                <a16:creationId xmlns:a16="http://schemas.microsoft.com/office/drawing/2014/main" id="{5F8184F6-2B7B-6A3B-1D9C-AEAFCD77E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70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>
          <a:extLst>
            <a:ext uri="{FF2B5EF4-FFF2-40B4-BE49-F238E27FC236}">
              <a16:creationId xmlns:a16="http://schemas.microsoft.com/office/drawing/2014/main" id="{311BFFDD-E871-CC34-7B62-6A6B56E9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>
            <a:extLst>
              <a:ext uri="{FF2B5EF4-FFF2-40B4-BE49-F238E27FC236}">
                <a16:creationId xmlns:a16="http://schemas.microsoft.com/office/drawing/2014/main" id="{6C9F2A16-DA8E-0B82-356D-4A2EC7BF7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>
            <a:extLst>
              <a:ext uri="{FF2B5EF4-FFF2-40B4-BE49-F238E27FC236}">
                <a16:creationId xmlns:a16="http://schemas.microsoft.com/office/drawing/2014/main" id="{1A6BFDFF-767E-9319-6ADD-55B5CF322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7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DD5DD2F9-08BD-7843-634E-D3620649B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>
            <a:extLst>
              <a:ext uri="{FF2B5EF4-FFF2-40B4-BE49-F238E27FC236}">
                <a16:creationId xmlns:a16="http://schemas.microsoft.com/office/drawing/2014/main" id="{4E11BDB8-E803-69E8-4200-79C07AB27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>
            <a:extLst>
              <a:ext uri="{FF2B5EF4-FFF2-40B4-BE49-F238E27FC236}">
                <a16:creationId xmlns:a16="http://schemas.microsoft.com/office/drawing/2014/main" id="{EE93B3D8-4212-C0F1-0183-6567C7028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1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4FFA32C2-59B3-8E86-018E-FC100D47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>
            <a:extLst>
              <a:ext uri="{FF2B5EF4-FFF2-40B4-BE49-F238E27FC236}">
                <a16:creationId xmlns:a16="http://schemas.microsoft.com/office/drawing/2014/main" id="{ED3B7E0B-E273-23B3-28F4-BE8AFDC8C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>
            <a:extLst>
              <a:ext uri="{FF2B5EF4-FFF2-40B4-BE49-F238E27FC236}">
                <a16:creationId xmlns:a16="http://schemas.microsoft.com/office/drawing/2014/main" id="{72EB42AF-DE95-14E9-4601-3DB397095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28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916BB62D-9B26-7AD7-61AC-1308C141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>
            <a:extLst>
              <a:ext uri="{FF2B5EF4-FFF2-40B4-BE49-F238E27FC236}">
                <a16:creationId xmlns:a16="http://schemas.microsoft.com/office/drawing/2014/main" id="{2783C975-00FD-F360-0F33-7F6D0A19C5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>
            <a:extLst>
              <a:ext uri="{FF2B5EF4-FFF2-40B4-BE49-F238E27FC236}">
                <a16:creationId xmlns:a16="http://schemas.microsoft.com/office/drawing/2014/main" id="{4641B566-1E0F-83BA-9AD6-3DD4E82EF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89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4D616D30-E846-95DF-EFDF-B6E2DE83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>
            <a:extLst>
              <a:ext uri="{FF2B5EF4-FFF2-40B4-BE49-F238E27FC236}">
                <a16:creationId xmlns:a16="http://schemas.microsoft.com/office/drawing/2014/main" id="{E73537A2-E207-774A-578E-BEBFB5DB90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>
            <a:extLst>
              <a:ext uri="{FF2B5EF4-FFF2-40B4-BE49-F238E27FC236}">
                <a16:creationId xmlns:a16="http://schemas.microsoft.com/office/drawing/2014/main" id="{BD93CFE9-6384-B9A8-5D24-999B59A1C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74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4AD13B13-F903-43F5-BCE4-54300243D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>
            <a:extLst>
              <a:ext uri="{FF2B5EF4-FFF2-40B4-BE49-F238E27FC236}">
                <a16:creationId xmlns:a16="http://schemas.microsoft.com/office/drawing/2014/main" id="{328E814A-B7F4-07E8-2DDB-A5E745F4C6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>
            <a:extLst>
              <a:ext uri="{FF2B5EF4-FFF2-40B4-BE49-F238E27FC236}">
                <a16:creationId xmlns:a16="http://schemas.microsoft.com/office/drawing/2014/main" id="{C54BCA52-1421-3FC5-02A9-EC5A013D0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9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>
          <a:extLst>
            <a:ext uri="{FF2B5EF4-FFF2-40B4-BE49-F238E27FC236}">
              <a16:creationId xmlns:a16="http://schemas.microsoft.com/office/drawing/2014/main" id="{FBC9F3A4-2232-B1B0-ABFF-C7C54575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>
            <a:extLst>
              <a:ext uri="{FF2B5EF4-FFF2-40B4-BE49-F238E27FC236}">
                <a16:creationId xmlns:a16="http://schemas.microsoft.com/office/drawing/2014/main" id="{388CB26B-4D98-A9BE-41B4-29585F1CF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>
            <a:extLst>
              <a:ext uri="{FF2B5EF4-FFF2-40B4-BE49-F238E27FC236}">
                <a16:creationId xmlns:a16="http://schemas.microsoft.com/office/drawing/2014/main" id="{F9EDC661-5864-E940-9AAC-C45DC6D0A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21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>
          <a:extLst>
            <a:ext uri="{FF2B5EF4-FFF2-40B4-BE49-F238E27FC236}">
              <a16:creationId xmlns:a16="http://schemas.microsoft.com/office/drawing/2014/main" id="{6FE536F4-2819-6678-553D-F32A6C6A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>
            <a:extLst>
              <a:ext uri="{FF2B5EF4-FFF2-40B4-BE49-F238E27FC236}">
                <a16:creationId xmlns:a16="http://schemas.microsoft.com/office/drawing/2014/main" id="{EB22931A-8AC7-5A59-CCE9-01EEE247C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>
            <a:extLst>
              <a:ext uri="{FF2B5EF4-FFF2-40B4-BE49-F238E27FC236}">
                <a16:creationId xmlns:a16="http://schemas.microsoft.com/office/drawing/2014/main" id="{63E778B1-011C-75D4-6E3B-5BA83F6FF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9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>
          <a:extLst>
            <a:ext uri="{FF2B5EF4-FFF2-40B4-BE49-F238E27FC236}">
              <a16:creationId xmlns:a16="http://schemas.microsoft.com/office/drawing/2014/main" id="{28996F74-05CE-7807-771D-C6761E4C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>
            <a:extLst>
              <a:ext uri="{FF2B5EF4-FFF2-40B4-BE49-F238E27FC236}">
                <a16:creationId xmlns:a16="http://schemas.microsoft.com/office/drawing/2014/main" id="{0D96F2FB-9904-729B-1CFF-7B43E3653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>
            <a:extLst>
              <a:ext uri="{FF2B5EF4-FFF2-40B4-BE49-F238E27FC236}">
                <a16:creationId xmlns:a16="http://schemas.microsoft.com/office/drawing/2014/main" id="{45C59677-E625-EF9D-9C13-14633EABD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>
          <a:extLst>
            <a:ext uri="{FF2B5EF4-FFF2-40B4-BE49-F238E27FC236}">
              <a16:creationId xmlns:a16="http://schemas.microsoft.com/office/drawing/2014/main" id="{8AB8480B-8AF8-D773-45BD-C8C0335C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>
            <a:extLst>
              <a:ext uri="{FF2B5EF4-FFF2-40B4-BE49-F238E27FC236}">
                <a16:creationId xmlns:a16="http://schemas.microsoft.com/office/drawing/2014/main" id="{CC6E3D5A-A86B-3AC1-3636-E8BDDF9DDD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>
            <a:extLst>
              <a:ext uri="{FF2B5EF4-FFF2-40B4-BE49-F238E27FC236}">
                <a16:creationId xmlns:a16="http://schemas.microsoft.com/office/drawing/2014/main" id="{754B5483-5F16-C5F1-E0DC-1198174D3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6" r:id="rId11"/>
    <p:sldLayoutId id="2147483669" r:id="rId12"/>
    <p:sldLayoutId id="2147483670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pm9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LORDKINGHT/MeLi-Challenge-de-Data-Analytics-Engine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4" y="1213000"/>
            <a:ext cx="4698057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Challengue</a:t>
            </a:r>
            <a:br>
              <a:rPr lang="en" sz="5000" dirty="0"/>
            </a:br>
            <a:r>
              <a:rPr lang="en" sz="4800" b="0" i="1" dirty="0"/>
              <a:t>Mercado Libre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Julio Parra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GenIA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objetivo con </a:t>
            </a:r>
            <a:r>
              <a:rPr lang="es-CO" dirty="0" err="1"/>
              <a:t>GenIA</a:t>
            </a:r>
            <a:r>
              <a:rPr lang="es-CO" dirty="0"/>
              <a:t> es usar modelos generativos contextualizados en datos propios para acelerar la generación de </a:t>
            </a:r>
            <a:r>
              <a:rPr lang="es-CO" dirty="0" err="1"/>
              <a:t>insights</a:t>
            </a:r>
            <a:r>
              <a:rPr lang="es-CO" dirty="0"/>
              <a:t> y recomendaciones confiables, con </a:t>
            </a:r>
            <a:r>
              <a:rPr lang="es-CO" dirty="0" err="1"/>
              <a:t>guardrails</a:t>
            </a:r>
            <a:r>
              <a:rPr lang="es-CO" dirty="0"/>
              <a:t> y trazabilidad, automatizando análisis y propuestas para liberar tiempo estratégico y mejorar la consistencia en decisiones.</a:t>
            </a:r>
            <a:endParaRPr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4792505" y="1359457"/>
            <a:ext cx="3432984" cy="2776768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625" y="1461275"/>
            <a:ext cx="3208752" cy="18048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94" name="Picture 2" descr="IA generativa: significado, características y ventajas – Soluciones Inába">
            <a:extLst>
              <a:ext uri="{FF2B5EF4-FFF2-40B4-BE49-F238E27FC236}">
                <a16:creationId xmlns:a16="http://schemas.microsoft.com/office/drawing/2014/main" id="{D7E0BC3B-E2C5-F843-FF31-39D3EDE2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61" y="1710970"/>
            <a:ext cx="2860351" cy="138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18;p61">
            <a:extLst>
              <a:ext uri="{FF2B5EF4-FFF2-40B4-BE49-F238E27FC236}">
                <a16:creationId xmlns:a16="http://schemas.microsoft.com/office/drawing/2014/main" id="{13F06999-1D1C-FE07-E2DA-E43270E23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5064" y="1955359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Machine Learning</a:t>
            </a:r>
            <a:endParaRPr sz="3000" dirty="0"/>
          </a:p>
        </p:txBody>
      </p:sp>
      <p:sp>
        <p:nvSpPr>
          <p:cNvPr id="5" name="Google Shape;2819;p61">
            <a:extLst>
              <a:ext uri="{FF2B5EF4-FFF2-40B4-BE49-F238E27FC236}">
                <a16:creationId xmlns:a16="http://schemas.microsoft.com/office/drawing/2014/main" id="{BF193CCB-071F-9779-A4DE-9C2C40E24A89}"/>
              </a:ext>
            </a:extLst>
          </p:cNvPr>
          <p:cNvSpPr txBox="1">
            <a:spLocks/>
          </p:cNvSpPr>
          <p:nvPr/>
        </p:nvSpPr>
        <p:spPr>
          <a:xfrm>
            <a:off x="4965064" y="2629639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-CO" dirty="0">
                <a:solidFill>
                  <a:schemeClr val="dk1"/>
                </a:solidFill>
                <a:latin typeface="Inter"/>
                <a:ea typeface="Inter"/>
              </a:rPr>
              <a:t>El objetivo es clasificar y recomendar categorías sin depender de datos etiquetados ni entrenamiento supervisado, aprovechando </a:t>
            </a:r>
            <a:r>
              <a:rPr lang="es-CO" dirty="0" err="1">
                <a:solidFill>
                  <a:schemeClr val="dk1"/>
                </a:solidFill>
                <a:latin typeface="Inter"/>
                <a:ea typeface="Inter"/>
              </a:rPr>
              <a:t>embeddings</a:t>
            </a:r>
            <a:r>
              <a:rPr lang="es-CO" dirty="0">
                <a:solidFill>
                  <a:schemeClr val="dk1"/>
                </a:solidFill>
                <a:latin typeface="Inter"/>
                <a:ea typeface="Inter"/>
              </a:rPr>
              <a:t> de </a:t>
            </a:r>
            <a:r>
              <a:rPr lang="es-CO" dirty="0" err="1">
                <a:solidFill>
                  <a:schemeClr val="dk1"/>
                </a:solidFill>
                <a:latin typeface="Inter"/>
                <a:ea typeface="Inter"/>
              </a:rPr>
              <a:t>OpenAI</a:t>
            </a:r>
            <a:r>
              <a:rPr lang="es-CO" dirty="0">
                <a:solidFill>
                  <a:schemeClr val="dk1"/>
                </a:solidFill>
                <a:latin typeface="Inter"/>
                <a:ea typeface="Inter"/>
              </a:rPr>
              <a:t> y similitud coseno para medir cercanía, e incorporar una regla de confianza que detecte ambigüedades y exponga incertidumbre, entregando así decisiones rápidas, explicables y extensibles.</a:t>
            </a:r>
          </a:p>
        </p:txBody>
      </p:sp>
      <p:pic>
        <p:nvPicPr>
          <p:cNvPr id="9218" name="Picture 2" descr="Qué es el machine learning y que usos tiene? | Repsol">
            <a:extLst>
              <a:ext uri="{FF2B5EF4-FFF2-40B4-BE49-F238E27FC236}">
                <a16:creationId xmlns:a16="http://schemas.microsoft.com/office/drawing/2014/main" id="{E3F2BA2C-F5DE-2751-FE67-B756CCDA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4" y="1195630"/>
            <a:ext cx="4108071" cy="263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>
          <a:extLst>
            <a:ext uri="{FF2B5EF4-FFF2-40B4-BE49-F238E27FC236}">
              <a16:creationId xmlns:a16="http://schemas.microsoft.com/office/drawing/2014/main" id="{13CEDE95-501D-3EDD-18A5-769EE8E4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E60B6630-DB4C-6E75-D423-35D66AACD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08" y="181432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</a:t>
            </a:r>
            <a:endParaRPr dirty="0"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055DAC2F-E6CF-6AF9-4420-72C2648B69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170" name="Picture 2" descr="Beneficios - APERHU">
            <a:extLst>
              <a:ext uri="{FF2B5EF4-FFF2-40B4-BE49-F238E27FC236}">
                <a16:creationId xmlns:a16="http://schemas.microsoft.com/office/drawing/2014/main" id="{3DEC2B9E-09D1-2655-6371-85FA3567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23" y="710718"/>
            <a:ext cx="5923283" cy="30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6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49"/>
          <p:cNvSpPr txBox="1">
            <a:spLocks noGrp="1"/>
          </p:cNvSpPr>
          <p:nvPr>
            <p:ph type="title" idx="4294967295"/>
          </p:nvPr>
        </p:nvSpPr>
        <p:spPr>
          <a:xfrm>
            <a:off x="794677" y="687325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5" name="Google Shape;2315;p49"/>
          <p:cNvSpPr txBox="1">
            <a:spLocks noGrp="1"/>
          </p:cNvSpPr>
          <p:nvPr>
            <p:ph type="subTitle" idx="2"/>
          </p:nvPr>
        </p:nvSpPr>
        <p:spPr>
          <a:xfrm>
            <a:off x="1573787" y="6873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Decisiones Informadas</a:t>
            </a:r>
            <a:endParaRPr dirty="0"/>
          </a:p>
        </p:txBody>
      </p:sp>
      <p:sp>
        <p:nvSpPr>
          <p:cNvPr id="2316" name="Google Shape;2316;p49"/>
          <p:cNvSpPr txBox="1">
            <a:spLocks noGrp="1"/>
          </p:cNvSpPr>
          <p:nvPr>
            <p:ph type="title" idx="4294967295"/>
          </p:nvPr>
        </p:nvSpPr>
        <p:spPr>
          <a:xfrm>
            <a:off x="794677" y="1629538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7" name="Google Shape;2317;p49"/>
          <p:cNvSpPr txBox="1">
            <a:spLocks noGrp="1"/>
          </p:cNvSpPr>
          <p:nvPr>
            <p:ph type="title" idx="4294967295"/>
          </p:nvPr>
        </p:nvSpPr>
        <p:spPr>
          <a:xfrm>
            <a:off x="794677" y="2571750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8" name="Google Shape;2318;p49"/>
          <p:cNvSpPr txBox="1">
            <a:spLocks noGrp="1"/>
          </p:cNvSpPr>
          <p:nvPr>
            <p:ph type="subTitle" idx="1"/>
          </p:nvPr>
        </p:nvSpPr>
        <p:spPr>
          <a:xfrm>
            <a:off x="1573777" y="1116625"/>
            <a:ext cx="6416451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 </a:t>
            </a:r>
            <a:r>
              <a:rPr lang="es-CO" sz="1200" dirty="0" err="1"/>
              <a:t>Insights</a:t>
            </a:r>
            <a:r>
              <a:rPr lang="es-CO" sz="1200" dirty="0"/>
              <a:t> estructurados permiten ajustar estrategias de producto, marketing y operaciones.</a:t>
            </a:r>
            <a:endParaRPr sz="1200" dirty="0"/>
          </a:p>
        </p:txBody>
      </p:sp>
      <p:sp>
        <p:nvSpPr>
          <p:cNvPr id="2319" name="Google Shape;2319;p49"/>
          <p:cNvSpPr txBox="1">
            <a:spLocks noGrp="1"/>
          </p:cNvSpPr>
          <p:nvPr>
            <p:ph type="subTitle" idx="4"/>
          </p:nvPr>
        </p:nvSpPr>
        <p:spPr>
          <a:xfrm>
            <a:off x="1573766" y="16295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Reduccion de Tiempo</a:t>
            </a:r>
            <a:endParaRPr dirty="0"/>
          </a:p>
        </p:txBody>
      </p:sp>
      <p:sp>
        <p:nvSpPr>
          <p:cNvPr id="2320" name="Google Shape;2320;p49"/>
          <p:cNvSpPr txBox="1">
            <a:spLocks noGrp="1"/>
          </p:cNvSpPr>
          <p:nvPr>
            <p:ph type="subTitle" idx="5"/>
          </p:nvPr>
        </p:nvSpPr>
        <p:spPr>
          <a:xfrm>
            <a:off x="1573777" y="30010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base técnica permite escalar hacia sistemas de automatización, </a:t>
            </a:r>
            <a:r>
              <a:rPr lang="es-CO" sz="1200" dirty="0" err="1"/>
              <a:t>scoring</a:t>
            </a:r>
            <a:r>
              <a:rPr lang="es-CO" sz="1200" dirty="0"/>
              <a:t> en tiempo real o segmentación avanzada.</a:t>
            </a:r>
            <a:endParaRPr sz="1200" dirty="0"/>
          </a:p>
        </p:txBody>
      </p:sp>
      <p:sp>
        <p:nvSpPr>
          <p:cNvPr id="2321" name="Google Shape;2321;p49"/>
          <p:cNvSpPr txBox="1">
            <a:spLocks noGrp="1"/>
          </p:cNvSpPr>
          <p:nvPr>
            <p:ph type="subTitle" idx="6"/>
          </p:nvPr>
        </p:nvSpPr>
        <p:spPr>
          <a:xfrm>
            <a:off x="1573777" y="25717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Escalabilidad Futura</a:t>
            </a:r>
            <a:endParaRPr dirty="0"/>
          </a:p>
        </p:txBody>
      </p:sp>
      <p:sp>
        <p:nvSpPr>
          <p:cNvPr id="2324" name="Google Shape;2324;p49"/>
          <p:cNvSpPr txBox="1">
            <a:spLocks noGrp="1"/>
          </p:cNvSpPr>
          <p:nvPr>
            <p:ph type="subTitle" idx="3"/>
          </p:nvPr>
        </p:nvSpPr>
        <p:spPr>
          <a:xfrm>
            <a:off x="1573789" y="20588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documentación técnica y reproducible minimiza preguntas y aceleraciones en ciclos de </a:t>
            </a:r>
            <a:r>
              <a:rPr lang="es-CO" sz="1200" dirty="0" err="1"/>
              <a:t>feedback</a:t>
            </a:r>
            <a:r>
              <a:rPr lang="es-CO" sz="1200" dirty="0"/>
              <a:t>.</a:t>
            </a:r>
            <a:endParaRPr sz="1200" dirty="0"/>
          </a:p>
        </p:txBody>
      </p:sp>
      <p:sp>
        <p:nvSpPr>
          <p:cNvPr id="6" name="Google Shape;2317;p49">
            <a:extLst>
              <a:ext uri="{FF2B5EF4-FFF2-40B4-BE49-F238E27FC236}">
                <a16:creationId xmlns:a16="http://schemas.microsoft.com/office/drawing/2014/main" id="{8521D5AD-F1E7-028C-8D0A-404CB059320B}"/>
              </a:ext>
            </a:extLst>
          </p:cNvPr>
          <p:cNvSpPr txBox="1">
            <a:spLocks/>
          </p:cNvSpPr>
          <p:nvPr/>
        </p:nvSpPr>
        <p:spPr>
          <a:xfrm>
            <a:off x="794666" y="3506550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7" name="Google Shape;2320;p49">
            <a:extLst>
              <a:ext uri="{FF2B5EF4-FFF2-40B4-BE49-F238E27FC236}">
                <a16:creationId xmlns:a16="http://schemas.microsoft.com/office/drawing/2014/main" id="{ED717183-6A23-8B6F-F595-7F750D0B7662}"/>
              </a:ext>
            </a:extLst>
          </p:cNvPr>
          <p:cNvSpPr txBox="1">
            <a:spLocks/>
          </p:cNvSpPr>
          <p:nvPr/>
        </p:nvSpPr>
        <p:spPr>
          <a:xfrm>
            <a:off x="1573766" y="3935850"/>
            <a:ext cx="65553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CO" sz="1200" dirty="0"/>
              <a:t>Los supuestos y transformaciones están versionadas y descritas, lo que mejora confianza en el uso de resultados.</a:t>
            </a:r>
            <a:endParaRPr lang="en-US" sz="1200" dirty="0"/>
          </a:p>
        </p:txBody>
      </p:sp>
      <p:sp>
        <p:nvSpPr>
          <p:cNvPr id="8" name="Google Shape;2321;p49">
            <a:extLst>
              <a:ext uri="{FF2B5EF4-FFF2-40B4-BE49-F238E27FC236}">
                <a16:creationId xmlns:a16="http://schemas.microsoft.com/office/drawing/2014/main" id="{B93AF05A-6205-77D6-2DB3-3A7DA09F9F99}"/>
              </a:ext>
            </a:extLst>
          </p:cNvPr>
          <p:cNvSpPr txBox="1">
            <a:spLocks/>
          </p:cNvSpPr>
          <p:nvPr/>
        </p:nvSpPr>
        <p:spPr>
          <a:xfrm>
            <a:off x="1573766" y="3506550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CO" dirty="0"/>
              <a:t>Transparencia y trazabilidad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>
          <a:extLst>
            <a:ext uri="{FF2B5EF4-FFF2-40B4-BE49-F238E27FC236}">
              <a16:creationId xmlns:a16="http://schemas.microsoft.com/office/drawing/2014/main" id="{906583A8-1D20-5AC4-526D-768D8618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DE2611A7-15A7-C055-7BBE-E65700ACB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08" y="1814319"/>
            <a:ext cx="4740900" cy="183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Embedding</a:t>
            </a:r>
            <a:br>
              <a:rPr lang="en" dirty="0"/>
            </a:br>
            <a:r>
              <a:rPr lang="en" dirty="0"/>
              <a:t>LLM</a:t>
            </a:r>
            <a:endParaRPr dirty="0"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D53BAB4D-3D6E-48AC-BF33-1BE1DD1EB3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0242" name="Picture 2" descr="10 Real-World Applications of Large Language Models (LLMs) in 2025">
            <a:extLst>
              <a:ext uri="{FF2B5EF4-FFF2-40B4-BE49-F238E27FC236}">
                <a16:creationId xmlns:a16="http://schemas.microsoft.com/office/drawing/2014/main" id="{6AD52099-2387-A0E2-32C5-FFDE6BA0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19" y="1496755"/>
            <a:ext cx="3943668" cy="22783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2450163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6077388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computing features</a:t>
            </a:r>
            <a:endParaRPr/>
          </a:p>
        </p:txBody>
      </p:sp>
      <p:sp>
        <p:nvSpPr>
          <p:cNvPr id="1431" name="Google Shape;1431;p40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3251388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 la API de MeLi se extraen las caracteristicas de Colombia</a:t>
            </a:r>
            <a:endParaRPr dirty="0"/>
          </a:p>
        </p:txBody>
      </p:sp>
      <p:sp>
        <p:nvSpPr>
          <p:cNvPr id="1432" name="Google Shape;1432;p40"/>
          <p:cNvSpPr txBox="1">
            <a:spLocks noGrp="1"/>
          </p:cNvSpPr>
          <p:nvPr>
            <p:ph type="subTitle" idx="2"/>
          </p:nvPr>
        </p:nvSpPr>
        <p:spPr>
          <a:xfrm>
            <a:off x="4904674" y="2175222"/>
            <a:ext cx="3473335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Creacion de la Base Vectorial usando </a:t>
            </a:r>
            <a:r>
              <a:rPr lang="es-CO" dirty="0"/>
              <a:t>text-embedding-3-small de </a:t>
            </a:r>
            <a:r>
              <a:rPr lang="es-CO" dirty="0" err="1"/>
              <a:t>OpenIA</a:t>
            </a:r>
            <a:endParaRPr lang="es-CO" dirty="0"/>
          </a:p>
        </p:txBody>
      </p:sp>
      <p:sp>
        <p:nvSpPr>
          <p:cNvPr id="1433" name="Google Shape;1433;p40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Usando </a:t>
            </a:r>
            <a:r>
              <a:rPr lang="es-CO" dirty="0"/>
              <a:t>gpt-4 de </a:t>
            </a:r>
            <a:r>
              <a:rPr lang="es-CO" dirty="0" err="1"/>
              <a:t>OpenIA</a:t>
            </a:r>
            <a:r>
              <a:rPr lang="es-CO" dirty="0"/>
              <a:t> se leía los JSON</a:t>
            </a:r>
          </a:p>
        </p:txBody>
      </p:sp>
      <p:sp>
        <p:nvSpPr>
          <p:cNvPr id="1434" name="Google Shape;1434;p40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Toma el prompt y lo convierte en vectores buscando similitudes</a:t>
            </a:r>
            <a:endParaRPr dirty="0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Extraccion Datos</a:t>
            </a:r>
            <a:endParaRPr dirty="0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Vectorial</a:t>
            </a:r>
            <a:endParaRPr dirty="0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GenIA</a:t>
            </a:r>
            <a:endParaRPr dirty="0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Cosine Similarity</a:t>
            </a:r>
            <a:endParaRPr dirty="0"/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6195885" y="3117634"/>
            <a:ext cx="379821" cy="290953"/>
            <a:chOff x="4093948" y="2013784"/>
            <a:chExt cx="379821" cy="290953"/>
          </a:xfrm>
        </p:grpSpPr>
        <p:sp>
          <p:nvSpPr>
            <p:cNvPr id="1440" name="Google Shape;1440;p40"/>
            <p:cNvSpPr/>
            <p:nvPr/>
          </p:nvSpPr>
          <p:spPr>
            <a:xfrm>
              <a:off x="4099675" y="2247932"/>
              <a:ext cx="368367" cy="51096"/>
            </a:xfrm>
            <a:custGeom>
              <a:avLst/>
              <a:gdLst/>
              <a:ahLst/>
              <a:cxnLst/>
              <a:rect l="l" t="t" r="r" b="b"/>
              <a:pathLst>
                <a:path w="18910" h="2623" extrusionOk="0">
                  <a:moveTo>
                    <a:pt x="465" y="1"/>
                  </a:moveTo>
                  <a:cubicBezTo>
                    <a:pt x="200" y="1"/>
                    <a:pt x="0" y="224"/>
                    <a:pt x="0" y="494"/>
                  </a:cubicBezTo>
                  <a:cubicBezTo>
                    <a:pt x="0" y="1670"/>
                    <a:pt x="959" y="2622"/>
                    <a:pt x="2134" y="2622"/>
                  </a:cubicBezTo>
                  <a:lnTo>
                    <a:pt x="16776" y="2622"/>
                  </a:lnTo>
                  <a:cubicBezTo>
                    <a:pt x="17951" y="2622"/>
                    <a:pt x="18909" y="1670"/>
                    <a:pt x="18909" y="494"/>
                  </a:cubicBezTo>
                  <a:cubicBezTo>
                    <a:pt x="18909" y="224"/>
                    <a:pt x="18715" y="1"/>
                    <a:pt x="1844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408820" y="2247932"/>
              <a:ext cx="59219" cy="51096"/>
            </a:xfrm>
            <a:custGeom>
              <a:avLst/>
              <a:gdLst/>
              <a:ahLst/>
              <a:cxnLst/>
              <a:rect l="l" t="t" r="r" b="b"/>
              <a:pathLst>
                <a:path w="3040" h="2623" extrusionOk="0">
                  <a:moveTo>
                    <a:pt x="1670" y="1"/>
                  </a:moveTo>
                  <a:cubicBezTo>
                    <a:pt x="1934" y="1"/>
                    <a:pt x="2134" y="224"/>
                    <a:pt x="2134" y="494"/>
                  </a:cubicBezTo>
                  <a:cubicBezTo>
                    <a:pt x="2134" y="1082"/>
                    <a:pt x="1911" y="1617"/>
                    <a:pt x="1523" y="2011"/>
                  </a:cubicBezTo>
                  <a:cubicBezTo>
                    <a:pt x="1129" y="2381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4" y="2622"/>
                    <a:pt x="2034" y="2381"/>
                    <a:pt x="2428" y="2011"/>
                  </a:cubicBezTo>
                  <a:cubicBezTo>
                    <a:pt x="2816" y="1617"/>
                    <a:pt x="3039" y="1082"/>
                    <a:pt x="3039" y="494"/>
                  </a:cubicBezTo>
                  <a:cubicBezTo>
                    <a:pt x="3039" y="224"/>
                    <a:pt x="2845" y="1"/>
                    <a:pt x="25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120733" y="2019511"/>
              <a:ext cx="326348" cy="228442"/>
            </a:xfrm>
            <a:custGeom>
              <a:avLst/>
              <a:gdLst/>
              <a:ahLst/>
              <a:cxnLst/>
              <a:rect l="l" t="t" r="r" b="b"/>
              <a:pathLst>
                <a:path w="16753" h="11727" extrusionOk="0">
                  <a:moveTo>
                    <a:pt x="853" y="0"/>
                  </a:moveTo>
                  <a:cubicBezTo>
                    <a:pt x="389" y="0"/>
                    <a:pt x="1" y="388"/>
                    <a:pt x="1" y="853"/>
                  </a:cubicBezTo>
                  <a:lnTo>
                    <a:pt x="1" y="10898"/>
                  </a:lnTo>
                  <a:cubicBezTo>
                    <a:pt x="1" y="11362"/>
                    <a:pt x="389" y="11727"/>
                    <a:pt x="853" y="11727"/>
                  </a:cubicBezTo>
                  <a:lnTo>
                    <a:pt x="15895" y="11727"/>
                  </a:lnTo>
                  <a:cubicBezTo>
                    <a:pt x="16359" y="11727"/>
                    <a:pt x="16753" y="11362"/>
                    <a:pt x="16753" y="10898"/>
                  </a:cubicBezTo>
                  <a:lnTo>
                    <a:pt x="16753" y="853"/>
                  </a:lnTo>
                  <a:cubicBezTo>
                    <a:pt x="16753" y="388"/>
                    <a:pt x="16359" y="0"/>
                    <a:pt x="15895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415579" y="2019511"/>
              <a:ext cx="31499" cy="228442"/>
            </a:xfrm>
            <a:custGeom>
              <a:avLst/>
              <a:gdLst/>
              <a:ahLst/>
              <a:cxnLst/>
              <a:rect l="l" t="t" r="r" b="b"/>
              <a:pathLst>
                <a:path w="1617" h="11727" extrusionOk="0">
                  <a:moveTo>
                    <a:pt x="0" y="0"/>
                  </a:moveTo>
                  <a:cubicBezTo>
                    <a:pt x="465" y="0"/>
                    <a:pt x="853" y="388"/>
                    <a:pt x="853" y="853"/>
                  </a:cubicBezTo>
                  <a:lnTo>
                    <a:pt x="853" y="10898"/>
                  </a:lnTo>
                  <a:cubicBezTo>
                    <a:pt x="853" y="11362"/>
                    <a:pt x="465" y="11727"/>
                    <a:pt x="0" y="11727"/>
                  </a:cubicBezTo>
                  <a:lnTo>
                    <a:pt x="759" y="11727"/>
                  </a:lnTo>
                  <a:cubicBezTo>
                    <a:pt x="1223" y="11727"/>
                    <a:pt x="1617" y="11362"/>
                    <a:pt x="1617" y="10898"/>
                  </a:cubicBezTo>
                  <a:lnTo>
                    <a:pt x="1617" y="853"/>
                  </a:lnTo>
                  <a:cubicBezTo>
                    <a:pt x="1617" y="388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144557" y="2040004"/>
              <a:ext cx="278603" cy="187904"/>
            </a:xfrm>
            <a:custGeom>
              <a:avLst/>
              <a:gdLst/>
              <a:ahLst/>
              <a:cxnLst/>
              <a:rect l="l" t="t" r="r" b="b"/>
              <a:pathLst>
                <a:path w="14302" h="9646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9329"/>
                  </a:lnTo>
                  <a:cubicBezTo>
                    <a:pt x="1" y="9499"/>
                    <a:pt x="147" y="9646"/>
                    <a:pt x="318" y="9646"/>
                  </a:cubicBezTo>
                  <a:lnTo>
                    <a:pt x="13984" y="9646"/>
                  </a:lnTo>
                  <a:cubicBezTo>
                    <a:pt x="14154" y="9646"/>
                    <a:pt x="14301" y="9499"/>
                    <a:pt x="14301" y="9329"/>
                  </a:cubicBez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401729" y="2040004"/>
              <a:ext cx="21428" cy="187904"/>
            </a:xfrm>
            <a:custGeom>
              <a:avLst/>
              <a:gdLst/>
              <a:ahLst/>
              <a:cxnLst/>
              <a:rect l="l" t="t" r="r" b="b"/>
              <a:pathLst>
                <a:path w="1100" h="9646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9329"/>
                  </a:lnTo>
                  <a:cubicBezTo>
                    <a:pt x="318" y="9499"/>
                    <a:pt x="194" y="9646"/>
                    <a:pt x="0" y="9646"/>
                  </a:cubicBezTo>
                  <a:lnTo>
                    <a:pt x="782" y="9646"/>
                  </a:lnTo>
                  <a:cubicBezTo>
                    <a:pt x="952" y="9646"/>
                    <a:pt x="1099" y="9499"/>
                    <a:pt x="1099" y="9329"/>
                  </a:cubicBez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144557" y="2040004"/>
              <a:ext cx="278603" cy="42505"/>
            </a:xfrm>
            <a:custGeom>
              <a:avLst/>
              <a:gdLst/>
              <a:ahLst/>
              <a:cxnLst/>
              <a:rect l="l" t="t" r="r" b="b"/>
              <a:pathLst>
                <a:path w="14302" h="2182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2181"/>
                  </a:lnTo>
                  <a:lnTo>
                    <a:pt x="14301" y="2181"/>
                  </a:ln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401729" y="2040004"/>
              <a:ext cx="21428" cy="42505"/>
            </a:xfrm>
            <a:custGeom>
              <a:avLst/>
              <a:gdLst/>
              <a:ahLst/>
              <a:cxnLst/>
              <a:rect l="l" t="t" r="r" b="b"/>
              <a:pathLst>
                <a:path w="1100" h="2182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2181"/>
                  </a:lnTo>
                  <a:lnTo>
                    <a:pt x="1099" y="2181"/>
                  </a:ln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49553" y="2247932"/>
              <a:ext cx="68725" cy="22012"/>
            </a:xfrm>
            <a:custGeom>
              <a:avLst/>
              <a:gdLst/>
              <a:ahLst/>
              <a:cxnLst/>
              <a:rect l="l" t="t" r="r" b="b"/>
              <a:pathLst>
                <a:path w="3528" h="1130" extrusionOk="0">
                  <a:moveTo>
                    <a:pt x="1" y="1"/>
                  </a:moveTo>
                  <a:lnTo>
                    <a:pt x="1" y="565"/>
                  </a:lnTo>
                  <a:cubicBezTo>
                    <a:pt x="1" y="882"/>
                    <a:pt x="265" y="1129"/>
                    <a:pt x="588" y="1129"/>
                  </a:cubicBezTo>
                  <a:lnTo>
                    <a:pt x="2939" y="1129"/>
                  </a:lnTo>
                  <a:cubicBezTo>
                    <a:pt x="3257" y="1129"/>
                    <a:pt x="3527" y="882"/>
                    <a:pt x="3527" y="565"/>
                  </a:cubicBezTo>
                  <a:lnTo>
                    <a:pt x="3527" y="1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198496" y="2169272"/>
              <a:ext cx="170723" cy="27155"/>
            </a:xfrm>
            <a:custGeom>
              <a:avLst/>
              <a:gdLst/>
              <a:ahLst/>
              <a:cxnLst/>
              <a:rect l="l" t="t" r="r" b="b"/>
              <a:pathLst>
                <a:path w="8764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8570" y="1394"/>
                  </a:lnTo>
                  <a:cubicBezTo>
                    <a:pt x="8670" y="1394"/>
                    <a:pt x="8764" y="1300"/>
                    <a:pt x="8764" y="1176"/>
                  </a:cubicBezTo>
                  <a:lnTo>
                    <a:pt x="8764" y="218"/>
                  </a:lnTo>
                  <a:cubicBezTo>
                    <a:pt x="8764" y="100"/>
                    <a:pt x="8670" y="1"/>
                    <a:pt x="8570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50653" y="2169272"/>
              <a:ext cx="18564" cy="27155"/>
            </a:xfrm>
            <a:custGeom>
              <a:avLst/>
              <a:gdLst/>
              <a:ahLst/>
              <a:cxnLst/>
              <a:rect l="l" t="t" r="r" b="b"/>
              <a:pathLst>
                <a:path w="953" h="1394" extrusionOk="0">
                  <a:moveTo>
                    <a:pt x="1" y="1"/>
                  </a:moveTo>
                  <a:cubicBezTo>
                    <a:pt x="101" y="1"/>
                    <a:pt x="195" y="100"/>
                    <a:pt x="195" y="218"/>
                  </a:cubicBezTo>
                  <a:lnTo>
                    <a:pt x="195" y="1176"/>
                  </a:lnTo>
                  <a:cubicBezTo>
                    <a:pt x="195" y="1300"/>
                    <a:pt x="101" y="1394"/>
                    <a:pt x="1" y="1394"/>
                  </a:cubicBezTo>
                  <a:lnTo>
                    <a:pt x="759" y="1394"/>
                  </a:lnTo>
                  <a:cubicBezTo>
                    <a:pt x="859" y="1394"/>
                    <a:pt x="953" y="1300"/>
                    <a:pt x="953" y="1176"/>
                  </a:cubicBezTo>
                  <a:lnTo>
                    <a:pt x="953" y="218"/>
                  </a:lnTo>
                  <a:cubicBezTo>
                    <a:pt x="953" y="100"/>
                    <a:pt x="859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198496" y="2169272"/>
              <a:ext cx="121146" cy="27155"/>
            </a:xfrm>
            <a:custGeom>
              <a:avLst/>
              <a:gdLst/>
              <a:ahLst/>
              <a:cxnLst/>
              <a:rect l="l" t="t" r="r" b="b"/>
              <a:pathLst>
                <a:path w="6219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6219" y="1394"/>
                  </a:lnTo>
                  <a:lnTo>
                    <a:pt x="6219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8829" y="2034277"/>
              <a:ext cx="289590" cy="199358"/>
            </a:xfrm>
            <a:custGeom>
              <a:avLst/>
              <a:gdLst/>
              <a:ahLst/>
              <a:cxnLst/>
              <a:rect l="l" t="t" r="r" b="b"/>
              <a:pathLst>
                <a:path w="14866" h="10234" extrusionOk="0">
                  <a:moveTo>
                    <a:pt x="14278" y="565"/>
                  </a:moveTo>
                  <a:cubicBezTo>
                    <a:pt x="14301" y="565"/>
                    <a:pt x="14301" y="588"/>
                    <a:pt x="14301" y="612"/>
                  </a:cubicBezTo>
                  <a:lnTo>
                    <a:pt x="14301" y="2205"/>
                  </a:lnTo>
                  <a:lnTo>
                    <a:pt x="12562" y="2205"/>
                  </a:lnTo>
                  <a:cubicBezTo>
                    <a:pt x="12391" y="2205"/>
                    <a:pt x="12268" y="2328"/>
                    <a:pt x="12268" y="2475"/>
                  </a:cubicBezTo>
                  <a:cubicBezTo>
                    <a:pt x="12268" y="2646"/>
                    <a:pt x="12391" y="2769"/>
                    <a:pt x="12562" y="2769"/>
                  </a:cubicBezTo>
                  <a:lnTo>
                    <a:pt x="14301" y="2769"/>
                  </a:lnTo>
                  <a:lnTo>
                    <a:pt x="14301" y="9623"/>
                  </a:lnTo>
                  <a:cubicBezTo>
                    <a:pt x="14301" y="9646"/>
                    <a:pt x="14301" y="9646"/>
                    <a:pt x="14278" y="9646"/>
                  </a:cubicBezTo>
                  <a:lnTo>
                    <a:pt x="612" y="9646"/>
                  </a:lnTo>
                  <a:cubicBezTo>
                    <a:pt x="588" y="9646"/>
                    <a:pt x="588" y="9646"/>
                    <a:pt x="588" y="9623"/>
                  </a:cubicBezTo>
                  <a:lnTo>
                    <a:pt x="588" y="2769"/>
                  </a:lnTo>
                  <a:lnTo>
                    <a:pt x="11216" y="2769"/>
                  </a:lnTo>
                  <a:cubicBezTo>
                    <a:pt x="11362" y="2769"/>
                    <a:pt x="11486" y="2646"/>
                    <a:pt x="11486" y="2475"/>
                  </a:cubicBezTo>
                  <a:cubicBezTo>
                    <a:pt x="11486" y="2328"/>
                    <a:pt x="11362" y="2205"/>
                    <a:pt x="11216" y="2205"/>
                  </a:cubicBezTo>
                  <a:lnTo>
                    <a:pt x="588" y="2205"/>
                  </a:lnTo>
                  <a:lnTo>
                    <a:pt x="588" y="612"/>
                  </a:lnTo>
                  <a:cubicBezTo>
                    <a:pt x="588" y="588"/>
                    <a:pt x="588" y="565"/>
                    <a:pt x="612" y="565"/>
                  </a:cubicBezTo>
                  <a:close/>
                  <a:moveTo>
                    <a:pt x="612" y="1"/>
                  </a:moveTo>
                  <a:cubicBezTo>
                    <a:pt x="295" y="1"/>
                    <a:pt x="1" y="271"/>
                    <a:pt x="1" y="612"/>
                  </a:cubicBezTo>
                  <a:lnTo>
                    <a:pt x="1" y="9623"/>
                  </a:lnTo>
                  <a:cubicBezTo>
                    <a:pt x="1" y="9940"/>
                    <a:pt x="295" y="10234"/>
                    <a:pt x="612" y="10234"/>
                  </a:cubicBezTo>
                  <a:lnTo>
                    <a:pt x="14278" y="10234"/>
                  </a:lnTo>
                  <a:cubicBezTo>
                    <a:pt x="14595" y="10234"/>
                    <a:pt x="14866" y="9940"/>
                    <a:pt x="14866" y="9623"/>
                  </a:cubicBezTo>
                  <a:lnTo>
                    <a:pt x="14866" y="612"/>
                  </a:lnTo>
                  <a:cubicBezTo>
                    <a:pt x="14866" y="271"/>
                    <a:pt x="14595" y="1"/>
                    <a:pt x="142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170328" y="2055685"/>
              <a:ext cx="11454" cy="11026"/>
            </a:xfrm>
            <a:custGeom>
              <a:avLst/>
              <a:gdLst/>
              <a:ahLst/>
              <a:cxnLst/>
              <a:rect l="l" t="t" r="r" b="b"/>
              <a:pathLst>
                <a:path w="588" h="566" extrusionOk="0">
                  <a:moveTo>
                    <a:pt x="29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2"/>
                    <a:pt x="123" y="565"/>
                    <a:pt x="294" y="565"/>
                  </a:cubicBezTo>
                  <a:cubicBezTo>
                    <a:pt x="441" y="565"/>
                    <a:pt x="588" y="442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192302" y="2055685"/>
              <a:ext cx="11474" cy="11026"/>
            </a:xfrm>
            <a:custGeom>
              <a:avLst/>
              <a:gdLst/>
              <a:ahLst/>
              <a:cxnLst/>
              <a:rect l="l" t="t" r="r" b="b"/>
              <a:pathLst>
                <a:path w="589" h="566" extrusionOk="0">
                  <a:moveTo>
                    <a:pt x="294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4" y="565"/>
                  </a:cubicBezTo>
                  <a:cubicBezTo>
                    <a:pt x="465" y="565"/>
                    <a:pt x="588" y="442"/>
                    <a:pt x="588" y="271"/>
                  </a:cubicBezTo>
                  <a:cubicBezTo>
                    <a:pt x="588" y="124"/>
                    <a:pt x="465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214625" y="2055685"/>
              <a:ext cx="11026" cy="11026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2"/>
                    <a:pt x="124" y="565"/>
                    <a:pt x="271" y="565"/>
                  </a:cubicBezTo>
                  <a:cubicBezTo>
                    <a:pt x="442" y="565"/>
                    <a:pt x="565" y="442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93948" y="2013784"/>
              <a:ext cx="379821" cy="290953"/>
            </a:xfrm>
            <a:custGeom>
              <a:avLst/>
              <a:gdLst/>
              <a:ahLst/>
              <a:cxnLst/>
              <a:rect l="l" t="t" r="r" b="b"/>
              <a:pathLst>
                <a:path w="19498" h="14936" extrusionOk="0">
                  <a:moveTo>
                    <a:pt x="17270" y="588"/>
                  </a:moveTo>
                  <a:cubicBezTo>
                    <a:pt x="17587" y="588"/>
                    <a:pt x="17834" y="829"/>
                    <a:pt x="17834" y="1147"/>
                  </a:cubicBezTo>
                  <a:lnTo>
                    <a:pt x="17834" y="11192"/>
                  </a:lnTo>
                  <a:cubicBezTo>
                    <a:pt x="17834" y="11486"/>
                    <a:pt x="17587" y="11756"/>
                    <a:pt x="17270" y="11756"/>
                  </a:cubicBezTo>
                  <a:lnTo>
                    <a:pt x="2228" y="11756"/>
                  </a:lnTo>
                  <a:cubicBezTo>
                    <a:pt x="1911" y="11756"/>
                    <a:pt x="1670" y="11486"/>
                    <a:pt x="1670" y="11192"/>
                  </a:cubicBezTo>
                  <a:lnTo>
                    <a:pt x="1670" y="1147"/>
                  </a:lnTo>
                  <a:cubicBezTo>
                    <a:pt x="1670" y="829"/>
                    <a:pt x="1911" y="588"/>
                    <a:pt x="2228" y="588"/>
                  </a:cubicBezTo>
                  <a:close/>
                  <a:moveTo>
                    <a:pt x="11221" y="12314"/>
                  </a:moveTo>
                  <a:lnTo>
                    <a:pt x="11221" y="12585"/>
                  </a:lnTo>
                  <a:cubicBezTo>
                    <a:pt x="11221" y="12755"/>
                    <a:pt x="11098" y="12879"/>
                    <a:pt x="10927" y="12879"/>
                  </a:cubicBezTo>
                  <a:lnTo>
                    <a:pt x="8576" y="12879"/>
                  </a:lnTo>
                  <a:cubicBezTo>
                    <a:pt x="8400" y="12879"/>
                    <a:pt x="8282" y="12755"/>
                    <a:pt x="8282" y="12585"/>
                  </a:cubicBezTo>
                  <a:lnTo>
                    <a:pt x="8282" y="12314"/>
                  </a:lnTo>
                  <a:close/>
                  <a:moveTo>
                    <a:pt x="18739" y="12314"/>
                  </a:moveTo>
                  <a:cubicBezTo>
                    <a:pt x="18833" y="12314"/>
                    <a:pt x="18933" y="12414"/>
                    <a:pt x="18933" y="12514"/>
                  </a:cubicBezTo>
                  <a:cubicBezTo>
                    <a:pt x="18933" y="13543"/>
                    <a:pt x="18098" y="14372"/>
                    <a:pt x="17070" y="14372"/>
                  </a:cubicBezTo>
                  <a:lnTo>
                    <a:pt x="2428" y="14372"/>
                  </a:lnTo>
                  <a:cubicBezTo>
                    <a:pt x="1399" y="14372"/>
                    <a:pt x="565" y="13543"/>
                    <a:pt x="565" y="12514"/>
                  </a:cubicBezTo>
                  <a:cubicBezTo>
                    <a:pt x="565" y="12414"/>
                    <a:pt x="665" y="12314"/>
                    <a:pt x="759" y="12314"/>
                  </a:cubicBezTo>
                  <a:lnTo>
                    <a:pt x="7718" y="12314"/>
                  </a:lnTo>
                  <a:lnTo>
                    <a:pt x="7718" y="12585"/>
                  </a:lnTo>
                  <a:cubicBezTo>
                    <a:pt x="7718" y="13079"/>
                    <a:pt x="8083" y="13443"/>
                    <a:pt x="8576" y="13443"/>
                  </a:cubicBezTo>
                  <a:lnTo>
                    <a:pt x="10927" y="13443"/>
                  </a:lnTo>
                  <a:cubicBezTo>
                    <a:pt x="11415" y="13443"/>
                    <a:pt x="11780" y="13079"/>
                    <a:pt x="11780" y="12585"/>
                  </a:cubicBezTo>
                  <a:lnTo>
                    <a:pt x="11780" y="12314"/>
                  </a:lnTo>
                  <a:close/>
                  <a:moveTo>
                    <a:pt x="2228" y="0"/>
                  </a:moveTo>
                  <a:cubicBezTo>
                    <a:pt x="1593" y="0"/>
                    <a:pt x="1082" y="512"/>
                    <a:pt x="1082" y="1147"/>
                  </a:cubicBezTo>
                  <a:lnTo>
                    <a:pt x="1082" y="11192"/>
                  </a:lnTo>
                  <a:cubicBezTo>
                    <a:pt x="1082" y="11386"/>
                    <a:pt x="1153" y="11580"/>
                    <a:pt x="1253" y="11756"/>
                  </a:cubicBezTo>
                  <a:lnTo>
                    <a:pt x="759" y="11756"/>
                  </a:lnTo>
                  <a:cubicBezTo>
                    <a:pt x="347" y="11756"/>
                    <a:pt x="1" y="12097"/>
                    <a:pt x="1" y="12514"/>
                  </a:cubicBezTo>
                  <a:cubicBezTo>
                    <a:pt x="1" y="13837"/>
                    <a:pt x="1082" y="14936"/>
                    <a:pt x="2428" y="14936"/>
                  </a:cubicBezTo>
                  <a:lnTo>
                    <a:pt x="17070" y="14936"/>
                  </a:lnTo>
                  <a:cubicBezTo>
                    <a:pt x="18422" y="14936"/>
                    <a:pt x="19497" y="13837"/>
                    <a:pt x="19497" y="12514"/>
                  </a:cubicBezTo>
                  <a:cubicBezTo>
                    <a:pt x="19497" y="12097"/>
                    <a:pt x="19156" y="11756"/>
                    <a:pt x="18739" y="11756"/>
                  </a:cubicBezTo>
                  <a:lnTo>
                    <a:pt x="18245" y="11756"/>
                  </a:lnTo>
                  <a:cubicBezTo>
                    <a:pt x="18345" y="11580"/>
                    <a:pt x="18422" y="11386"/>
                    <a:pt x="18422" y="11192"/>
                  </a:cubicBezTo>
                  <a:lnTo>
                    <a:pt x="18422" y="1147"/>
                  </a:lnTo>
                  <a:cubicBezTo>
                    <a:pt x="18422" y="512"/>
                    <a:pt x="17904" y="0"/>
                    <a:pt x="17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306804" y="2109995"/>
              <a:ext cx="26240" cy="44064"/>
            </a:xfrm>
            <a:custGeom>
              <a:avLst/>
              <a:gdLst/>
              <a:ahLst/>
              <a:cxnLst/>
              <a:rect l="l" t="t" r="r" b="b"/>
              <a:pathLst>
                <a:path w="1347" h="2262" extrusionOk="0">
                  <a:moveTo>
                    <a:pt x="1017" y="1"/>
                  </a:moveTo>
                  <a:cubicBezTo>
                    <a:pt x="916" y="1"/>
                    <a:pt x="810" y="67"/>
                    <a:pt x="759" y="175"/>
                  </a:cubicBezTo>
                  <a:lnTo>
                    <a:pt x="47" y="1868"/>
                  </a:lnTo>
                  <a:cubicBezTo>
                    <a:pt x="0" y="2015"/>
                    <a:pt x="71" y="2185"/>
                    <a:pt x="194" y="2232"/>
                  </a:cubicBezTo>
                  <a:cubicBezTo>
                    <a:pt x="241" y="2262"/>
                    <a:pt x="294" y="2262"/>
                    <a:pt x="318" y="2262"/>
                  </a:cubicBezTo>
                  <a:cubicBezTo>
                    <a:pt x="441" y="2262"/>
                    <a:pt x="535" y="2209"/>
                    <a:pt x="588" y="2085"/>
                  </a:cubicBezTo>
                  <a:lnTo>
                    <a:pt x="1294" y="399"/>
                  </a:lnTo>
                  <a:cubicBezTo>
                    <a:pt x="1346" y="252"/>
                    <a:pt x="1270" y="81"/>
                    <a:pt x="1123" y="28"/>
                  </a:cubicBezTo>
                  <a:cubicBezTo>
                    <a:pt x="1090" y="9"/>
                    <a:pt x="1054" y="1"/>
                    <a:pt x="10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300045" y="2114436"/>
              <a:ext cx="11922" cy="13870"/>
            </a:xfrm>
            <a:custGeom>
              <a:avLst/>
              <a:gdLst/>
              <a:ahLst/>
              <a:cxnLst/>
              <a:rect l="l" t="t" r="r" b="b"/>
              <a:pathLst>
                <a:path w="612" h="712" extrusionOk="0">
                  <a:moveTo>
                    <a:pt x="318" y="0"/>
                  </a:moveTo>
                  <a:cubicBezTo>
                    <a:pt x="148" y="0"/>
                    <a:pt x="1" y="147"/>
                    <a:pt x="1" y="341"/>
                  </a:cubicBezTo>
                  <a:cubicBezTo>
                    <a:pt x="1" y="564"/>
                    <a:pt x="148" y="711"/>
                    <a:pt x="318" y="711"/>
                  </a:cubicBezTo>
                  <a:cubicBezTo>
                    <a:pt x="494" y="711"/>
                    <a:pt x="612" y="564"/>
                    <a:pt x="612" y="341"/>
                  </a:cubicBezTo>
                  <a:cubicBezTo>
                    <a:pt x="612" y="147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27764" y="2136877"/>
              <a:ext cx="11922" cy="13753"/>
            </a:xfrm>
            <a:custGeom>
              <a:avLst/>
              <a:gdLst/>
              <a:ahLst/>
              <a:cxnLst/>
              <a:rect l="l" t="t" r="r" b="b"/>
              <a:pathLst>
                <a:path w="612" h="706" extrusionOk="0">
                  <a:moveTo>
                    <a:pt x="294" y="0"/>
                  </a:moveTo>
                  <a:cubicBezTo>
                    <a:pt x="123" y="0"/>
                    <a:pt x="0" y="147"/>
                    <a:pt x="0" y="341"/>
                  </a:cubicBezTo>
                  <a:cubicBezTo>
                    <a:pt x="0" y="559"/>
                    <a:pt x="123" y="705"/>
                    <a:pt x="294" y="705"/>
                  </a:cubicBezTo>
                  <a:cubicBezTo>
                    <a:pt x="464" y="705"/>
                    <a:pt x="611" y="559"/>
                    <a:pt x="611" y="341"/>
                  </a:cubicBezTo>
                  <a:cubicBezTo>
                    <a:pt x="611" y="147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22301" y="2109625"/>
              <a:ext cx="30584" cy="45349"/>
            </a:xfrm>
            <a:custGeom>
              <a:avLst/>
              <a:gdLst/>
              <a:ahLst/>
              <a:cxnLst/>
              <a:rect l="l" t="t" r="r" b="b"/>
              <a:pathLst>
                <a:path w="1570" h="232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812" y="588"/>
                  </a:lnTo>
                  <a:lnTo>
                    <a:pt x="224" y="1934"/>
                  </a:lnTo>
                  <a:cubicBezTo>
                    <a:pt x="171" y="2081"/>
                    <a:pt x="224" y="2251"/>
                    <a:pt x="371" y="2304"/>
                  </a:cubicBezTo>
                  <a:cubicBezTo>
                    <a:pt x="418" y="2328"/>
                    <a:pt x="441" y="2328"/>
                    <a:pt x="488" y="2328"/>
                  </a:cubicBezTo>
                  <a:cubicBezTo>
                    <a:pt x="588" y="2328"/>
                    <a:pt x="712" y="2281"/>
                    <a:pt x="735" y="2157"/>
                  </a:cubicBezTo>
                  <a:lnTo>
                    <a:pt x="1517" y="418"/>
                  </a:lnTo>
                  <a:cubicBezTo>
                    <a:pt x="1570" y="318"/>
                    <a:pt x="1546" y="224"/>
                    <a:pt x="1494" y="147"/>
                  </a:cubicBezTo>
                  <a:cubicBezTo>
                    <a:pt x="1447" y="47"/>
                    <a:pt x="1347" y="0"/>
                    <a:pt x="12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257559" y="2109157"/>
              <a:ext cx="31051" cy="46733"/>
            </a:xfrm>
            <a:custGeom>
              <a:avLst/>
              <a:gdLst/>
              <a:ahLst/>
              <a:cxnLst/>
              <a:rect l="l" t="t" r="r" b="b"/>
              <a:pathLst>
                <a:path w="1594" h="2399" extrusionOk="0">
                  <a:moveTo>
                    <a:pt x="812" y="565"/>
                  </a:moveTo>
                  <a:cubicBezTo>
                    <a:pt x="936" y="565"/>
                    <a:pt x="1030" y="659"/>
                    <a:pt x="1030" y="782"/>
                  </a:cubicBezTo>
                  <a:lnTo>
                    <a:pt x="1030" y="1594"/>
                  </a:lnTo>
                  <a:cubicBezTo>
                    <a:pt x="1030" y="1717"/>
                    <a:pt x="936" y="1835"/>
                    <a:pt x="812" y="1835"/>
                  </a:cubicBezTo>
                  <a:cubicBezTo>
                    <a:pt x="689" y="1835"/>
                    <a:pt x="589" y="1717"/>
                    <a:pt x="589" y="1594"/>
                  </a:cubicBezTo>
                  <a:lnTo>
                    <a:pt x="589" y="782"/>
                  </a:lnTo>
                  <a:cubicBezTo>
                    <a:pt x="589" y="659"/>
                    <a:pt x="689" y="565"/>
                    <a:pt x="812" y="565"/>
                  </a:cubicBezTo>
                  <a:close/>
                  <a:moveTo>
                    <a:pt x="812" y="1"/>
                  </a:moveTo>
                  <a:cubicBezTo>
                    <a:pt x="371" y="1"/>
                    <a:pt x="1" y="365"/>
                    <a:pt x="1" y="782"/>
                  </a:cubicBezTo>
                  <a:lnTo>
                    <a:pt x="1" y="1594"/>
                  </a:lnTo>
                  <a:cubicBezTo>
                    <a:pt x="1" y="2034"/>
                    <a:pt x="371" y="2399"/>
                    <a:pt x="812" y="2399"/>
                  </a:cubicBezTo>
                  <a:cubicBezTo>
                    <a:pt x="1253" y="2399"/>
                    <a:pt x="1594" y="2034"/>
                    <a:pt x="1594" y="1594"/>
                  </a:cubicBezTo>
                  <a:lnTo>
                    <a:pt x="1594" y="782"/>
                  </a:lnTo>
                  <a:cubicBezTo>
                    <a:pt x="1594" y="365"/>
                    <a:pt x="1253" y="1"/>
                    <a:pt x="81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92769" y="2164013"/>
              <a:ext cx="182177" cy="37674"/>
            </a:xfrm>
            <a:custGeom>
              <a:avLst/>
              <a:gdLst/>
              <a:ahLst/>
              <a:cxnLst/>
              <a:rect l="l" t="t" r="r" b="b"/>
              <a:pathLst>
                <a:path w="9352" h="1934" extrusionOk="0">
                  <a:moveTo>
                    <a:pt x="8793" y="564"/>
                  </a:moveTo>
                  <a:lnTo>
                    <a:pt x="8793" y="1370"/>
                  </a:lnTo>
                  <a:lnTo>
                    <a:pt x="6783" y="1370"/>
                  </a:lnTo>
                  <a:lnTo>
                    <a:pt x="6783" y="564"/>
                  </a:lnTo>
                  <a:close/>
                  <a:moveTo>
                    <a:pt x="488" y="0"/>
                  </a:moveTo>
                  <a:cubicBezTo>
                    <a:pt x="218" y="0"/>
                    <a:pt x="0" y="224"/>
                    <a:pt x="0" y="488"/>
                  </a:cubicBezTo>
                  <a:lnTo>
                    <a:pt x="0" y="1446"/>
                  </a:lnTo>
                  <a:cubicBezTo>
                    <a:pt x="0" y="1716"/>
                    <a:pt x="218" y="1934"/>
                    <a:pt x="488" y="1934"/>
                  </a:cubicBezTo>
                  <a:lnTo>
                    <a:pt x="1370" y="1934"/>
                  </a:lnTo>
                  <a:cubicBezTo>
                    <a:pt x="1540" y="1934"/>
                    <a:pt x="1664" y="1811"/>
                    <a:pt x="1664" y="1664"/>
                  </a:cubicBezTo>
                  <a:cubicBezTo>
                    <a:pt x="1664" y="1493"/>
                    <a:pt x="1540" y="1370"/>
                    <a:pt x="1370" y="1370"/>
                  </a:cubicBezTo>
                  <a:lnTo>
                    <a:pt x="564" y="1370"/>
                  </a:lnTo>
                  <a:lnTo>
                    <a:pt x="564" y="564"/>
                  </a:lnTo>
                  <a:lnTo>
                    <a:pt x="6219" y="564"/>
                  </a:lnTo>
                  <a:lnTo>
                    <a:pt x="6219" y="1370"/>
                  </a:lnTo>
                  <a:lnTo>
                    <a:pt x="2669" y="1370"/>
                  </a:lnTo>
                  <a:cubicBezTo>
                    <a:pt x="2522" y="1370"/>
                    <a:pt x="2375" y="1493"/>
                    <a:pt x="2375" y="1664"/>
                  </a:cubicBezTo>
                  <a:cubicBezTo>
                    <a:pt x="2375" y="1811"/>
                    <a:pt x="2522" y="1934"/>
                    <a:pt x="2669" y="1934"/>
                  </a:cubicBezTo>
                  <a:lnTo>
                    <a:pt x="8864" y="1934"/>
                  </a:lnTo>
                  <a:cubicBezTo>
                    <a:pt x="9134" y="1934"/>
                    <a:pt x="9352" y="1716"/>
                    <a:pt x="9352" y="1446"/>
                  </a:cubicBezTo>
                  <a:lnTo>
                    <a:pt x="9352" y="488"/>
                  </a:lnTo>
                  <a:cubicBezTo>
                    <a:pt x="9352" y="224"/>
                    <a:pt x="9134" y="0"/>
                    <a:pt x="88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>
            <a:off x="2568664" y="3117613"/>
            <a:ext cx="379821" cy="326913"/>
            <a:chOff x="3517676" y="1996038"/>
            <a:chExt cx="379821" cy="326913"/>
          </a:xfrm>
        </p:grpSpPr>
        <p:sp>
          <p:nvSpPr>
            <p:cNvPr id="1464" name="Google Shape;1464;p40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0"/>
          <p:cNvGrpSpPr/>
          <p:nvPr/>
        </p:nvGrpSpPr>
        <p:grpSpPr>
          <a:xfrm>
            <a:off x="6195885" y="1349070"/>
            <a:ext cx="379821" cy="326796"/>
            <a:chOff x="4093948" y="1308595"/>
            <a:chExt cx="379821" cy="326796"/>
          </a:xfrm>
        </p:grpSpPr>
        <p:sp>
          <p:nvSpPr>
            <p:cNvPr id="1490" name="Google Shape;1490;p40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0"/>
          <p:cNvGrpSpPr/>
          <p:nvPr/>
        </p:nvGrpSpPr>
        <p:grpSpPr>
          <a:xfrm>
            <a:off x="2568664" y="1322850"/>
            <a:ext cx="379819" cy="379352"/>
            <a:chOff x="3517676" y="1282375"/>
            <a:chExt cx="379819" cy="379352"/>
          </a:xfrm>
        </p:grpSpPr>
        <p:sp>
          <p:nvSpPr>
            <p:cNvPr id="1514" name="Google Shape;1514;p40"/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084D5691-38AC-4885-7396-1BED7922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>
            <a:extLst>
              <a:ext uri="{FF2B5EF4-FFF2-40B4-BE49-F238E27FC236}">
                <a16:creationId xmlns:a16="http://schemas.microsoft.com/office/drawing/2014/main" id="{B16C3DD9-744A-20C8-1871-B9B4B7DD9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6" y="784956"/>
            <a:ext cx="2890845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—Resultados</a:t>
            </a:r>
            <a:endParaRPr dirty="0"/>
          </a:p>
        </p:txBody>
      </p:sp>
      <p:sp>
        <p:nvSpPr>
          <p:cNvPr id="1084" name="Google Shape;1084;p38">
            <a:extLst>
              <a:ext uri="{FF2B5EF4-FFF2-40B4-BE49-F238E27FC236}">
                <a16:creationId xmlns:a16="http://schemas.microsoft.com/office/drawing/2014/main" id="{3A14A453-9354-BC7A-1D3D-FA0ABD5A06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82609" y="916287"/>
            <a:ext cx="4548265" cy="351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s-CO" sz="1200" dirty="0"/>
              <a:t>{ </a:t>
            </a:r>
          </a:p>
          <a:p>
            <a:pPr marL="0" lvl="0" indent="0" algn="l"/>
            <a:r>
              <a:rPr lang="es-CO" sz="1200" dirty="0"/>
              <a:t>"titulo": "Smart </a:t>
            </a:r>
            <a:r>
              <a:rPr lang="es-CO" sz="1200" dirty="0" err="1"/>
              <a:t>Watch</a:t>
            </a:r>
            <a:r>
              <a:rPr lang="es-CO" sz="1200" dirty="0"/>
              <a:t> Fitness </a:t>
            </a:r>
            <a:r>
              <a:rPr lang="es-CO" sz="1200" dirty="0" err="1"/>
              <a:t>Tracker</a:t>
            </a:r>
            <a:r>
              <a:rPr lang="es-CO" sz="1200" dirty="0"/>
              <a:t> Impermeable", "</a:t>
            </a:r>
            <a:r>
              <a:rPr lang="es-CO" sz="1200" dirty="0" err="1"/>
              <a:t>descripcion</a:t>
            </a:r>
            <a:r>
              <a:rPr lang="es-CO" sz="1200" dirty="0"/>
              <a:t>": "Reloj inteligente con monitor cardíaco, contador de pasos, notificaciones del celular", </a:t>
            </a:r>
          </a:p>
          <a:p>
            <a:pPr marL="0" lvl="0" indent="0" algn="l"/>
            <a:r>
              <a:rPr lang="es-CO" sz="1200" dirty="0"/>
              <a:t>"marca": "Xiaomi",</a:t>
            </a:r>
          </a:p>
          <a:p>
            <a:pPr marL="0" lvl="0" indent="0" algn="l"/>
            <a:r>
              <a:rPr lang="es-CO" sz="1200" dirty="0"/>
              <a:t>"</a:t>
            </a:r>
            <a:r>
              <a:rPr lang="es-CO" sz="1200" dirty="0" err="1"/>
              <a:t>caracteristicas</a:t>
            </a:r>
            <a:r>
              <a:rPr lang="es-CO" sz="1200" dirty="0"/>
              <a:t>": [ </a:t>
            </a:r>
          </a:p>
          <a:p>
            <a:pPr marL="0" lvl="0" indent="0" algn="l"/>
            <a:r>
              <a:rPr lang="es-CO" sz="1200" dirty="0"/>
              <a:t>"Pantalla AMOLED 1.4 pulgadas", </a:t>
            </a:r>
          </a:p>
          <a:p>
            <a:pPr marL="0" lvl="0" indent="0" algn="l"/>
            <a:r>
              <a:rPr lang="es-CO" sz="1200" dirty="0"/>
              <a:t>"Batería 14 días", "GPS integrado", </a:t>
            </a:r>
          </a:p>
          <a:p>
            <a:pPr marL="0" lvl="0" indent="0" algn="l"/>
            <a:r>
              <a:rPr lang="es-CO" sz="1200" dirty="0"/>
              <a:t>"Resistente al agua IP68", "Compatible Android/iOS" </a:t>
            </a:r>
          </a:p>
          <a:p>
            <a:pPr marL="0" lvl="0" indent="0" algn="l"/>
            <a:r>
              <a:rPr lang="es-CO" sz="1200" dirty="0"/>
              <a:t>] </a:t>
            </a:r>
          </a:p>
          <a:p>
            <a:pPr marL="0" lvl="0" indent="0" algn="l"/>
            <a:r>
              <a:rPr lang="es-CO" sz="1200" dirty="0"/>
              <a:t>}</a:t>
            </a:r>
            <a:endParaRPr lang="es-CO" sz="700" dirty="0"/>
          </a:p>
        </p:txBody>
      </p:sp>
      <p:grpSp>
        <p:nvGrpSpPr>
          <p:cNvPr id="1085" name="Google Shape;1085;p38">
            <a:extLst>
              <a:ext uri="{FF2B5EF4-FFF2-40B4-BE49-F238E27FC236}">
                <a16:creationId xmlns:a16="http://schemas.microsoft.com/office/drawing/2014/main" id="{0831383A-C30B-C2DE-8FB8-5611D2546747}"/>
              </a:ext>
            </a:extLst>
          </p:cNvPr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>
              <a:extLst>
                <a:ext uri="{FF2B5EF4-FFF2-40B4-BE49-F238E27FC236}">
                  <a16:creationId xmlns:a16="http://schemas.microsoft.com/office/drawing/2014/main" id="{6D977D2F-05B5-3982-4E14-6C20926F906D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>
              <a:extLst>
                <a:ext uri="{FF2B5EF4-FFF2-40B4-BE49-F238E27FC236}">
                  <a16:creationId xmlns:a16="http://schemas.microsoft.com/office/drawing/2014/main" id="{6AD0E00A-8D78-E355-219A-96C314F024D7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>
                <a:extLst>
                  <a:ext uri="{FF2B5EF4-FFF2-40B4-BE49-F238E27FC236}">
                    <a16:creationId xmlns:a16="http://schemas.microsoft.com/office/drawing/2014/main" id="{AE04A856-FF37-96A2-C485-805D5E376519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>
                <a:extLst>
                  <a:ext uri="{FF2B5EF4-FFF2-40B4-BE49-F238E27FC236}">
                    <a16:creationId xmlns:a16="http://schemas.microsoft.com/office/drawing/2014/main" id="{9C10C255-726B-1EBC-22B4-794816D74078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>
                <a:extLst>
                  <a:ext uri="{FF2B5EF4-FFF2-40B4-BE49-F238E27FC236}">
                    <a16:creationId xmlns:a16="http://schemas.microsoft.com/office/drawing/2014/main" id="{4392DE98-45A6-4717-9CCF-F5DF5E6841C0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>
                <a:extLst>
                  <a:ext uri="{FF2B5EF4-FFF2-40B4-BE49-F238E27FC236}">
                    <a16:creationId xmlns:a16="http://schemas.microsoft.com/office/drawing/2014/main" id="{16B6F8CF-C775-9B3F-B379-6CD727046E6D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>
                <a:extLst>
                  <a:ext uri="{FF2B5EF4-FFF2-40B4-BE49-F238E27FC236}">
                    <a16:creationId xmlns:a16="http://schemas.microsoft.com/office/drawing/2014/main" id="{F1D92299-0D6D-0950-64A3-7255184F775B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>
                <a:extLst>
                  <a:ext uri="{FF2B5EF4-FFF2-40B4-BE49-F238E27FC236}">
                    <a16:creationId xmlns:a16="http://schemas.microsoft.com/office/drawing/2014/main" id="{E8E48C18-E67B-A67C-723A-5E1B4FD85CA4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>
                <a:extLst>
                  <a:ext uri="{FF2B5EF4-FFF2-40B4-BE49-F238E27FC236}">
                    <a16:creationId xmlns:a16="http://schemas.microsoft.com/office/drawing/2014/main" id="{B20CD138-4359-1032-5942-DFA8E91C3F49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>
                <a:extLst>
                  <a:ext uri="{FF2B5EF4-FFF2-40B4-BE49-F238E27FC236}">
                    <a16:creationId xmlns:a16="http://schemas.microsoft.com/office/drawing/2014/main" id="{DB743DAE-B04C-2084-74DE-8BBFC40DF739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>
                <a:extLst>
                  <a:ext uri="{FF2B5EF4-FFF2-40B4-BE49-F238E27FC236}">
                    <a16:creationId xmlns:a16="http://schemas.microsoft.com/office/drawing/2014/main" id="{65AEB88F-CF34-70F9-F41F-1BA0E0E33FCA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>
                <a:extLst>
                  <a:ext uri="{FF2B5EF4-FFF2-40B4-BE49-F238E27FC236}">
                    <a16:creationId xmlns:a16="http://schemas.microsoft.com/office/drawing/2014/main" id="{221037EE-F6A4-B84A-D889-A6D8C8A10DED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>
                <a:extLst>
                  <a:ext uri="{FF2B5EF4-FFF2-40B4-BE49-F238E27FC236}">
                    <a16:creationId xmlns:a16="http://schemas.microsoft.com/office/drawing/2014/main" id="{5217D7CD-5C25-8C96-72EB-35A83173EB3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>
                <a:extLst>
                  <a:ext uri="{FF2B5EF4-FFF2-40B4-BE49-F238E27FC236}">
                    <a16:creationId xmlns:a16="http://schemas.microsoft.com/office/drawing/2014/main" id="{D65C247D-D2F0-D33F-6460-200A8164D82C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>
                <a:extLst>
                  <a:ext uri="{FF2B5EF4-FFF2-40B4-BE49-F238E27FC236}">
                    <a16:creationId xmlns:a16="http://schemas.microsoft.com/office/drawing/2014/main" id="{47C2379F-7178-495C-510C-6A84E8687181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>
                <a:extLst>
                  <a:ext uri="{FF2B5EF4-FFF2-40B4-BE49-F238E27FC236}">
                    <a16:creationId xmlns:a16="http://schemas.microsoft.com/office/drawing/2014/main" id="{79A12BA8-E628-39BF-4AED-06F56189D60B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>
                <a:extLst>
                  <a:ext uri="{FF2B5EF4-FFF2-40B4-BE49-F238E27FC236}">
                    <a16:creationId xmlns:a16="http://schemas.microsoft.com/office/drawing/2014/main" id="{2DAAAEE1-9A14-74C0-120C-008D86331C6E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>
                <a:extLst>
                  <a:ext uri="{FF2B5EF4-FFF2-40B4-BE49-F238E27FC236}">
                    <a16:creationId xmlns:a16="http://schemas.microsoft.com/office/drawing/2014/main" id="{C2701E8D-D693-C175-BECC-FD833383197C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>
                <a:extLst>
                  <a:ext uri="{FF2B5EF4-FFF2-40B4-BE49-F238E27FC236}">
                    <a16:creationId xmlns:a16="http://schemas.microsoft.com/office/drawing/2014/main" id="{06AC9722-71DE-B257-464C-A2E711FB86EA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>
                <a:extLst>
                  <a:ext uri="{FF2B5EF4-FFF2-40B4-BE49-F238E27FC236}">
                    <a16:creationId xmlns:a16="http://schemas.microsoft.com/office/drawing/2014/main" id="{305FD915-5691-7F27-6F04-B9EBC1472F77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>
                <a:extLst>
                  <a:ext uri="{FF2B5EF4-FFF2-40B4-BE49-F238E27FC236}">
                    <a16:creationId xmlns:a16="http://schemas.microsoft.com/office/drawing/2014/main" id="{123FF15B-FA59-3F53-8735-6A241DB7D8C0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>
                <a:extLst>
                  <a:ext uri="{FF2B5EF4-FFF2-40B4-BE49-F238E27FC236}">
                    <a16:creationId xmlns:a16="http://schemas.microsoft.com/office/drawing/2014/main" id="{605BD824-DE30-76AF-E72E-4E280E85E52B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>
                <a:extLst>
                  <a:ext uri="{FF2B5EF4-FFF2-40B4-BE49-F238E27FC236}">
                    <a16:creationId xmlns:a16="http://schemas.microsoft.com/office/drawing/2014/main" id="{8A2E8D4C-3DCF-AB8F-AAAD-78FD80362440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>
                <a:extLst>
                  <a:ext uri="{FF2B5EF4-FFF2-40B4-BE49-F238E27FC236}">
                    <a16:creationId xmlns:a16="http://schemas.microsoft.com/office/drawing/2014/main" id="{09FCF9D7-7B46-FC23-417A-585CAAFFEC47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>
                <a:extLst>
                  <a:ext uri="{FF2B5EF4-FFF2-40B4-BE49-F238E27FC236}">
                    <a16:creationId xmlns:a16="http://schemas.microsoft.com/office/drawing/2014/main" id="{995EFC14-58B6-CA1C-31CF-4F42956158FB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>
                <a:extLst>
                  <a:ext uri="{FF2B5EF4-FFF2-40B4-BE49-F238E27FC236}">
                    <a16:creationId xmlns:a16="http://schemas.microsoft.com/office/drawing/2014/main" id="{74203F1C-3EB6-0021-549F-571A2DF0AB9B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>
                <a:extLst>
                  <a:ext uri="{FF2B5EF4-FFF2-40B4-BE49-F238E27FC236}">
                    <a16:creationId xmlns:a16="http://schemas.microsoft.com/office/drawing/2014/main" id="{E7A60EA3-4571-9F74-C667-2D078615DD9A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>
                <a:extLst>
                  <a:ext uri="{FF2B5EF4-FFF2-40B4-BE49-F238E27FC236}">
                    <a16:creationId xmlns:a16="http://schemas.microsoft.com/office/drawing/2014/main" id="{FF70DBAC-5CC6-DC7C-7C21-8E7223485CE8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>
                <a:extLst>
                  <a:ext uri="{FF2B5EF4-FFF2-40B4-BE49-F238E27FC236}">
                    <a16:creationId xmlns:a16="http://schemas.microsoft.com/office/drawing/2014/main" id="{2F4B8BBC-BC4E-E043-A13B-09DD4FFE1895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>
                <a:extLst>
                  <a:ext uri="{FF2B5EF4-FFF2-40B4-BE49-F238E27FC236}">
                    <a16:creationId xmlns:a16="http://schemas.microsoft.com/office/drawing/2014/main" id="{BF615A0C-31F8-E3A7-FBC5-FDC458A0C896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>
                <a:extLst>
                  <a:ext uri="{FF2B5EF4-FFF2-40B4-BE49-F238E27FC236}">
                    <a16:creationId xmlns:a16="http://schemas.microsoft.com/office/drawing/2014/main" id="{81B53537-C484-0170-712D-051F86C7AFAE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>
                <a:extLst>
                  <a:ext uri="{FF2B5EF4-FFF2-40B4-BE49-F238E27FC236}">
                    <a16:creationId xmlns:a16="http://schemas.microsoft.com/office/drawing/2014/main" id="{E8055A5E-88C6-E87E-E34D-C9E12EB8AF69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>
                <a:extLst>
                  <a:ext uri="{FF2B5EF4-FFF2-40B4-BE49-F238E27FC236}">
                    <a16:creationId xmlns:a16="http://schemas.microsoft.com/office/drawing/2014/main" id="{F10EB480-62F5-9556-5973-E627D3E2EB72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>
                <a:extLst>
                  <a:ext uri="{FF2B5EF4-FFF2-40B4-BE49-F238E27FC236}">
                    <a16:creationId xmlns:a16="http://schemas.microsoft.com/office/drawing/2014/main" id="{F74C7229-B806-A342-317B-9CDE4E766DA7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>
                <a:extLst>
                  <a:ext uri="{FF2B5EF4-FFF2-40B4-BE49-F238E27FC236}">
                    <a16:creationId xmlns:a16="http://schemas.microsoft.com/office/drawing/2014/main" id="{4BB15E8F-8E28-8155-DA0A-663839900F27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>
                <a:extLst>
                  <a:ext uri="{FF2B5EF4-FFF2-40B4-BE49-F238E27FC236}">
                    <a16:creationId xmlns:a16="http://schemas.microsoft.com/office/drawing/2014/main" id="{FE8E7486-3E62-1B4A-5E2D-1FDB910E411F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>
                <a:extLst>
                  <a:ext uri="{FF2B5EF4-FFF2-40B4-BE49-F238E27FC236}">
                    <a16:creationId xmlns:a16="http://schemas.microsoft.com/office/drawing/2014/main" id="{21414AE1-5CE7-6DE2-B8A2-E057B6B920C2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>
                <a:extLst>
                  <a:ext uri="{FF2B5EF4-FFF2-40B4-BE49-F238E27FC236}">
                    <a16:creationId xmlns:a16="http://schemas.microsoft.com/office/drawing/2014/main" id="{16607940-B3D5-E45B-93A6-B9FCD499DFD3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>
                <a:extLst>
                  <a:ext uri="{FF2B5EF4-FFF2-40B4-BE49-F238E27FC236}">
                    <a16:creationId xmlns:a16="http://schemas.microsoft.com/office/drawing/2014/main" id="{D01BAAD4-B3FD-87D9-922B-09F526384088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>
                <a:extLst>
                  <a:ext uri="{FF2B5EF4-FFF2-40B4-BE49-F238E27FC236}">
                    <a16:creationId xmlns:a16="http://schemas.microsoft.com/office/drawing/2014/main" id="{CFD9EFD1-13C7-C223-7B23-A7057A99D79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>
                <a:extLst>
                  <a:ext uri="{FF2B5EF4-FFF2-40B4-BE49-F238E27FC236}">
                    <a16:creationId xmlns:a16="http://schemas.microsoft.com/office/drawing/2014/main" id="{BAFF83E1-413E-1B08-F231-E168C6308F50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>
                <a:extLst>
                  <a:ext uri="{FF2B5EF4-FFF2-40B4-BE49-F238E27FC236}">
                    <a16:creationId xmlns:a16="http://schemas.microsoft.com/office/drawing/2014/main" id="{D088B006-E348-31A7-17E2-24020AE157A7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>
                <a:extLst>
                  <a:ext uri="{FF2B5EF4-FFF2-40B4-BE49-F238E27FC236}">
                    <a16:creationId xmlns:a16="http://schemas.microsoft.com/office/drawing/2014/main" id="{054116B3-E5DF-D60A-7931-8629BDBEF7EF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>
                <a:extLst>
                  <a:ext uri="{FF2B5EF4-FFF2-40B4-BE49-F238E27FC236}">
                    <a16:creationId xmlns:a16="http://schemas.microsoft.com/office/drawing/2014/main" id="{B10111AC-262F-63A9-6284-4ADDC75EA2A5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>
                <a:extLst>
                  <a:ext uri="{FF2B5EF4-FFF2-40B4-BE49-F238E27FC236}">
                    <a16:creationId xmlns:a16="http://schemas.microsoft.com/office/drawing/2014/main" id="{C80BD1FD-AEE6-A456-928C-BBD66D953983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>
                <a:extLst>
                  <a:ext uri="{FF2B5EF4-FFF2-40B4-BE49-F238E27FC236}">
                    <a16:creationId xmlns:a16="http://schemas.microsoft.com/office/drawing/2014/main" id="{F1DB9CF6-49C9-E486-0B0E-DE14D395ACD0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>
                <a:extLst>
                  <a:ext uri="{FF2B5EF4-FFF2-40B4-BE49-F238E27FC236}">
                    <a16:creationId xmlns:a16="http://schemas.microsoft.com/office/drawing/2014/main" id="{A7D05ABC-0989-ACE0-F6A4-58F8D5150E03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>
                <a:extLst>
                  <a:ext uri="{FF2B5EF4-FFF2-40B4-BE49-F238E27FC236}">
                    <a16:creationId xmlns:a16="http://schemas.microsoft.com/office/drawing/2014/main" id="{30DE1357-E3B4-0635-57CF-70FC506F1E63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>
                <a:extLst>
                  <a:ext uri="{FF2B5EF4-FFF2-40B4-BE49-F238E27FC236}">
                    <a16:creationId xmlns:a16="http://schemas.microsoft.com/office/drawing/2014/main" id="{D63A716D-F778-390B-1926-ADB78840D206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>
                <a:extLst>
                  <a:ext uri="{FF2B5EF4-FFF2-40B4-BE49-F238E27FC236}">
                    <a16:creationId xmlns:a16="http://schemas.microsoft.com/office/drawing/2014/main" id="{77E3DD00-A067-8AAA-4B03-34B0735F290D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>
                <a:extLst>
                  <a:ext uri="{FF2B5EF4-FFF2-40B4-BE49-F238E27FC236}">
                    <a16:creationId xmlns:a16="http://schemas.microsoft.com/office/drawing/2014/main" id="{A00AD2CD-3EF9-F895-441D-2FF435F4FAC2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>
                <a:extLst>
                  <a:ext uri="{FF2B5EF4-FFF2-40B4-BE49-F238E27FC236}">
                    <a16:creationId xmlns:a16="http://schemas.microsoft.com/office/drawing/2014/main" id="{5C820195-72B9-648B-D187-4BE4AFC37671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>
                <a:extLst>
                  <a:ext uri="{FF2B5EF4-FFF2-40B4-BE49-F238E27FC236}">
                    <a16:creationId xmlns:a16="http://schemas.microsoft.com/office/drawing/2014/main" id="{2CB9B859-6CA7-16E7-7473-D57B100470AB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>
                <a:extLst>
                  <a:ext uri="{FF2B5EF4-FFF2-40B4-BE49-F238E27FC236}">
                    <a16:creationId xmlns:a16="http://schemas.microsoft.com/office/drawing/2014/main" id="{9B519F5B-2A69-6528-6082-4721687BEF6E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>
                <a:extLst>
                  <a:ext uri="{FF2B5EF4-FFF2-40B4-BE49-F238E27FC236}">
                    <a16:creationId xmlns:a16="http://schemas.microsoft.com/office/drawing/2014/main" id="{21F6A105-DBF0-E2ED-74DE-F6CA1F195D64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>
                <a:extLst>
                  <a:ext uri="{FF2B5EF4-FFF2-40B4-BE49-F238E27FC236}">
                    <a16:creationId xmlns:a16="http://schemas.microsoft.com/office/drawing/2014/main" id="{41F7144E-9592-8F60-24C5-FE9E644D94FA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>
                <a:extLst>
                  <a:ext uri="{FF2B5EF4-FFF2-40B4-BE49-F238E27FC236}">
                    <a16:creationId xmlns:a16="http://schemas.microsoft.com/office/drawing/2014/main" id="{C9566C9E-C03B-8E17-5734-CC34E813F85B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>
                <a:extLst>
                  <a:ext uri="{FF2B5EF4-FFF2-40B4-BE49-F238E27FC236}">
                    <a16:creationId xmlns:a16="http://schemas.microsoft.com/office/drawing/2014/main" id="{124A4037-16EE-9F9C-4A19-486903FA40C8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>
                <a:extLst>
                  <a:ext uri="{FF2B5EF4-FFF2-40B4-BE49-F238E27FC236}">
                    <a16:creationId xmlns:a16="http://schemas.microsoft.com/office/drawing/2014/main" id="{FFD7A1CB-EAB1-D067-6DD7-79377084FFFE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>
                <a:extLst>
                  <a:ext uri="{FF2B5EF4-FFF2-40B4-BE49-F238E27FC236}">
                    <a16:creationId xmlns:a16="http://schemas.microsoft.com/office/drawing/2014/main" id="{EADAE8A9-7A22-A902-5085-316C50F51AC9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>
                <a:extLst>
                  <a:ext uri="{FF2B5EF4-FFF2-40B4-BE49-F238E27FC236}">
                    <a16:creationId xmlns:a16="http://schemas.microsoft.com/office/drawing/2014/main" id="{C43297F3-75E2-BE58-E5FC-6626C50D64FA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>
                <a:extLst>
                  <a:ext uri="{FF2B5EF4-FFF2-40B4-BE49-F238E27FC236}">
                    <a16:creationId xmlns:a16="http://schemas.microsoft.com/office/drawing/2014/main" id="{A4ACCF3C-E871-833E-D3A3-658C4661303E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>
                <a:extLst>
                  <a:ext uri="{FF2B5EF4-FFF2-40B4-BE49-F238E27FC236}">
                    <a16:creationId xmlns:a16="http://schemas.microsoft.com/office/drawing/2014/main" id="{65811792-CC72-2703-B745-399B6DFEE867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>
                <a:extLst>
                  <a:ext uri="{FF2B5EF4-FFF2-40B4-BE49-F238E27FC236}">
                    <a16:creationId xmlns:a16="http://schemas.microsoft.com/office/drawing/2014/main" id="{B7C4F94B-272A-07BE-29C2-F0676D4C55E0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>
                <a:extLst>
                  <a:ext uri="{FF2B5EF4-FFF2-40B4-BE49-F238E27FC236}">
                    <a16:creationId xmlns:a16="http://schemas.microsoft.com/office/drawing/2014/main" id="{B972FDF9-76D6-2996-F14E-D1E61572C491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>
                <a:extLst>
                  <a:ext uri="{FF2B5EF4-FFF2-40B4-BE49-F238E27FC236}">
                    <a16:creationId xmlns:a16="http://schemas.microsoft.com/office/drawing/2014/main" id="{4BE643B6-BF77-3957-1401-2EC3101DCA11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>
                <a:extLst>
                  <a:ext uri="{FF2B5EF4-FFF2-40B4-BE49-F238E27FC236}">
                    <a16:creationId xmlns:a16="http://schemas.microsoft.com/office/drawing/2014/main" id="{1B29D9AE-74C5-CE26-4B25-DA4541D75D1F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>
                <a:extLst>
                  <a:ext uri="{FF2B5EF4-FFF2-40B4-BE49-F238E27FC236}">
                    <a16:creationId xmlns:a16="http://schemas.microsoft.com/office/drawing/2014/main" id="{53FC92BD-DEDC-DDA1-DACF-7412CEDB2DA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>
                <a:extLst>
                  <a:ext uri="{FF2B5EF4-FFF2-40B4-BE49-F238E27FC236}">
                    <a16:creationId xmlns:a16="http://schemas.microsoft.com/office/drawing/2014/main" id="{5A9FDFA2-3E73-5E7E-565B-B4F470A0A67C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>
                <a:extLst>
                  <a:ext uri="{FF2B5EF4-FFF2-40B4-BE49-F238E27FC236}">
                    <a16:creationId xmlns:a16="http://schemas.microsoft.com/office/drawing/2014/main" id="{61E0CACF-B5EF-C693-DFDB-744D0965291F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>
                <a:extLst>
                  <a:ext uri="{FF2B5EF4-FFF2-40B4-BE49-F238E27FC236}">
                    <a16:creationId xmlns:a16="http://schemas.microsoft.com/office/drawing/2014/main" id="{FDCE36E3-012B-3C19-0E44-21B242DB2CEC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>
                <a:extLst>
                  <a:ext uri="{FF2B5EF4-FFF2-40B4-BE49-F238E27FC236}">
                    <a16:creationId xmlns:a16="http://schemas.microsoft.com/office/drawing/2014/main" id="{2FAACFB9-31A2-D7CA-B04A-62DD6489C89F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>
                <a:extLst>
                  <a:ext uri="{FF2B5EF4-FFF2-40B4-BE49-F238E27FC236}">
                    <a16:creationId xmlns:a16="http://schemas.microsoft.com/office/drawing/2014/main" id="{2B0CF28B-F10F-9432-C609-1A5B51955739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>
                <a:extLst>
                  <a:ext uri="{FF2B5EF4-FFF2-40B4-BE49-F238E27FC236}">
                    <a16:creationId xmlns:a16="http://schemas.microsoft.com/office/drawing/2014/main" id="{A087ED38-074B-60E8-8EB1-101EE03515FD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>
                <a:extLst>
                  <a:ext uri="{FF2B5EF4-FFF2-40B4-BE49-F238E27FC236}">
                    <a16:creationId xmlns:a16="http://schemas.microsoft.com/office/drawing/2014/main" id="{10830BEA-9381-6284-8245-57A163AE6CFD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>
                <a:extLst>
                  <a:ext uri="{FF2B5EF4-FFF2-40B4-BE49-F238E27FC236}">
                    <a16:creationId xmlns:a16="http://schemas.microsoft.com/office/drawing/2014/main" id="{18B26A1B-45E8-9F8F-1028-A076A73BC988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>
                <a:extLst>
                  <a:ext uri="{FF2B5EF4-FFF2-40B4-BE49-F238E27FC236}">
                    <a16:creationId xmlns:a16="http://schemas.microsoft.com/office/drawing/2014/main" id="{FF12035B-96CB-4485-C90A-35069B0038F9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>
                <a:extLst>
                  <a:ext uri="{FF2B5EF4-FFF2-40B4-BE49-F238E27FC236}">
                    <a16:creationId xmlns:a16="http://schemas.microsoft.com/office/drawing/2014/main" id="{263582F1-7A85-5932-FB1C-331A6CEAD11D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>
                <a:extLst>
                  <a:ext uri="{FF2B5EF4-FFF2-40B4-BE49-F238E27FC236}">
                    <a16:creationId xmlns:a16="http://schemas.microsoft.com/office/drawing/2014/main" id="{4617CB51-9585-1076-EDB3-63B8CAD8FA75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>
                <a:extLst>
                  <a:ext uri="{FF2B5EF4-FFF2-40B4-BE49-F238E27FC236}">
                    <a16:creationId xmlns:a16="http://schemas.microsoft.com/office/drawing/2014/main" id="{D9EAA8C1-AB55-B994-1D91-FBC84ED0B292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>
                <a:extLst>
                  <a:ext uri="{FF2B5EF4-FFF2-40B4-BE49-F238E27FC236}">
                    <a16:creationId xmlns:a16="http://schemas.microsoft.com/office/drawing/2014/main" id="{4F1AE29B-D7DA-7B1E-45E0-66011482F1CB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>
                <a:extLst>
                  <a:ext uri="{FF2B5EF4-FFF2-40B4-BE49-F238E27FC236}">
                    <a16:creationId xmlns:a16="http://schemas.microsoft.com/office/drawing/2014/main" id="{DEC85F96-BC7A-9C84-8368-A2F6B873CF1B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>
                <a:extLst>
                  <a:ext uri="{FF2B5EF4-FFF2-40B4-BE49-F238E27FC236}">
                    <a16:creationId xmlns:a16="http://schemas.microsoft.com/office/drawing/2014/main" id="{C09393A4-627C-8C0E-DEC6-BCC4E06BEF4C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>
                <a:extLst>
                  <a:ext uri="{FF2B5EF4-FFF2-40B4-BE49-F238E27FC236}">
                    <a16:creationId xmlns:a16="http://schemas.microsoft.com/office/drawing/2014/main" id="{6A30FE03-0519-39C5-9CF9-010A81E7064A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>
                <a:extLst>
                  <a:ext uri="{FF2B5EF4-FFF2-40B4-BE49-F238E27FC236}">
                    <a16:creationId xmlns:a16="http://schemas.microsoft.com/office/drawing/2014/main" id="{68F18724-8123-96F4-5DE6-6ED94F9B33A2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>
                <a:extLst>
                  <a:ext uri="{FF2B5EF4-FFF2-40B4-BE49-F238E27FC236}">
                    <a16:creationId xmlns:a16="http://schemas.microsoft.com/office/drawing/2014/main" id="{EBFC0987-ACDE-81A6-2E56-F35093318332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>
                <a:extLst>
                  <a:ext uri="{FF2B5EF4-FFF2-40B4-BE49-F238E27FC236}">
                    <a16:creationId xmlns:a16="http://schemas.microsoft.com/office/drawing/2014/main" id="{4414754C-67BC-6A24-8D56-D18B8DC6010B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>
                <a:extLst>
                  <a:ext uri="{FF2B5EF4-FFF2-40B4-BE49-F238E27FC236}">
                    <a16:creationId xmlns:a16="http://schemas.microsoft.com/office/drawing/2014/main" id="{7D3449DA-493A-B529-09DA-1436368539B0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>
                <a:extLst>
                  <a:ext uri="{FF2B5EF4-FFF2-40B4-BE49-F238E27FC236}">
                    <a16:creationId xmlns:a16="http://schemas.microsoft.com/office/drawing/2014/main" id="{B0CCCB87-FE6B-C117-698E-F368FC22DD90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>
                <a:extLst>
                  <a:ext uri="{FF2B5EF4-FFF2-40B4-BE49-F238E27FC236}">
                    <a16:creationId xmlns:a16="http://schemas.microsoft.com/office/drawing/2014/main" id="{E9A2F9AC-F562-081F-151F-38D4710A9BFD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>
                <a:extLst>
                  <a:ext uri="{FF2B5EF4-FFF2-40B4-BE49-F238E27FC236}">
                    <a16:creationId xmlns:a16="http://schemas.microsoft.com/office/drawing/2014/main" id="{6B3092AF-2301-73E6-B541-C250FBD5AF6C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>
                <a:extLst>
                  <a:ext uri="{FF2B5EF4-FFF2-40B4-BE49-F238E27FC236}">
                    <a16:creationId xmlns:a16="http://schemas.microsoft.com/office/drawing/2014/main" id="{B29B2DBE-6351-F4B9-1BF3-15243C8754D1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>
                <a:extLst>
                  <a:ext uri="{FF2B5EF4-FFF2-40B4-BE49-F238E27FC236}">
                    <a16:creationId xmlns:a16="http://schemas.microsoft.com/office/drawing/2014/main" id="{DA3D3A39-6118-C0E0-A798-3D95ED808253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>
                <a:extLst>
                  <a:ext uri="{FF2B5EF4-FFF2-40B4-BE49-F238E27FC236}">
                    <a16:creationId xmlns:a16="http://schemas.microsoft.com/office/drawing/2014/main" id="{20BC90EF-2A7E-00AE-8A79-EDAE10E3F8C8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>
                <a:extLst>
                  <a:ext uri="{FF2B5EF4-FFF2-40B4-BE49-F238E27FC236}">
                    <a16:creationId xmlns:a16="http://schemas.microsoft.com/office/drawing/2014/main" id="{737BE384-AEA2-0E06-48D4-3E64874393FC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>
                <a:extLst>
                  <a:ext uri="{FF2B5EF4-FFF2-40B4-BE49-F238E27FC236}">
                    <a16:creationId xmlns:a16="http://schemas.microsoft.com/office/drawing/2014/main" id="{2158B7D9-B6F2-3D43-9BBD-D9E154FC8CB4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>
                <a:extLst>
                  <a:ext uri="{FF2B5EF4-FFF2-40B4-BE49-F238E27FC236}">
                    <a16:creationId xmlns:a16="http://schemas.microsoft.com/office/drawing/2014/main" id="{8D90A288-0692-94EE-2891-542273A23654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>
                <a:extLst>
                  <a:ext uri="{FF2B5EF4-FFF2-40B4-BE49-F238E27FC236}">
                    <a16:creationId xmlns:a16="http://schemas.microsoft.com/office/drawing/2014/main" id="{099026E3-8145-362F-A2F3-1771F5CF1EB4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>
                <a:extLst>
                  <a:ext uri="{FF2B5EF4-FFF2-40B4-BE49-F238E27FC236}">
                    <a16:creationId xmlns:a16="http://schemas.microsoft.com/office/drawing/2014/main" id="{993D00C8-F773-30D9-1884-B740462E9A28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>
                <a:extLst>
                  <a:ext uri="{FF2B5EF4-FFF2-40B4-BE49-F238E27FC236}">
                    <a16:creationId xmlns:a16="http://schemas.microsoft.com/office/drawing/2014/main" id="{A1EE6C1B-15F8-3A04-0416-F4BB65CE4499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>
                <a:extLst>
                  <a:ext uri="{FF2B5EF4-FFF2-40B4-BE49-F238E27FC236}">
                    <a16:creationId xmlns:a16="http://schemas.microsoft.com/office/drawing/2014/main" id="{C0B8353E-4266-46F6-8982-CFA2D9D8FA88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>
                <a:extLst>
                  <a:ext uri="{FF2B5EF4-FFF2-40B4-BE49-F238E27FC236}">
                    <a16:creationId xmlns:a16="http://schemas.microsoft.com/office/drawing/2014/main" id="{7E42CEDC-EF64-24F3-EA8B-F4B6FB0E1C1A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>
                <a:extLst>
                  <a:ext uri="{FF2B5EF4-FFF2-40B4-BE49-F238E27FC236}">
                    <a16:creationId xmlns:a16="http://schemas.microsoft.com/office/drawing/2014/main" id="{8C6685FC-A5C6-14BB-2D08-0D6CCF1E8974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>
                <a:extLst>
                  <a:ext uri="{FF2B5EF4-FFF2-40B4-BE49-F238E27FC236}">
                    <a16:creationId xmlns:a16="http://schemas.microsoft.com/office/drawing/2014/main" id="{B0CCC2D1-4CF8-1760-BB96-9D092267210C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>
                <a:extLst>
                  <a:ext uri="{FF2B5EF4-FFF2-40B4-BE49-F238E27FC236}">
                    <a16:creationId xmlns:a16="http://schemas.microsoft.com/office/drawing/2014/main" id="{42699BA7-2D86-4154-E667-ABAC47EBEE6D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>
                <a:extLst>
                  <a:ext uri="{FF2B5EF4-FFF2-40B4-BE49-F238E27FC236}">
                    <a16:creationId xmlns:a16="http://schemas.microsoft.com/office/drawing/2014/main" id="{034ED110-36DC-F4C8-2455-9D0A162095C7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>
                <a:extLst>
                  <a:ext uri="{FF2B5EF4-FFF2-40B4-BE49-F238E27FC236}">
                    <a16:creationId xmlns:a16="http://schemas.microsoft.com/office/drawing/2014/main" id="{59340863-9429-D5C7-9827-7AF605C38217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>
                <a:extLst>
                  <a:ext uri="{FF2B5EF4-FFF2-40B4-BE49-F238E27FC236}">
                    <a16:creationId xmlns:a16="http://schemas.microsoft.com/office/drawing/2014/main" id="{6609A05F-B47E-3710-64AA-6FE8FD2D74D2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>
                <a:extLst>
                  <a:ext uri="{FF2B5EF4-FFF2-40B4-BE49-F238E27FC236}">
                    <a16:creationId xmlns:a16="http://schemas.microsoft.com/office/drawing/2014/main" id="{BF0D32BF-B67A-F1A4-B07D-661CB7B98757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>
                <a:extLst>
                  <a:ext uri="{FF2B5EF4-FFF2-40B4-BE49-F238E27FC236}">
                    <a16:creationId xmlns:a16="http://schemas.microsoft.com/office/drawing/2014/main" id="{C1DA709B-60A7-B176-2C93-85ABD425F960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>
                <a:extLst>
                  <a:ext uri="{FF2B5EF4-FFF2-40B4-BE49-F238E27FC236}">
                    <a16:creationId xmlns:a16="http://schemas.microsoft.com/office/drawing/2014/main" id="{B97923A2-EE97-3428-CC65-5682D07F5E43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>
                <a:extLst>
                  <a:ext uri="{FF2B5EF4-FFF2-40B4-BE49-F238E27FC236}">
                    <a16:creationId xmlns:a16="http://schemas.microsoft.com/office/drawing/2014/main" id="{498A9DA5-5ED2-F10D-1AFE-596958FE5CB1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>
                <a:extLst>
                  <a:ext uri="{FF2B5EF4-FFF2-40B4-BE49-F238E27FC236}">
                    <a16:creationId xmlns:a16="http://schemas.microsoft.com/office/drawing/2014/main" id="{94BDEE34-0EAF-1EE5-055B-622E446C31CE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>
                <a:extLst>
                  <a:ext uri="{FF2B5EF4-FFF2-40B4-BE49-F238E27FC236}">
                    <a16:creationId xmlns:a16="http://schemas.microsoft.com/office/drawing/2014/main" id="{B757546B-076E-C029-EEFD-14E947116A41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>
                <a:extLst>
                  <a:ext uri="{FF2B5EF4-FFF2-40B4-BE49-F238E27FC236}">
                    <a16:creationId xmlns:a16="http://schemas.microsoft.com/office/drawing/2014/main" id="{C8F5B8EE-B545-42B2-AC11-21CD7BED9642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>
                <a:extLst>
                  <a:ext uri="{FF2B5EF4-FFF2-40B4-BE49-F238E27FC236}">
                    <a16:creationId xmlns:a16="http://schemas.microsoft.com/office/drawing/2014/main" id="{C09FD21B-8744-9ED3-D735-36540BC9B670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>
                <a:extLst>
                  <a:ext uri="{FF2B5EF4-FFF2-40B4-BE49-F238E27FC236}">
                    <a16:creationId xmlns:a16="http://schemas.microsoft.com/office/drawing/2014/main" id="{C8337375-9FAC-DCB1-0AAA-EFFB3FF83E5D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>
                <a:extLst>
                  <a:ext uri="{FF2B5EF4-FFF2-40B4-BE49-F238E27FC236}">
                    <a16:creationId xmlns:a16="http://schemas.microsoft.com/office/drawing/2014/main" id="{218A47B6-1F5C-8E97-5EDB-156CB4044D38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>
                <a:extLst>
                  <a:ext uri="{FF2B5EF4-FFF2-40B4-BE49-F238E27FC236}">
                    <a16:creationId xmlns:a16="http://schemas.microsoft.com/office/drawing/2014/main" id="{E76B7044-9C34-D64D-8848-CC8E8F36761D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>
                <a:extLst>
                  <a:ext uri="{FF2B5EF4-FFF2-40B4-BE49-F238E27FC236}">
                    <a16:creationId xmlns:a16="http://schemas.microsoft.com/office/drawing/2014/main" id="{CFC4C68D-DB25-26C6-39E7-DA64C8FD7AD4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>
                <a:extLst>
                  <a:ext uri="{FF2B5EF4-FFF2-40B4-BE49-F238E27FC236}">
                    <a16:creationId xmlns:a16="http://schemas.microsoft.com/office/drawing/2014/main" id="{C64C93FD-8E4B-C31D-8D8C-18178B7C058C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>
                <a:extLst>
                  <a:ext uri="{FF2B5EF4-FFF2-40B4-BE49-F238E27FC236}">
                    <a16:creationId xmlns:a16="http://schemas.microsoft.com/office/drawing/2014/main" id="{DD1E1211-927B-72CA-27EB-7F9D375F838D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>
                <a:extLst>
                  <a:ext uri="{FF2B5EF4-FFF2-40B4-BE49-F238E27FC236}">
                    <a16:creationId xmlns:a16="http://schemas.microsoft.com/office/drawing/2014/main" id="{C8D8862D-D549-FD4D-48FE-33EFA3A46063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>
                <a:extLst>
                  <a:ext uri="{FF2B5EF4-FFF2-40B4-BE49-F238E27FC236}">
                    <a16:creationId xmlns:a16="http://schemas.microsoft.com/office/drawing/2014/main" id="{82ED27F1-89BA-144E-CDDE-17F5A4998C8D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>
                <a:extLst>
                  <a:ext uri="{FF2B5EF4-FFF2-40B4-BE49-F238E27FC236}">
                    <a16:creationId xmlns:a16="http://schemas.microsoft.com/office/drawing/2014/main" id="{41FA9DDC-3CA7-C918-67D5-9EACC98EF8C8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>
                <a:extLst>
                  <a:ext uri="{FF2B5EF4-FFF2-40B4-BE49-F238E27FC236}">
                    <a16:creationId xmlns:a16="http://schemas.microsoft.com/office/drawing/2014/main" id="{35256D99-BEC2-5EE6-F66F-D34AFD3BF01B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>
                <a:extLst>
                  <a:ext uri="{FF2B5EF4-FFF2-40B4-BE49-F238E27FC236}">
                    <a16:creationId xmlns:a16="http://schemas.microsoft.com/office/drawing/2014/main" id="{9274AD84-A212-17A0-C5F7-51666227D058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>
                <a:extLst>
                  <a:ext uri="{FF2B5EF4-FFF2-40B4-BE49-F238E27FC236}">
                    <a16:creationId xmlns:a16="http://schemas.microsoft.com/office/drawing/2014/main" id="{4228CBCF-461D-22FC-14AE-56AAB39F44FA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>
                <a:extLst>
                  <a:ext uri="{FF2B5EF4-FFF2-40B4-BE49-F238E27FC236}">
                    <a16:creationId xmlns:a16="http://schemas.microsoft.com/office/drawing/2014/main" id="{EDF016DE-1381-8661-AEA7-B8E2E7665F82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>
                <a:extLst>
                  <a:ext uri="{FF2B5EF4-FFF2-40B4-BE49-F238E27FC236}">
                    <a16:creationId xmlns:a16="http://schemas.microsoft.com/office/drawing/2014/main" id="{D186FE40-CA42-A100-0798-6D2656145EBF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>
                <a:extLst>
                  <a:ext uri="{FF2B5EF4-FFF2-40B4-BE49-F238E27FC236}">
                    <a16:creationId xmlns:a16="http://schemas.microsoft.com/office/drawing/2014/main" id="{03C5DBE4-D80B-589C-B212-3F14F71A3F92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>
                <a:extLst>
                  <a:ext uri="{FF2B5EF4-FFF2-40B4-BE49-F238E27FC236}">
                    <a16:creationId xmlns:a16="http://schemas.microsoft.com/office/drawing/2014/main" id="{E09307E3-DCD6-D9D0-35C4-C98324D4E5E6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>
                <a:extLst>
                  <a:ext uri="{FF2B5EF4-FFF2-40B4-BE49-F238E27FC236}">
                    <a16:creationId xmlns:a16="http://schemas.microsoft.com/office/drawing/2014/main" id="{290BD1DD-BADE-0790-0C12-CD0FB27219C5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>
                <a:extLst>
                  <a:ext uri="{FF2B5EF4-FFF2-40B4-BE49-F238E27FC236}">
                    <a16:creationId xmlns:a16="http://schemas.microsoft.com/office/drawing/2014/main" id="{64A7A678-DAB1-D50F-5570-51C251DAFFE0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>
                <a:extLst>
                  <a:ext uri="{FF2B5EF4-FFF2-40B4-BE49-F238E27FC236}">
                    <a16:creationId xmlns:a16="http://schemas.microsoft.com/office/drawing/2014/main" id="{3ADCE585-C3E3-2D1B-4C57-58ABF97EEDAD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>
                <a:extLst>
                  <a:ext uri="{FF2B5EF4-FFF2-40B4-BE49-F238E27FC236}">
                    <a16:creationId xmlns:a16="http://schemas.microsoft.com/office/drawing/2014/main" id="{9B241621-BDF1-3FA9-C417-7736F6EE5756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>
                <a:extLst>
                  <a:ext uri="{FF2B5EF4-FFF2-40B4-BE49-F238E27FC236}">
                    <a16:creationId xmlns:a16="http://schemas.microsoft.com/office/drawing/2014/main" id="{7DD7F69F-BF0D-9823-99B8-A2D0A6889EAC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>
                <a:extLst>
                  <a:ext uri="{FF2B5EF4-FFF2-40B4-BE49-F238E27FC236}">
                    <a16:creationId xmlns:a16="http://schemas.microsoft.com/office/drawing/2014/main" id="{FF348A88-9E27-0D73-510D-D1F3B5EB2B5C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>
                <a:extLst>
                  <a:ext uri="{FF2B5EF4-FFF2-40B4-BE49-F238E27FC236}">
                    <a16:creationId xmlns:a16="http://schemas.microsoft.com/office/drawing/2014/main" id="{F69A5FBE-DDF3-5CE2-B6E0-13317A1FC27D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>
                <a:extLst>
                  <a:ext uri="{FF2B5EF4-FFF2-40B4-BE49-F238E27FC236}">
                    <a16:creationId xmlns:a16="http://schemas.microsoft.com/office/drawing/2014/main" id="{4ED3E3F7-75CE-9212-3E0B-9566E2F47D8B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>
                <a:extLst>
                  <a:ext uri="{FF2B5EF4-FFF2-40B4-BE49-F238E27FC236}">
                    <a16:creationId xmlns:a16="http://schemas.microsoft.com/office/drawing/2014/main" id="{C6A96233-0330-73B7-5932-0DB73468DB96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>
                <a:extLst>
                  <a:ext uri="{FF2B5EF4-FFF2-40B4-BE49-F238E27FC236}">
                    <a16:creationId xmlns:a16="http://schemas.microsoft.com/office/drawing/2014/main" id="{67C02B3E-DDA3-6736-E81A-90C7BFACFE75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>
                <a:extLst>
                  <a:ext uri="{FF2B5EF4-FFF2-40B4-BE49-F238E27FC236}">
                    <a16:creationId xmlns:a16="http://schemas.microsoft.com/office/drawing/2014/main" id="{EF55D275-9757-D062-0AA3-47FAB8C262D4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>
                <a:extLst>
                  <a:ext uri="{FF2B5EF4-FFF2-40B4-BE49-F238E27FC236}">
                    <a16:creationId xmlns:a16="http://schemas.microsoft.com/office/drawing/2014/main" id="{1A85CD1E-01D4-0F95-6745-A15078F37D4B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>
                <a:extLst>
                  <a:ext uri="{FF2B5EF4-FFF2-40B4-BE49-F238E27FC236}">
                    <a16:creationId xmlns:a16="http://schemas.microsoft.com/office/drawing/2014/main" id="{6EA3F781-EF0A-B7F0-1FF1-91B94DAD072F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>
                <a:extLst>
                  <a:ext uri="{FF2B5EF4-FFF2-40B4-BE49-F238E27FC236}">
                    <a16:creationId xmlns:a16="http://schemas.microsoft.com/office/drawing/2014/main" id="{EF1599A1-9636-D989-54C0-E57EA58EC4EF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>
                <a:extLst>
                  <a:ext uri="{FF2B5EF4-FFF2-40B4-BE49-F238E27FC236}">
                    <a16:creationId xmlns:a16="http://schemas.microsoft.com/office/drawing/2014/main" id="{2DA06CB2-D98B-D8DB-E2E2-EFA41F8EE0D3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>
                <a:extLst>
                  <a:ext uri="{FF2B5EF4-FFF2-40B4-BE49-F238E27FC236}">
                    <a16:creationId xmlns:a16="http://schemas.microsoft.com/office/drawing/2014/main" id="{D6DDBF1F-842C-AE1B-7D8C-B6EFB59AECC2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>
                <a:extLst>
                  <a:ext uri="{FF2B5EF4-FFF2-40B4-BE49-F238E27FC236}">
                    <a16:creationId xmlns:a16="http://schemas.microsoft.com/office/drawing/2014/main" id="{C9CC80A6-121B-C234-965C-365289A5AAD1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>
                <a:extLst>
                  <a:ext uri="{FF2B5EF4-FFF2-40B4-BE49-F238E27FC236}">
                    <a16:creationId xmlns:a16="http://schemas.microsoft.com/office/drawing/2014/main" id="{9350447C-65D8-DF80-02A1-7A9F9A337935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>
                <a:extLst>
                  <a:ext uri="{FF2B5EF4-FFF2-40B4-BE49-F238E27FC236}">
                    <a16:creationId xmlns:a16="http://schemas.microsoft.com/office/drawing/2014/main" id="{9B51A0FF-4BDC-7C24-F677-5B7505B03CAF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>
                <a:extLst>
                  <a:ext uri="{FF2B5EF4-FFF2-40B4-BE49-F238E27FC236}">
                    <a16:creationId xmlns:a16="http://schemas.microsoft.com/office/drawing/2014/main" id="{A048F2B4-52AC-8924-69C4-9632971D531E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>
                <a:extLst>
                  <a:ext uri="{FF2B5EF4-FFF2-40B4-BE49-F238E27FC236}">
                    <a16:creationId xmlns:a16="http://schemas.microsoft.com/office/drawing/2014/main" id="{F8719EDA-AB54-A8DD-F8AB-996E68E7CA16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>
                <a:extLst>
                  <a:ext uri="{FF2B5EF4-FFF2-40B4-BE49-F238E27FC236}">
                    <a16:creationId xmlns:a16="http://schemas.microsoft.com/office/drawing/2014/main" id="{D68B082F-37E0-DA6E-C0D8-AC296693ADB7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>
                <a:extLst>
                  <a:ext uri="{FF2B5EF4-FFF2-40B4-BE49-F238E27FC236}">
                    <a16:creationId xmlns:a16="http://schemas.microsoft.com/office/drawing/2014/main" id="{FB8159B5-D53A-2071-C0E1-66EF8A95E48C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>
                <a:extLst>
                  <a:ext uri="{FF2B5EF4-FFF2-40B4-BE49-F238E27FC236}">
                    <a16:creationId xmlns:a16="http://schemas.microsoft.com/office/drawing/2014/main" id="{E8A347FF-077B-935A-C11C-CE96F98BD545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>
                <a:extLst>
                  <a:ext uri="{FF2B5EF4-FFF2-40B4-BE49-F238E27FC236}">
                    <a16:creationId xmlns:a16="http://schemas.microsoft.com/office/drawing/2014/main" id="{03D06AB0-69A2-EEBD-22FB-593F4E92C397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>
                <a:extLst>
                  <a:ext uri="{FF2B5EF4-FFF2-40B4-BE49-F238E27FC236}">
                    <a16:creationId xmlns:a16="http://schemas.microsoft.com/office/drawing/2014/main" id="{1A7E50CB-8C47-A2A9-307B-243ABCE43923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>
                <a:extLst>
                  <a:ext uri="{FF2B5EF4-FFF2-40B4-BE49-F238E27FC236}">
                    <a16:creationId xmlns:a16="http://schemas.microsoft.com/office/drawing/2014/main" id="{CB4E084A-2E72-4D45-9E13-759343794242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>
                <a:extLst>
                  <a:ext uri="{FF2B5EF4-FFF2-40B4-BE49-F238E27FC236}">
                    <a16:creationId xmlns:a16="http://schemas.microsoft.com/office/drawing/2014/main" id="{A1AE310A-B70A-B01B-33C9-6278FC25D644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>
                <a:extLst>
                  <a:ext uri="{FF2B5EF4-FFF2-40B4-BE49-F238E27FC236}">
                    <a16:creationId xmlns:a16="http://schemas.microsoft.com/office/drawing/2014/main" id="{4BE240F3-B2C4-38E5-579F-EEC5B25C0794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>
                <a:extLst>
                  <a:ext uri="{FF2B5EF4-FFF2-40B4-BE49-F238E27FC236}">
                    <a16:creationId xmlns:a16="http://schemas.microsoft.com/office/drawing/2014/main" id="{AB4F42F0-82CE-BA44-04C3-43B5E6DE2457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>
                <a:extLst>
                  <a:ext uri="{FF2B5EF4-FFF2-40B4-BE49-F238E27FC236}">
                    <a16:creationId xmlns:a16="http://schemas.microsoft.com/office/drawing/2014/main" id="{A4FE4B72-D0F7-7098-EFAC-E2DF994E8EC6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>
                <a:extLst>
                  <a:ext uri="{FF2B5EF4-FFF2-40B4-BE49-F238E27FC236}">
                    <a16:creationId xmlns:a16="http://schemas.microsoft.com/office/drawing/2014/main" id="{F2476378-B384-7344-03CC-D190F66B063E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>
                <a:extLst>
                  <a:ext uri="{FF2B5EF4-FFF2-40B4-BE49-F238E27FC236}">
                    <a16:creationId xmlns:a16="http://schemas.microsoft.com/office/drawing/2014/main" id="{03CBA337-A4C6-CF54-5B0D-F22B901C8193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>
                <a:extLst>
                  <a:ext uri="{FF2B5EF4-FFF2-40B4-BE49-F238E27FC236}">
                    <a16:creationId xmlns:a16="http://schemas.microsoft.com/office/drawing/2014/main" id="{39A1DE86-3DE0-2724-65F1-450491F5D591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>
                <a:extLst>
                  <a:ext uri="{FF2B5EF4-FFF2-40B4-BE49-F238E27FC236}">
                    <a16:creationId xmlns:a16="http://schemas.microsoft.com/office/drawing/2014/main" id="{4F1D83C4-BB40-C741-41C4-B021A87AA669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>
                <a:extLst>
                  <a:ext uri="{FF2B5EF4-FFF2-40B4-BE49-F238E27FC236}">
                    <a16:creationId xmlns:a16="http://schemas.microsoft.com/office/drawing/2014/main" id="{FC45033C-6197-3AE3-542A-E8A73FD591B4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>
                <a:extLst>
                  <a:ext uri="{FF2B5EF4-FFF2-40B4-BE49-F238E27FC236}">
                    <a16:creationId xmlns:a16="http://schemas.microsoft.com/office/drawing/2014/main" id="{8A111476-D42A-DA10-AC18-DD515A49F1F4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>
                <a:extLst>
                  <a:ext uri="{FF2B5EF4-FFF2-40B4-BE49-F238E27FC236}">
                    <a16:creationId xmlns:a16="http://schemas.microsoft.com/office/drawing/2014/main" id="{4BCD6DBF-8716-06DF-9E3F-F9C1BEE25CA6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>
                <a:extLst>
                  <a:ext uri="{FF2B5EF4-FFF2-40B4-BE49-F238E27FC236}">
                    <a16:creationId xmlns:a16="http://schemas.microsoft.com/office/drawing/2014/main" id="{3C800403-3536-4348-F452-A9173E752CFC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>
                <a:extLst>
                  <a:ext uri="{FF2B5EF4-FFF2-40B4-BE49-F238E27FC236}">
                    <a16:creationId xmlns:a16="http://schemas.microsoft.com/office/drawing/2014/main" id="{A38219EE-25A3-E6ED-C67D-08D525B0BD0B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>
                <a:extLst>
                  <a:ext uri="{FF2B5EF4-FFF2-40B4-BE49-F238E27FC236}">
                    <a16:creationId xmlns:a16="http://schemas.microsoft.com/office/drawing/2014/main" id="{309C1A68-A4C4-6B89-D997-1B2585BF5B3D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>
                <a:extLst>
                  <a:ext uri="{FF2B5EF4-FFF2-40B4-BE49-F238E27FC236}">
                    <a16:creationId xmlns:a16="http://schemas.microsoft.com/office/drawing/2014/main" id="{E6AE66D2-C336-BED5-60A9-DA1F7974A4E9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>
                <a:extLst>
                  <a:ext uri="{FF2B5EF4-FFF2-40B4-BE49-F238E27FC236}">
                    <a16:creationId xmlns:a16="http://schemas.microsoft.com/office/drawing/2014/main" id="{6578115F-BA4E-ACBC-C689-C3F431B4EE52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>
                <a:extLst>
                  <a:ext uri="{FF2B5EF4-FFF2-40B4-BE49-F238E27FC236}">
                    <a16:creationId xmlns:a16="http://schemas.microsoft.com/office/drawing/2014/main" id="{A490CAE2-ACFC-AAE1-B2A8-7F2274C70F09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>
                <a:extLst>
                  <a:ext uri="{FF2B5EF4-FFF2-40B4-BE49-F238E27FC236}">
                    <a16:creationId xmlns:a16="http://schemas.microsoft.com/office/drawing/2014/main" id="{077CF621-B760-9342-70C3-78E2035B2D4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>
                <a:extLst>
                  <a:ext uri="{FF2B5EF4-FFF2-40B4-BE49-F238E27FC236}">
                    <a16:creationId xmlns:a16="http://schemas.microsoft.com/office/drawing/2014/main" id="{9516F0A3-81E7-4133-A18A-5814329F90BB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>
                <a:extLst>
                  <a:ext uri="{FF2B5EF4-FFF2-40B4-BE49-F238E27FC236}">
                    <a16:creationId xmlns:a16="http://schemas.microsoft.com/office/drawing/2014/main" id="{7CA7B576-62F4-A3D6-35F6-A7A2A9187424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>
                <a:extLst>
                  <a:ext uri="{FF2B5EF4-FFF2-40B4-BE49-F238E27FC236}">
                    <a16:creationId xmlns:a16="http://schemas.microsoft.com/office/drawing/2014/main" id="{EF81E40B-7550-CC76-FC56-D67D906B2BE1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>
                <a:extLst>
                  <a:ext uri="{FF2B5EF4-FFF2-40B4-BE49-F238E27FC236}">
                    <a16:creationId xmlns:a16="http://schemas.microsoft.com/office/drawing/2014/main" id="{E145C414-380D-6201-6ADB-8DBB129726D1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>
                <a:extLst>
                  <a:ext uri="{FF2B5EF4-FFF2-40B4-BE49-F238E27FC236}">
                    <a16:creationId xmlns:a16="http://schemas.microsoft.com/office/drawing/2014/main" id="{BF638063-E300-EC65-0132-37B91680C3B2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>
                <a:extLst>
                  <a:ext uri="{FF2B5EF4-FFF2-40B4-BE49-F238E27FC236}">
                    <a16:creationId xmlns:a16="http://schemas.microsoft.com/office/drawing/2014/main" id="{63EAB587-7D57-BB65-35C8-28B2D652E029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>
                <a:extLst>
                  <a:ext uri="{FF2B5EF4-FFF2-40B4-BE49-F238E27FC236}">
                    <a16:creationId xmlns:a16="http://schemas.microsoft.com/office/drawing/2014/main" id="{B0295F0D-AB8A-6921-B5FE-56685C74001F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>
                <a:extLst>
                  <a:ext uri="{FF2B5EF4-FFF2-40B4-BE49-F238E27FC236}">
                    <a16:creationId xmlns:a16="http://schemas.microsoft.com/office/drawing/2014/main" id="{0E78BCCC-D7A3-EFAA-9873-46EB57EEFF1D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>
                <a:extLst>
                  <a:ext uri="{FF2B5EF4-FFF2-40B4-BE49-F238E27FC236}">
                    <a16:creationId xmlns:a16="http://schemas.microsoft.com/office/drawing/2014/main" id="{A94C0492-DF41-5B28-4ABC-A354D9A6DE4A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>
                <a:extLst>
                  <a:ext uri="{FF2B5EF4-FFF2-40B4-BE49-F238E27FC236}">
                    <a16:creationId xmlns:a16="http://schemas.microsoft.com/office/drawing/2014/main" id="{B21B03BF-1830-B693-8FD8-8D26429484A4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>
                <a:extLst>
                  <a:ext uri="{FF2B5EF4-FFF2-40B4-BE49-F238E27FC236}">
                    <a16:creationId xmlns:a16="http://schemas.microsoft.com/office/drawing/2014/main" id="{EEA64FB8-206D-44C2-C3BA-C0F9D9525EC4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>
                <a:extLst>
                  <a:ext uri="{FF2B5EF4-FFF2-40B4-BE49-F238E27FC236}">
                    <a16:creationId xmlns:a16="http://schemas.microsoft.com/office/drawing/2014/main" id="{58EB224C-558E-4875-CC14-E512A7B11760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>
                <a:extLst>
                  <a:ext uri="{FF2B5EF4-FFF2-40B4-BE49-F238E27FC236}">
                    <a16:creationId xmlns:a16="http://schemas.microsoft.com/office/drawing/2014/main" id="{532FFF6A-E202-FAD7-3C45-E1C36E45D50C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>
                <a:extLst>
                  <a:ext uri="{FF2B5EF4-FFF2-40B4-BE49-F238E27FC236}">
                    <a16:creationId xmlns:a16="http://schemas.microsoft.com/office/drawing/2014/main" id="{2BAC6060-4200-8339-E871-A5BA71514602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>
                <a:extLst>
                  <a:ext uri="{FF2B5EF4-FFF2-40B4-BE49-F238E27FC236}">
                    <a16:creationId xmlns:a16="http://schemas.microsoft.com/office/drawing/2014/main" id="{2CEC1D5F-B50B-D892-6EA3-564518DC0453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>
                <a:extLst>
                  <a:ext uri="{FF2B5EF4-FFF2-40B4-BE49-F238E27FC236}">
                    <a16:creationId xmlns:a16="http://schemas.microsoft.com/office/drawing/2014/main" id="{B5C2DAAF-C5B0-8915-C2A4-71A5A74A30C5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>
                <a:extLst>
                  <a:ext uri="{FF2B5EF4-FFF2-40B4-BE49-F238E27FC236}">
                    <a16:creationId xmlns:a16="http://schemas.microsoft.com/office/drawing/2014/main" id="{FB050837-D088-D47C-585D-94D4007A38F3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>
                <a:extLst>
                  <a:ext uri="{FF2B5EF4-FFF2-40B4-BE49-F238E27FC236}">
                    <a16:creationId xmlns:a16="http://schemas.microsoft.com/office/drawing/2014/main" id="{02C4F4C1-CFE7-F22B-6C5E-C6B4B8DC0CCC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>
                <a:extLst>
                  <a:ext uri="{FF2B5EF4-FFF2-40B4-BE49-F238E27FC236}">
                    <a16:creationId xmlns:a16="http://schemas.microsoft.com/office/drawing/2014/main" id="{9DFA6CBE-5EB5-1A12-0982-C25075A39472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>
                <a:extLst>
                  <a:ext uri="{FF2B5EF4-FFF2-40B4-BE49-F238E27FC236}">
                    <a16:creationId xmlns:a16="http://schemas.microsoft.com/office/drawing/2014/main" id="{849549D1-8C22-8010-C860-87035F52A3D1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>
                <a:extLst>
                  <a:ext uri="{FF2B5EF4-FFF2-40B4-BE49-F238E27FC236}">
                    <a16:creationId xmlns:a16="http://schemas.microsoft.com/office/drawing/2014/main" id="{112D4402-7F7A-2C08-2FCC-1A702B76494D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>
                <a:extLst>
                  <a:ext uri="{FF2B5EF4-FFF2-40B4-BE49-F238E27FC236}">
                    <a16:creationId xmlns:a16="http://schemas.microsoft.com/office/drawing/2014/main" id="{2CB46DCC-4B0E-5D57-551D-BF5960BA9347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>
                <a:extLst>
                  <a:ext uri="{FF2B5EF4-FFF2-40B4-BE49-F238E27FC236}">
                    <a16:creationId xmlns:a16="http://schemas.microsoft.com/office/drawing/2014/main" id="{1F53FC4F-E026-737C-A0FD-B1FE13700AA9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>
                <a:extLst>
                  <a:ext uri="{FF2B5EF4-FFF2-40B4-BE49-F238E27FC236}">
                    <a16:creationId xmlns:a16="http://schemas.microsoft.com/office/drawing/2014/main" id="{6CDB57C0-930E-E82F-B31D-69AFEADC84CF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>
                <a:extLst>
                  <a:ext uri="{FF2B5EF4-FFF2-40B4-BE49-F238E27FC236}">
                    <a16:creationId xmlns:a16="http://schemas.microsoft.com/office/drawing/2014/main" id="{5B39635D-4C26-165E-9600-A3F1FBEB1AF3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>
                <a:extLst>
                  <a:ext uri="{FF2B5EF4-FFF2-40B4-BE49-F238E27FC236}">
                    <a16:creationId xmlns:a16="http://schemas.microsoft.com/office/drawing/2014/main" id="{5B0DCF43-84ED-03ED-7887-6EAF6EAE98CA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>
                <a:extLst>
                  <a:ext uri="{FF2B5EF4-FFF2-40B4-BE49-F238E27FC236}">
                    <a16:creationId xmlns:a16="http://schemas.microsoft.com/office/drawing/2014/main" id="{AB16ACD4-AD07-9E37-6C19-68D9DB1BD0E5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extLst>
                  <a:ext uri="{FF2B5EF4-FFF2-40B4-BE49-F238E27FC236}">
                    <a16:creationId xmlns:a16="http://schemas.microsoft.com/office/drawing/2014/main" id="{F417785A-DD1B-D97E-45CD-AE3F39D252FF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>
                <a:extLst>
                  <a:ext uri="{FF2B5EF4-FFF2-40B4-BE49-F238E27FC236}">
                    <a16:creationId xmlns:a16="http://schemas.microsoft.com/office/drawing/2014/main" id="{C86E0017-CA4D-FA64-E7D6-D44DBFA0A176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>
                <a:extLst>
                  <a:ext uri="{FF2B5EF4-FFF2-40B4-BE49-F238E27FC236}">
                    <a16:creationId xmlns:a16="http://schemas.microsoft.com/office/drawing/2014/main" id="{E743A3E8-B5BA-6A8E-292E-F39A27235564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>
                <a:extLst>
                  <a:ext uri="{FF2B5EF4-FFF2-40B4-BE49-F238E27FC236}">
                    <a16:creationId xmlns:a16="http://schemas.microsoft.com/office/drawing/2014/main" id="{1CF9F5E7-60ED-B201-DC5B-A706087C17E6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>
                <a:extLst>
                  <a:ext uri="{FF2B5EF4-FFF2-40B4-BE49-F238E27FC236}">
                    <a16:creationId xmlns:a16="http://schemas.microsoft.com/office/drawing/2014/main" id="{AB15DBD4-D81A-5D38-D0AB-6DAE0617705C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>
                <a:extLst>
                  <a:ext uri="{FF2B5EF4-FFF2-40B4-BE49-F238E27FC236}">
                    <a16:creationId xmlns:a16="http://schemas.microsoft.com/office/drawing/2014/main" id="{017FE857-B24F-626E-0FBB-E846C29A08A2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>
                <a:extLst>
                  <a:ext uri="{FF2B5EF4-FFF2-40B4-BE49-F238E27FC236}">
                    <a16:creationId xmlns:a16="http://schemas.microsoft.com/office/drawing/2014/main" id="{A5D19C3B-58EE-318B-A21E-E9A75EDE4327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>
                <a:extLst>
                  <a:ext uri="{FF2B5EF4-FFF2-40B4-BE49-F238E27FC236}">
                    <a16:creationId xmlns:a16="http://schemas.microsoft.com/office/drawing/2014/main" id="{60E95281-9FC6-8CBA-0521-24BFC56B99C5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>
                <a:extLst>
                  <a:ext uri="{FF2B5EF4-FFF2-40B4-BE49-F238E27FC236}">
                    <a16:creationId xmlns:a16="http://schemas.microsoft.com/office/drawing/2014/main" id="{4107E8B5-D14E-CACA-ECC7-DB832561DC89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>
                <a:extLst>
                  <a:ext uri="{FF2B5EF4-FFF2-40B4-BE49-F238E27FC236}">
                    <a16:creationId xmlns:a16="http://schemas.microsoft.com/office/drawing/2014/main" id="{A0C6FC45-DB48-D512-7C0C-0E4C39489994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>
                <a:extLst>
                  <a:ext uri="{FF2B5EF4-FFF2-40B4-BE49-F238E27FC236}">
                    <a16:creationId xmlns:a16="http://schemas.microsoft.com/office/drawing/2014/main" id="{E1A2D756-21D2-BA93-3E34-C087F5EE70C6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4BF2FD25-790F-4095-BD72-7AED1545FA4C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32C8661B-29C7-B77E-66EE-29EFADE37EF0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3B274EF5-B33A-F2D9-E6E0-901D6EB10E36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1A5A5F13-BF17-7387-CBCD-66DBF3120A3A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24E6166E-104D-EAF6-20C1-6A76E62508F2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8F9D4EC9-0541-CF45-A31D-0E5780600286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5BCE261D-BFAC-79C1-307C-A03FDD38D2BF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50FE12A1-65C7-0B53-2ED8-58F684E59FF3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654212D7-E09E-3A3E-512E-722F6B8A04B0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077CC077-F005-999F-BD54-94FB54431E70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1291AA09-A4CB-323E-1D68-7ED8912412F3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A0DF968B-003C-5BF9-AB54-11F5C7616A3B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77FE8460-FC31-E54A-C6E7-6E61534CA1EC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E1CE6D75-C760-D266-13B8-3D3B75575FF2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371F469A-01B8-E641-4469-BDEA2F4F3659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9FC7301D-355D-9986-1CAA-5C32FD0F2B5F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3104E2CE-7EC2-D865-EFE0-946BCCBEE2E2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03B430FC-1733-454F-3B67-7FC455767110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DA8D961E-56C5-7760-4E10-0AD050B8976A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68F24F8A-223B-CA28-AC06-2BEF820BC9FE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CABE0B97-8D5B-D704-B00A-8252BEAD390B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12AAF6DF-84F2-FC63-4B34-6B1F05929CE9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14A1A7F1-E312-1AE6-74D7-D4DE939CF8F7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3F73B7CF-E89B-0F50-C0E6-D8B6F997C27B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3207BE1C-DDB3-F041-E9E6-A6754FFDC6EC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15786BD6-91E0-01FB-BDB2-53C200CD2B13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5A7E4A4B-7CD9-FE06-9C87-C78769E16908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834C7E26-8A71-02BC-94B4-B45B3C76B8A4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8DF4B762-B3ED-C6AB-CE51-0437D72467D4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BBF4CF7B-4242-43EB-7440-66F3B60C4F19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C7EB81DC-3818-BDBB-1AA0-6BA2FAE06553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3017956F-D679-9052-6884-B3D624703D3A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2276CFBF-8461-5950-A3D2-10C85B2F4D10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5E443673-2D8F-0BB3-99AE-EE45DA0D8243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DAD70CA3-222F-7CD2-BF90-DBAAD710880F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9103B45E-FACD-0403-ED06-6A3E64024347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B306F0BE-AB43-0D95-02C6-F241FA9914FC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1980D524-0810-990C-346C-48B0496E9966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556DA87D-0FD1-F7C5-846A-F2DC45A28CCA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31C8585B-9211-C5F5-63F2-AF06E095884F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AD02F1C5-537B-925F-291B-53770F2EFD16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3C15DDE0-E3EF-C4D1-3803-7CDBDBD3D059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4EF90240-9DDF-DA49-A873-08B210FA532F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C844FEE2-3AED-2C57-4B9E-F1F572BBEB36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2AB6DA9A-545C-5D7E-78AA-4B6C3E26ED1C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966F8D45-1587-E473-1720-D91D3A8AED88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C4C0E0CC-FD98-AEDF-15A9-E7996B17C3D3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6045DF2D-9669-78DD-BD64-EB70CF0CF467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FE56D12D-842B-000F-15F3-48D2372403C0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7FFA11A1-65D1-FDF6-CD45-8BB72C5A756C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07338759-60CF-9E9E-48F7-A5DAAE84099C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6DE07C50-101D-C46E-7D3F-680F9ED9E40B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263A80A1-EFF8-AF7B-8D83-A159808207BB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F08A3120-8F2E-2119-A6A2-96421724361A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4DDB20E9-F453-52F1-0975-4742BC154AD9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B8A84F76-84C7-6A88-2C11-0B27F092C333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6345AE3D-8598-467C-3D24-29733D2FCA88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>
                <a:extLst>
                  <a:ext uri="{FF2B5EF4-FFF2-40B4-BE49-F238E27FC236}">
                    <a16:creationId xmlns:a16="http://schemas.microsoft.com/office/drawing/2014/main" id="{AED7328D-4E0D-74F3-2496-D8457EE2EACA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>
                <a:extLst>
                  <a:ext uri="{FF2B5EF4-FFF2-40B4-BE49-F238E27FC236}">
                    <a16:creationId xmlns:a16="http://schemas.microsoft.com/office/drawing/2014/main" id="{3476C098-BA9A-450C-8962-B1DC77F3D065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>
                <a:extLst>
                  <a:ext uri="{FF2B5EF4-FFF2-40B4-BE49-F238E27FC236}">
                    <a16:creationId xmlns:a16="http://schemas.microsoft.com/office/drawing/2014/main" id="{37B2E433-4536-55DF-A85E-25B571290572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>
                <a:extLst>
                  <a:ext uri="{FF2B5EF4-FFF2-40B4-BE49-F238E27FC236}">
                    <a16:creationId xmlns:a16="http://schemas.microsoft.com/office/drawing/2014/main" id="{45A11457-9144-025B-1870-662DF149B6E6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>
                <a:extLst>
                  <a:ext uri="{FF2B5EF4-FFF2-40B4-BE49-F238E27FC236}">
                    <a16:creationId xmlns:a16="http://schemas.microsoft.com/office/drawing/2014/main" id="{A6D02CF6-90DF-5BE5-8EB4-BCBE286E10EC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>
                <a:extLst>
                  <a:ext uri="{FF2B5EF4-FFF2-40B4-BE49-F238E27FC236}">
                    <a16:creationId xmlns:a16="http://schemas.microsoft.com/office/drawing/2014/main" id="{BA6E8540-4984-C29A-2518-2BDBC416C4A0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>
                <a:extLst>
                  <a:ext uri="{FF2B5EF4-FFF2-40B4-BE49-F238E27FC236}">
                    <a16:creationId xmlns:a16="http://schemas.microsoft.com/office/drawing/2014/main" id="{90309465-D42F-1DBB-324B-91D731AFD2DE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>
                <a:extLst>
                  <a:ext uri="{FF2B5EF4-FFF2-40B4-BE49-F238E27FC236}">
                    <a16:creationId xmlns:a16="http://schemas.microsoft.com/office/drawing/2014/main" id="{177B7F1C-E32B-18F4-7487-A0A48832E168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>
                <a:extLst>
                  <a:ext uri="{FF2B5EF4-FFF2-40B4-BE49-F238E27FC236}">
                    <a16:creationId xmlns:a16="http://schemas.microsoft.com/office/drawing/2014/main" id="{460B3DDA-C6B9-D5B1-B9CA-43CC50EDBC06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>
                <a:extLst>
                  <a:ext uri="{FF2B5EF4-FFF2-40B4-BE49-F238E27FC236}">
                    <a16:creationId xmlns:a16="http://schemas.microsoft.com/office/drawing/2014/main" id="{A44A8138-96B3-1C9C-EC02-3E8C57F445A9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>
                <a:extLst>
                  <a:ext uri="{FF2B5EF4-FFF2-40B4-BE49-F238E27FC236}">
                    <a16:creationId xmlns:a16="http://schemas.microsoft.com/office/drawing/2014/main" id="{6498F715-01B0-9FC5-23E3-5A88DC15F3A8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19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3FBDDDCE-D464-8B05-BABB-51442210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>
            <a:extLst>
              <a:ext uri="{FF2B5EF4-FFF2-40B4-BE49-F238E27FC236}">
                <a16:creationId xmlns:a16="http://schemas.microsoft.com/office/drawing/2014/main" id="{6C1E2639-11D3-BC8F-9F7F-E37881364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6" y="784956"/>
            <a:ext cx="2890845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—Resultados</a:t>
            </a:r>
            <a:endParaRPr dirty="0"/>
          </a:p>
        </p:txBody>
      </p:sp>
      <p:sp>
        <p:nvSpPr>
          <p:cNvPr id="1084" name="Google Shape;1084;p38">
            <a:extLst>
              <a:ext uri="{FF2B5EF4-FFF2-40B4-BE49-F238E27FC236}">
                <a16:creationId xmlns:a16="http://schemas.microsoft.com/office/drawing/2014/main" id="{4FF2A460-9F40-203E-4386-282AD71FDF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82609" y="916287"/>
            <a:ext cx="4548265" cy="351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s-CO" sz="1600" dirty="0"/>
              <a:t>🎯 ANÁLISIS DE CONFIANZA - Smart </a:t>
            </a:r>
            <a:r>
              <a:rPr lang="es-CO" sz="1600" dirty="0" err="1"/>
              <a:t>Watch</a:t>
            </a:r>
            <a:r>
              <a:rPr lang="es-CO" sz="1600" dirty="0"/>
              <a:t> ----------------------------------------------</a:t>
            </a:r>
          </a:p>
          <a:p>
            <a:pPr marL="0" lvl="0" indent="0" algn="l"/>
            <a:r>
              <a:rPr lang="es-CO" sz="1600" dirty="0"/>
              <a:t>🔴 Nivel de confianza: BAJA </a:t>
            </a:r>
          </a:p>
          <a:p>
            <a:pPr marL="0" lvl="0" indent="0" algn="l"/>
            <a:r>
              <a:rPr lang="es-CO" sz="1600" dirty="0"/>
              <a:t>📈 Similitud máxima: 0.318 💡 </a:t>
            </a:r>
          </a:p>
          <a:p>
            <a:pPr marL="0" lvl="0" indent="0" algn="l"/>
            <a:r>
              <a:rPr lang="es-CO" sz="1600" dirty="0"/>
              <a:t>Recomendación: Categorización incierta, requiere revisión manual </a:t>
            </a:r>
          </a:p>
          <a:p>
            <a:pPr marL="0" lvl="0" indent="0" algn="l"/>
            <a:r>
              <a:rPr lang="es-CO" sz="1600" dirty="0"/>
              <a:t>📊 Diferencia con segunda opción: 0.000 </a:t>
            </a:r>
          </a:p>
          <a:p>
            <a:pPr marL="0" lvl="0" indent="0" algn="l"/>
            <a:r>
              <a:rPr lang="es-CO" sz="1600" dirty="0"/>
              <a:t>⚠️ Múltiples categorías con similitud similar - revisar manualmente</a:t>
            </a:r>
            <a:endParaRPr lang="es-CO" sz="200" dirty="0"/>
          </a:p>
        </p:txBody>
      </p:sp>
      <p:grpSp>
        <p:nvGrpSpPr>
          <p:cNvPr id="1085" name="Google Shape;1085;p38">
            <a:extLst>
              <a:ext uri="{FF2B5EF4-FFF2-40B4-BE49-F238E27FC236}">
                <a16:creationId xmlns:a16="http://schemas.microsoft.com/office/drawing/2014/main" id="{24057608-9B6B-C5E6-4602-EBA1BC14FFAB}"/>
              </a:ext>
            </a:extLst>
          </p:cNvPr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>
              <a:extLst>
                <a:ext uri="{FF2B5EF4-FFF2-40B4-BE49-F238E27FC236}">
                  <a16:creationId xmlns:a16="http://schemas.microsoft.com/office/drawing/2014/main" id="{14FE8374-03C9-7D38-451C-FA473B609302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>
              <a:extLst>
                <a:ext uri="{FF2B5EF4-FFF2-40B4-BE49-F238E27FC236}">
                  <a16:creationId xmlns:a16="http://schemas.microsoft.com/office/drawing/2014/main" id="{1A371393-C4F2-4029-1A3A-7F4436C43DF0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>
                <a:extLst>
                  <a:ext uri="{FF2B5EF4-FFF2-40B4-BE49-F238E27FC236}">
                    <a16:creationId xmlns:a16="http://schemas.microsoft.com/office/drawing/2014/main" id="{63A8AF92-D96D-EB4E-5AF7-276DE91B9794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>
                <a:extLst>
                  <a:ext uri="{FF2B5EF4-FFF2-40B4-BE49-F238E27FC236}">
                    <a16:creationId xmlns:a16="http://schemas.microsoft.com/office/drawing/2014/main" id="{1122AA42-B3A6-E962-E51B-617676B74243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>
                <a:extLst>
                  <a:ext uri="{FF2B5EF4-FFF2-40B4-BE49-F238E27FC236}">
                    <a16:creationId xmlns:a16="http://schemas.microsoft.com/office/drawing/2014/main" id="{4BB67135-FFC8-BD5A-CA21-79507407A802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>
                <a:extLst>
                  <a:ext uri="{FF2B5EF4-FFF2-40B4-BE49-F238E27FC236}">
                    <a16:creationId xmlns:a16="http://schemas.microsoft.com/office/drawing/2014/main" id="{7A72AED7-D39D-BE43-190D-42FBD0E63311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>
                <a:extLst>
                  <a:ext uri="{FF2B5EF4-FFF2-40B4-BE49-F238E27FC236}">
                    <a16:creationId xmlns:a16="http://schemas.microsoft.com/office/drawing/2014/main" id="{9D26E3A9-B2BC-2CFB-0DBB-F2962EA2DBFD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>
                <a:extLst>
                  <a:ext uri="{FF2B5EF4-FFF2-40B4-BE49-F238E27FC236}">
                    <a16:creationId xmlns:a16="http://schemas.microsoft.com/office/drawing/2014/main" id="{63F88667-A2BD-929D-1794-204A5DDBDDDC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>
                <a:extLst>
                  <a:ext uri="{FF2B5EF4-FFF2-40B4-BE49-F238E27FC236}">
                    <a16:creationId xmlns:a16="http://schemas.microsoft.com/office/drawing/2014/main" id="{6001E654-4802-5494-4F48-F445E11A4A9B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>
                <a:extLst>
                  <a:ext uri="{FF2B5EF4-FFF2-40B4-BE49-F238E27FC236}">
                    <a16:creationId xmlns:a16="http://schemas.microsoft.com/office/drawing/2014/main" id="{40CC91E2-CA87-0A03-E01E-567C18FEF365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>
                <a:extLst>
                  <a:ext uri="{FF2B5EF4-FFF2-40B4-BE49-F238E27FC236}">
                    <a16:creationId xmlns:a16="http://schemas.microsoft.com/office/drawing/2014/main" id="{28BC4812-6CBD-E2F8-4E59-0542292D87DC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>
                <a:extLst>
                  <a:ext uri="{FF2B5EF4-FFF2-40B4-BE49-F238E27FC236}">
                    <a16:creationId xmlns:a16="http://schemas.microsoft.com/office/drawing/2014/main" id="{F3A59AEF-2E41-DE54-60FB-0602A720F241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>
                <a:extLst>
                  <a:ext uri="{FF2B5EF4-FFF2-40B4-BE49-F238E27FC236}">
                    <a16:creationId xmlns:a16="http://schemas.microsoft.com/office/drawing/2014/main" id="{6F9246DF-63BF-E77E-23FC-56B33EE9E300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>
                <a:extLst>
                  <a:ext uri="{FF2B5EF4-FFF2-40B4-BE49-F238E27FC236}">
                    <a16:creationId xmlns:a16="http://schemas.microsoft.com/office/drawing/2014/main" id="{DD892022-B18F-F4FE-02A5-CE561C8B16AE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>
                <a:extLst>
                  <a:ext uri="{FF2B5EF4-FFF2-40B4-BE49-F238E27FC236}">
                    <a16:creationId xmlns:a16="http://schemas.microsoft.com/office/drawing/2014/main" id="{5A40335D-1C6D-8E07-705E-B0BA7103E4C7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>
                <a:extLst>
                  <a:ext uri="{FF2B5EF4-FFF2-40B4-BE49-F238E27FC236}">
                    <a16:creationId xmlns:a16="http://schemas.microsoft.com/office/drawing/2014/main" id="{E56423AF-2C66-EB8D-DF19-5D4E2A286D2E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>
                <a:extLst>
                  <a:ext uri="{FF2B5EF4-FFF2-40B4-BE49-F238E27FC236}">
                    <a16:creationId xmlns:a16="http://schemas.microsoft.com/office/drawing/2014/main" id="{756EE184-759F-8C01-2AA5-6D38BF48BDC1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>
                <a:extLst>
                  <a:ext uri="{FF2B5EF4-FFF2-40B4-BE49-F238E27FC236}">
                    <a16:creationId xmlns:a16="http://schemas.microsoft.com/office/drawing/2014/main" id="{EA81D8DD-6EDA-84FD-7F76-4F31E13D20D2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>
                <a:extLst>
                  <a:ext uri="{FF2B5EF4-FFF2-40B4-BE49-F238E27FC236}">
                    <a16:creationId xmlns:a16="http://schemas.microsoft.com/office/drawing/2014/main" id="{91D13924-6DE9-DCDC-C94D-E03BF56F1E38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>
                <a:extLst>
                  <a:ext uri="{FF2B5EF4-FFF2-40B4-BE49-F238E27FC236}">
                    <a16:creationId xmlns:a16="http://schemas.microsoft.com/office/drawing/2014/main" id="{68071A34-A02A-D0EF-817D-7747B13FF8EC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>
                <a:extLst>
                  <a:ext uri="{FF2B5EF4-FFF2-40B4-BE49-F238E27FC236}">
                    <a16:creationId xmlns:a16="http://schemas.microsoft.com/office/drawing/2014/main" id="{48BECBE3-B09A-EB38-3D7E-00867296156C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>
                <a:extLst>
                  <a:ext uri="{FF2B5EF4-FFF2-40B4-BE49-F238E27FC236}">
                    <a16:creationId xmlns:a16="http://schemas.microsoft.com/office/drawing/2014/main" id="{F525DFEF-41FD-B393-EB6A-B8C4F64C0DA9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>
                <a:extLst>
                  <a:ext uri="{FF2B5EF4-FFF2-40B4-BE49-F238E27FC236}">
                    <a16:creationId xmlns:a16="http://schemas.microsoft.com/office/drawing/2014/main" id="{100D6645-5950-8FD9-D977-48056C01E787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>
                <a:extLst>
                  <a:ext uri="{FF2B5EF4-FFF2-40B4-BE49-F238E27FC236}">
                    <a16:creationId xmlns:a16="http://schemas.microsoft.com/office/drawing/2014/main" id="{7E7BEEC6-CDEE-91D8-38F7-FE7AB39C1EDF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>
                <a:extLst>
                  <a:ext uri="{FF2B5EF4-FFF2-40B4-BE49-F238E27FC236}">
                    <a16:creationId xmlns:a16="http://schemas.microsoft.com/office/drawing/2014/main" id="{33216839-EA43-8D9F-1BC3-F2E837EFAC85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>
                <a:extLst>
                  <a:ext uri="{FF2B5EF4-FFF2-40B4-BE49-F238E27FC236}">
                    <a16:creationId xmlns:a16="http://schemas.microsoft.com/office/drawing/2014/main" id="{2360B56A-BE3B-FE2B-FAFB-6E9689F177CE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>
                <a:extLst>
                  <a:ext uri="{FF2B5EF4-FFF2-40B4-BE49-F238E27FC236}">
                    <a16:creationId xmlns:a16="http://schemas.microsoft.com/office/drawing/2014/main" id="{407AA8F8-FEEE-3C7B-37AC-A56E5E53653F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>
                <a:extLst>
                  <a:ext uri="{FF2B5EF4-FFF2-40B4-BE49-F238E27FC236}">
                    <a16:creationId xmlns:a16="http://schemas.microsoft.com/office/drawing/2014/main" id="{CDA0BB76-D88E-A386-AB24-22EADB6AC306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>
                <a:extLst>
                  <a:ext uri="{FF2B5EF4-FFF2-40B4-BE49-F238E27FC236}">
                    <a16:creationId xmlns:a16="http://schemas.microsoft.com/office/drawing/2014/main" id="{A49CC71F-6D36-8CAF-A96A-46CDE04D4E23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>
                <a:extLst>
                  <a:ext uri="{FF2B5EF4-FFF2-40B4-BE49-F238E27FC236}">
                    <a16:creationId xmlns:a16="http://schemas.microsoft.com/office/drawing/2014/main" id="{55DA3552-B44A-68AC-7C98-CF30B88A8EFA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>
                <a:extLst>
                  <a:ext uri="{FF2B5EF4-FFF2-40B4-BE49-F238E27FC236}">
                    <a16:creationId xmlns:a16="http://schemas.microsoft.com/office/drawing/2014/main" id="{A435EE5A-20F4-6C63-2466-D33C6A235C7C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>
                <a:extLst>
                  <a:ext uri="{FF2B5EF4-FFF2-40B4-BE49-F238E27FC236}">
                    <a16:creationId xmlns:a16="http://schemas.microsoft.com/office/drawing/2014/main" id="{C79B7D2E-BA4A-6B81-EF85-90F612623D13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>
                <a:extLst>
                  <a:ext uri="{FF2B5EF4-FFF2-40B4-BE49-F238E27FC236}">
                    <a16:creationId xmlns:a16="http://schemas.microsoft.com/office/drawing/2014/main" id="{30506632-02FF-914D-009A-F475F881EB39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>
                <a:extLst>
                  <a:ext uri="{FF2B5EF4-FFF2-40B4-BE49-F238E27FC236}">
                    <a16:creationId xmlns:a16="http://schemas.microsoft.com/office/drawing/2014/main" id="{95BF27E8-8F6E-6B30-37C2-F08C6DFF8BB7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>
                <a:extLst>
                  <a:ext uri="{FF2B5EF4-FFF2-40B4-BE49-F238E27FC236}">
                    <a16:creationId xmlns:a16="http://schemas.microsoft.com/office/drawing/2014/main" id="{1A64B286-5602-1ED1-749F-24B3A2C1B5BB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>
                <a:extLst>
                  <a:ext uri="{FF2B5EF4-FFF2-40B4-BE49-F238E27FC236}">
                    <a16:creationId xmlns:a16="http://schemas.microsoft.com/office/drawing/2014/main" id="{5834EAF9-76DF-5170-C998-0C2F3AAA3D42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>
                <a:extLst>
                  <a:ext uri="{FF2B5EF4-FFF2-40B4-BE49-F238E27FC236}">
                    <a16:creationId xmlns:a16="http://schemas.microsoft.com/office/drawing/2014/main" id="{6C2487A4-AE19-4E22-74E4-51FB9AAF61A1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>
                <a:extLst>
                  <a:ext uri="{FF2B5EF4-FFF2-40B4-BE49-F238E27FC236}">
                    <a16:creationId xmlns:a16="http://schemas.microsoft.com/office/drawing/2014/main" id="{6973F332-8443-1F99-6517-15E82122E7B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>
                <a:extLst>
                  <a:ext uri="{FF2B5EF4-FFF2-40B4-BE49-F238E27FC236}">
                    <a16:creationId xmlns:a16="http://schemas.microsoft.com/office/drawing/2014/main" id="{65FABEB7-8FFF-EF5E-F65E-293D5341BD24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>
                <a:extLst>
                  <a:ext uri="{FF2B5EF4-FFF2-40B4-BE49-F238E27FC236}">
                    <a16:creationId xmlns:a16="http://schemas.microsoft.com/office/drawing/2014/main" id="{AF8D255B-E22E-E135-4825-93F6CFF7505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>
                <a:extLst>
                  <a:ext uri="{FF2B5EF4-FFF2-40B4-BE49-F238E27FC236}">
                    <a16:creationId xmlns:a16="http://schemas.microsoft.com/office/drawing/2014/main" id="{B1BBBAB4-ED09-9760-3865-333FFEA8EA66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>
                <a:extLst>
                  <a:ext uri="{FF2B5EF4-FFF2-40B4-BE49-F238E27FC236}">
                    <a16:creationId xmlns:a16="http://schemas.microsoft.com/office/drawing/2014/main" id="{D0210225-0D06-2DD6-B6B7-96717D9080F0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>
                <a:extLst>
                  <a:ext uri="{FF2B5EF4-FFF2-40B4-BE49-F238E27FC236}">
                    <a16:creationId xmlns:a16="http://schemas.microsoft.com/office/drawing/2014/main" id="{936580B2-DE61-A2F6-C5C1-74F3CEAD7C2E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>
                <a:extLst>
                  <a:ext uri="{FF2B5EF4-FFF2-40B4-BE49-F238E27FC236}">
                    <a16:creationId xmlns:a16="http://schemas.microsoft.com/office/drawing/2014/main" id="{DF725736-3058-CBA7-E1F2-3DB7DFB4DB72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>
                <a:extLst>
                  <a:ext uri="{FF2B5EF4-FFF2-40B4-BE49-F238E27FC236}">
                    <a16:creationId xmlns:a16="http://schemas.microsoft.com/office/drawing/2014/main" id="{7F65F335-246A-D966-DC63-2152F2D6E8DF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>
                <a:extLst>
                  <a:ext uri="{FF2B5EF4-FFF2-40B4-BE49-F238E27FC236}">
                    <a16:creationId xmlns:a16="http://schemas.microsoft.com/office/drawing/2014/main" id="{3D973C7E-A3AB-C95D-C5B6-998A5B20BFE4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>
                <a:extLst>
                  <a:ext uri="{FF2B5EF4-FFF2-40B4-BE49-F238E27FC236}">
                    <a16:creationId xmlns:a16="http://schemas.microsoft.com/office/drawing/2014/main" id="{CB7E8633-27A5-A663-9202-FD7B30A0AAD4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>
                <a:extLst>
                  <a:ext uri="{FF2B5EF4-FFF2-40B4-BE49-F238E27FC236}">
                    <a16:creationId xmlns:a16="http://schemas.microsoft.com/office/drawing/2014/main" id="{791FAB17-FBF4-5A56-ACEA-3B431E785E34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>
                <a:extLst>
                  <a:ext uri="{FF2B5EF4-FFF2-40B4-BE49-F238E27FC236}">
                    <a16:creationId xmlns:a16="http://schemas.microsoft.com/office/drawing/2014/main" id="{85EDD3BD-CD39-8338-D618-DAD049000C0F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>
                <a:extLst>
                  <a:ext uri="{FF2B5EF4-FFF2-40B4-BE49-F238E27FC236}">
                    <a16:creationId xmlns:a16="http://schemas.microsoft.com/office/drawing/2014/main" id="{AEC41E78-64FC-A625-943E-F23F21A35DDF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>
                <a:extLst>
                  <a:ext uri="{FF2B5EF4-FFF2-40B4-BE49-F238E27FC236}">
                    <a16:creationId xmlns:a16="http://schemas.microsoft.com/office/drawing/2014/main" id="{F90336CF-FBC3-D173-F55D-80B58CD8CCBB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>
                <a:extLst>
                  <a:ext uri="{FF2B5EF4-FFF2-40B4-BE49-F238E27FC236}">
                    <a16:creationId xmlns:a16="http://schemas.microsoft.com/office/drawing/2014/main" id="{3EDB8DA8-CACE-699D-EFA3-5C26CC89EBBB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>
                <a:extLst>
                  <a:ext uri="{FF2B5EF4-FFF2-40B4-BE49-F238E27FC236}">
                    <a16:creationId xmlns:a16="http://schemas.microsoft.com/office/drawing/2014/main" id="{F255A8C3-DA0A-B43C-F180-4BEF0D034BBA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>
                <a:extLst>
                  <a:ext uri="{FF2B5EF4-FFF2-40B4-BE49-F238E27FC236}">
                    <a16:creationId xmlns:a16="http://schemas.microsoft.com/office/drawing/2014/main" id="{3CF499E0-0EFA-984F-429F-6F00906B1688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>
                <a:extLst>
                  <a:ext uri="{FF2B5EF4-FFF2-40B4-BE49-F238E27FC236}">
                    <a16:creationId xmlns:a16="http://schemas.microsoft.com/office/drawing/2014/main" id="{2B092323-E0D1-709E-9B2C-126D797F0D60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>
                <a:extLst>
                  <a:ext uri="{FF2B5EF4-FFF2-40B4-BE49-F238E27FC236}">
                    <a16:creationId xmlns:a16="http://schemas.microsoft.com/office/drawing/2014/main" id="{7C062F34-A68B-23B5-D38A-DE569943F940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>
                <a:extLst>
                  <a:ext uri="{FF2B5EF4-FFF2-40B4-BE49-F238E27FC236}">
                    <a16:creationId xmlns:a16="http://schemas.microsoft.com/office/drawing/2014/main" id="{8C40D933-5F1A-5FC0-79E7-A20E1B2D6BB3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>
                <a:extLst>
                  <a:ext uri="{FF2B5EF4-FFF2-40B4-BE49-F238E27FC236}">
                    <a16:creationId xmlns:a16="http://schemas.microsoft.com/office/drawing/2014/main" id="{7BA7F09F-5969-054F-3A60-48BB9650D88E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>
                <a:extLst>
                  <a:ext uri="{FF2B5EF4-FFF2-40B4-BE49-F238E27FC236}">
                    <a16:creationId xmlns:a16="http://schemas.microsoft.com/office/drawing/2014/main" id="{D52DA158-F312-544D-98D8-3E600F659BA4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>
                <a:extLst>
                  <a:ext uri="{FF2B5EF4-FFF2-40B4-BE49-F238E27FC236}">
                    <a16:creationId xmlns:a16="http://schemas.microsoft.com/office/drawing/2014/main" id="{F0E4E382-44F9-026D-48CF-DDD1E8F51671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>
                <a:extLst>
                  <a:ext uri="{FF2B5EF4-FFF2-40B4-BE49-F238E27FC236}">
                    <a16:creationId xmlns:a16="http://schemas.microsoft.com/office/drawing/2014/main" id="{AA53AA9A-0ABC-AC8B-7204-E4BD7D243225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>
                <a:extLst>
                  <a:ext uri="{FF2B5EF4-FFF2-40B4-BE49-F238E27FC236}">
                    <a16:creationId xmlns:a16="http://schemas.microsoft.com/office/drawing/2014/main" id="{0F4F3CAB-B0FC-54ED-020F-9BB8849C0E0A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>
                <a:extLst>
                  <a:ext uri="{FF2B5EF4-FFF2-40B4-BE49-F238E27FC236}">
                    <a16:creationId xmlns:a16="http://schemas.microsoft.com/office/drawing/2014/main" id="{B35BAED9-3123-9139-FF76-BA01F65674C6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>
                <a:extLst>
                  <a:ext uri="{FF2B5EF4-FFF2-40B4-BE49-F238E27FC236}">
                    <a16:creationId xmlns:a16="http://schemas.microsoft.com/office/drawing/2014/main" id="{7893D7D1-931F-54F6-7F69-1D696C50FAA2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>
                <a:extLst>
                  <a:ext uri="{FF2B5EF4-FFF2-40B4-BE49-F238E27FC236}">
                    <a16:creationId xmlns:a16="http://schemas.microsoft.com/office/drawing/2014/main" id="{76222952-0311-E7C3-F4D1-8303A40327D4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>
                <a:extLst>
                  <a:ext uri="{FF2B5EF4-FFF2-40B4-BE49-F238E27FC236}">
                    <a16:creationId xmlns:a16="http://schemas.microsoft.com/office/drawing/2014/main" id="{7342E496-1C2F-BB0B-B708-A91FBEC3DC0F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>
                <a:extLst>
                  <a:ext uri="{FF2B5EF4-FFF2-40B4-BE49-F238E27FC236}">
                    <a16:creationId xmlns:a16="http://schemas.microsoft.com/office/drawing/2014/main" id="{A5EE85DD-72DF-4A9E-20FF-1F744F457A21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>
                <a:extLst>
                  <a:ext uri="{FF2B5EF4-FFF2-40B4-BE49-F238E27FC236}">
                    <a16:creationId xmlns:a16="http://schemas.microsoft.com/office/drawing/2014/main" id="{E6AD319B-A3E3-4D1A-4602-2C73E12C11A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>
                <a:extLst>
                  <a:ext uri="{FF2B5EF4-FFF2-40B4-BE49-F238E27FC236}">
                    <a16:creationId xmlns:a16="http://schemas.microsoft.com/office/drawing/2014/main" id="{24636D6B-C38F-78CE-F01E-44342F8BA006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>
                <a:extLst>
                  <a:ext uri="{FF2B5EF4-FFF2-40B4-BE49-F238E27FC236}">
                    <a16:creationId xmlns:a16="http://schemas.microsoft.com/office/drawing/2014/main" id="{91010F6C-318C-C641-E03D-6EA33BF4EF97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>
                <a:extLst>
                  <a:ext uri="{FF2B5EF4-FFF2-40B4-BE49-F238E27FC236}">
                    <a16:creationId xmlns:a16="http://schemas.microsoft.com/office/drawing/2014/main" id="{64194E07-FA1E-71DC-F88E-244B6AE24697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>
                <a:extLst>
                  <a:ext uri="{FF2B5EF4-FFF2-40B4-BE49-F238E27FC236}">
                    <a16:creationId xmlns:a16="http://schemas.microsoft.com/office/drawing/2014/main" id="{BE78E6C9-9482-C99C-EF70-0FA5065347C3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>
                <a:extLst>
                  <a:ext uri="{FF2B5EF4-FFF2-40B4-BE49-F238E27FC236}">
                    <a16:creationId xmlns:a16="http://schemas.microsoft.com/office/drawing/2014/main" id="{F34708E6-02FC-3EB4-9E0F-301B9D2666B9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>
                <a:extLst>
                  <a:ext uri="{FF2B5EF4-FFF2-40B4-BE49-F238E27FC236}">
                    <a16:creationId xmlns:a16="http://schemas.microsoft.com/office/drawing/2014/main" id="{FC5349C6-4986-7A3F-9344-A1833BDECC4F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>
                <a:extLst>
                  <a:ext uri="{FF2B5EF4-FFF2-40B4-BE49-F238E27FC236}">
                    <a16:creationId xmlns:a16="http://schemas.microsoft.com/office/drawing/2014/main" id="{E103FBCD-B4FC-4172-60BD-E0563E6D8474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>
                <a:extLst>
                  <a:ext uri="{FF2B5EF4-FFF2-40B4-BE49-F238E27FC236}">
                    <a16:creationId xmlns:a16="http://schemas.microsoft.com/office/drawing/2014/main" id="{F5D35F51-F3E4-6AE5-8DA4-24CD20FA1111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>
                <a:extLst>
                  <a:ext uri="{FF2B5EF4-FFF2-40B4-BE49-F238E27FC236}">
                    <a16:creationId xmlns:a16="http://schemas.microsoft.com/office/drawing/2014/main" id="{B31D1997-0162-F369-42CA-09D6C52B0646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>
                <a:extLst>
                  <a:ext uri="{FF2B5EF4-FFF2-40B4-BE49-F238E27FC236}">
                    <a16:creationId xmlns:a16="http://schemas.microsoft.com/office/drawing/2014/main" id="{47C27571-1E94-8B04-06C5-AC35C81EB57B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>
                <a:extLst>
                  <a:ext uri="{FF2B5EF4-FFF2-40B4-BE49-F238E27FC236}">
                    <a16:creationId xmlns:a16="http://schemas.microsoft.com/office/drawing/2014/main" id="{F310D667-2C7D-C10D-9B3D-F936C8C7FC5D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>
                <a:extLst>
                  <a:ext uri="{FF2B5EF4-FFF2-40B4-BE49-F238E27FC236}">
                    <a16:creationId xmlns:a16="http://schemas.microsoft.com/office/drawing/2014/main" id="{F49CEB35-1AEE-4F34-87D9-35BB479BF11F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>
                <a:extLst>
                  <a:ext uri="{FF2B5EF4-FFF2-40B4-BE49-F238E27FC236}">
                    <a16:creationId xmlns:a16="http://schemas.microsoft.com/office/drawing/2014/main" id="{3811A56C-91DA-BC7B-E886-756CF3272126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>
                <a:extLst>
                  <a:ext uri="{FF2B5EF4-FFF2-40B4-BE49-F238E27FC236}">
                    <a16:creationId xmlns:a16="http://schemas.microsoft.com/office/drawing/2014/main" id="{6C45E44F-05E0-3E43-F8DA-345872977F60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>
                <a:extLst>
                  <a:ext uri="{FF2B5EF4-FFF2-40B4-BE49-F238E27FC236}">
                    <a16:creationId xmlns:a16="http://schemas.microsoft.com/office/drawing/2014/main" id="{B0DEDF27-2033-6012-7359-D6A3394EB8C6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>
                <a:extLst>
                  <a:ext uri="{FF2B5EF4-FFF2-40B4-BE49-F238E27FC236}">
                    <a16:creationId xmlns:a16="http://schemas.microsoft.com/office/drawing/2014/main" id="{815FBECE-18B7-578C-89E2-66FBCD9FE2C7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>
                <a:extLst>
                  <a:ext uri="{FF2B5EF4-FFF2-40B4-BE49-F238E27FC236}">
                    <a16:creationId xmlns:a16="http://schemas.microsoft.com/office/drawing/2014/main" id="{28B4E3D4-6546-275A-22E6-F4D47A5E6FB8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>
                <a:extLst>
                  <a:ext uri="{FF2B5EF4-FFF2-40B4-BE49-F238E27FC236}">
                    <a16:creationId xmlns:a16="http://schemas.microsoft.com/office/drawing/2014/main" id="{421E483A-4132-6A5B-74DB-109161B9DD81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>
                <a:extLst>
                  <a:ext uri="{FF2B5EF4-FFF2-40B4-BE49-F238E27FC236}">
                    <a16:creationId xmlns:a16="http://schemas.microsoft.com/office/drawing/2014/main" id="{707EA150-4D29-A9BE-9F3C-C1E48A721F63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>
                <a:extLst>
                  <a:ext uri="{FF2B5EF4-FFF2-40B4-BE49-F238E27FC236}">
                    <a16:creationId xmlns:a16="http://schemas.microsoft.com/office/drawing/2014/main" id="{7F1201EB-D343-A353-634A-71F45462DDF8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>
                <a:extLst>
                  <a:ext uri="{FF2B5EF4-FFF2-40B4-BE49-F238E27FC236}">
                    <a16:creationId xmlns:a16="http://schemas.microsoft.com/office/drawing/2014/main" id="{481B1336-ADBC-99DD-ABD8-CDF3B276C792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>
                <a:extLst>
                  <a:ext uri="{FF2B5EF4-FFF2-40B4-BE49-F238E27FC236}">
                    <a16:creationId xmlns:a16="http://schemas.microsoft.com/office/drawing/2014/main" id="{C7705F98-F655-AAF0-695D-C6C29278EB50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>
                <a:extLst>
                  <a:ext uri="{FF2B5EF4-FFF2-40B4-BE49-F238E27FC236}">
                    <a16:creationId xmlns:a16="http://schemas.microsoft.com/office/drawing/2014/main" id="{8A197147-D46F-4BAC-E5EC-E15BAD656C5D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>
                <a:extLst>
                  <a:ext uri="{FF2B5EF4-FFF2-40B4-BE49-F238E27FC236}">
                    <a16:creationId xmlns:a16="http://schemas.microsoft.com/office/drawing/2014/main" id="{CD6B8166-8CE1-E635-5F59-147CA642BFD3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>
                <a:extLst>
                  <a:ext uri="{FF2B5EF4-FFF2-40B4-BE49-F238E27FC236}">
                    <a16:creationId xmlns:a16="http://schemas.microsoft.com/office/drawing/2014/main" id="{ADEC144C-D2FE-3651-43DB-BE9B7FF364EA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>
                <a:extLst>
                  <a:ext uri="{FF2B5EF4-FFF2-40B4-BE49-F238E27FC236}">
                    <a16:creationId xmlns:a16="http://schemas.microsoft.com/office/drawing/2014/main" id="{5E5BB750-6013-13C5-C653-F82F9E5CFF07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>
                <a:extLst>
                  <a:ext uri="{FF2B5EF4-FFF2-40B4-BE49-F238E27FC236}">
                    <a16:creationId xmlns:a16="http://schemas.microsoft.com/office/drawing/2014/main" id="{0150E003-6FE6-2486-C13F-A2FB86773BC4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>
                <a:extLst>
                  <a:ext uri="{FF2B5EF4-FFF2-40B4-BE49-F238E27FC236}">
                    <a16:creationId xmlns:a16="http://schemas.microsoft.com/office/drawing/2014/main" id="{0CE0EFAC-9A98-56FD-A655-3FF1A4E38C74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>
                <a:extLst>
                  <a:ext uri="{FF2B5EF4-FFF2-40B4-BE49-F238E27FC236}">
                    <a16:creationId xmlns:a16="http://schemas.microsoft.com/office/drawing/2014/main" id="{40B8579E-4582-5B7D-F45A-A91E2BCCCBA4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>
                <a:extLst>
                  <a:ext uri="{FF2B5EF4-FFF2-40B4-BE49-F238E27FC236}">
                    <a16:creationId xmlns:a16="http://schemas.microsoft.com/office/drawing/2014/main" id="{8C780737-8878-5F77-C200-EFA3C4BA496F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>
                <a:extLst>
                  <a:ext uri="{FF2B5EF4-FFF2-40B4-BE49-F238E27FC236}">
                    <a16:creationId xmlns:a16="http://schemas.microsoft.com/office/drawing/2014/main" id="{9AD1EDE3-DA77-9504-62E9-07C15C0FEAD8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>
                <a:extLst>
                  <a:ext uri="{FF2B5EF4-FFF2-40B4-BE49-F238E27FC236}">
                    <a16:creationId xmlns:a16="http://schemas.microsoft.com/office/drawing/2014/main" id="{D506E37E-34A1-BA33-DF4D-8448E954A57D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>
                <a:extLst>
                  <a:ext uri="{FF2B5EF4-FFF2-40B4-BE49-F238E27FC236}">
                    <a16:creationId xmlns:a16="http://schemas.microsoft.com/office/drawing/2014/main" id="{46A48926-63DC-BBEF-74E9-A1A2C471184C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>
                <a:extLst>
                  <a:ext uri="{FF2B5EF4-FFF2-40B4-BE49-F238E27FC236}">
                    <a16:creationId xmlns:a16="http://schemas.microsoft.com/office/drawing/2014/main" id="{B08BA9DB-BB8F-57DF-7FD2-77DC372757EB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>
                <a:extLst>
                  <a:ext uri="{FF2B5EF4-FFF2-40B4-BE49-F238E27FC236}">
                    <a16:creationId xmlns:a16="http://schemas.microsoft.com/office/drawing/2014/main" id="{1527A9F5-3EA9-0C64-8EED-A2383BD75B34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>
                <a:extLst>
                  <a:ext uri="{FF2B5EF4-FFF2-40B4-BE49-F238E27FC236}">
                    <a16:creationId xmlns:a16="http://schemas.microsoft.com/office/drawing/2014/main" id="{F7468CCB-E298-DF53-0FE4-D47FD8DDD013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>
                <a:extLst>
                  <a:ext uri="{FF2B5EF4-FFF2-40B4-BE49-F238E27FC236}">
                    <a16:creationId xmlns:a16="http://schemas.microsoft.com/office/drawing/2014/main" id="{4F571281-8A01-9C98-064E-C5428FC994F6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>
                <a:extLst>
                  <a:ext uri="{FF2B5EF4-FFF2-40B4-BE49-F238E27FC236}">
                    <a16:creationId xmlns:a16="http://schemas.microsoft.com/office/drawing/2014/main" id="{E5BA2277-BBAD-6E38-56B3-5171C48A06FD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>
                <a:extLst>
                  <a:ext uri="{FF2B5EF4-FFF2-40B4-BE49-F238E27FC236}">
                    <a16:creationId xmlns:a16="http://schemas.microsoft.com/office/drawing/2014/main" id="{D0EF1848-2883-14B7-B7F1-ED5EB598B682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>
                <a:extLst>
                  <a:ext uri="{FF2B5EF4-FFF2-40B4-BE49-F238E27FC236}">
                    <a16:creationId xmlns:a16="http://schemas.microsoft.com/office/drawing/2014/main" id="{5F782BAC-8FE9-CE57-47C6-1C017452691F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>
                <a:extLst>
                  <a:ext uri="{FF2B5EF4-FFF2-40B4-BE49-F238E27FC236}">
                    <a16:creationId xmlns:a16="http://schemas.microsoft.com/office/drawing/2014/main" id="{AB3BE14E-8B14-0572-28BB-DFCB361B4224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>
                <a:extLst>
                  <a:ext uri="{FF2B5EF4-FFF2-40B4-BE49-F238E27FC236}">
                    <a16:creationId xmlns:a16="http://schemas.microsoft.com/office/drawing/2014/main" id="{D9C02095-CA72-53A4-6D07-EC86F0F68CA6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>
                <a:extLst>
                  <a:ext uri="{FF2B5EF4-FFF2-40B4-BE49-F238E27FC236}">
                    <a16:creationId xmlns:a16="http://schemas.microsoft.com/office/drawing/2014/main" id="{3DF899DB-CB58-F7B8-65CF-CD9FCE59B66F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>
                <a:extLst>
                  <a:ext uri="{FF2B5EF4-FFF2-40B4-BE49-F238E27FC236}">
                    <a16:creationId xmlns:a16="http://schemas.microsoft.com/office/drawing/2014/main" id="{F1F463DE-C797-7F5F-8389-524B33C0ADA7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>
                <a:extLst>
                  <a:ext uri="{FF2B5EF4-FFF2-40B4-BE49-F238E27FC236}">
                    <a16:creationId xmlns:a16="http://schemas.microsoft.com/office/drawing/2014/main" id="{80451FE3-391A-E031-D1F1-F8551C3DBE45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>
                <a:extLst>
                  <a:ext uri="{FF2B5EF4-FFF2-40B4-BE49-F238E27FC236}">
                    <a16:creationId xmlns:a16="http://schemas.microsoft.com/office/drawing/2014/main" id="{10601188-8D4F-7983-E015-80CB6E2ABE42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>
                <a:extLst>
                  <a:ext uri="{FF2B5EF4-FFF2-40B4-BE49-F238E27FC236}">
                    <a16:creationId xmlns:a16="http://schemas.microsoft.com/office/drawing/2014/main" id="{BB61DC35-07ED-C0F2-B552-F22761737053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>
                <a:extLst>
                  <a:ext uri="{FF2B5EF4-FFF2-40B4-BE49-F238E27FC236}">
                    <a16:creationId xmlns:a16="http://schemas.microsoft.com/office/drawing/2014/main" id="{9EAD5ADB-11B6-CC53-3F8F-DCBF096406FF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>
                <a:extLst>
                  <a:ext uri="{FF2B5EF4-FFF2-40B4-BE49-F238E27FC236}">
                    <a16:creationId xmlns:a16="http://schemas.microsoft.com/office/drawing/2014/main" id="{4200B5FB-616D-12D5-B195-9ACEF1451DC7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>
                <a:extLst>
                  <a:ext uri="{FF2B5EF4-FFF2-40B4-BE49-F238E27FC236}">
                    <a16:creationId xmlns:a16="http://schemas.microsoft.com/office/drawing/2014/main" id="{9073BBD0-A807-B572-BE9C-DB5229F9F4FE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>
                <a:extLst>
                  <a:ext uri="{FF2B5EF4-FFF2-40B4-BE49-F238E27FC236}">
                    <a16:creationId xmlns:a16="http://schemas.microsoft.com/office/drawing/2014/main" id="{1B5167B6-603A-EA12-7CBE-F143C83D4BBC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>
                <a:extLst>
                  <a:ext uri="{FF2B5EF4-FFF2-40B4-BE49-F238E27FC236}">
                    <a16:creationId xmlns:a16="http://schemas.microsoft.com/office/drawing/2014/main" id="{5D24002A-F1BC-3709-AF2F-CD137ECA309D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>
                <a:extLst>
                  <a:ext uri="{FF2B5EF4-FFF2-40B4-BE49-F238E27FC236}">
                    <a16:creationId xmlns:a16="http://schemas.microsoft.com/office/drawing/2014/main" id="{F20CCC71-36BB-63BA-41F3-F989F9B3BB1A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>
                <a:extLst>
                  <a:ext uri="{FF2B5EF4-FFF2-40B4-BE49-F238E27FC236}">
                    <a16:creationId xmlns:a16="http://schemas.microsoft.com/office/drawing/2014/main" id="{048C077B-EEFF-C58A-3176-DA2056CF17A4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>
                <a:extLst>
                  <a:ext uri="{FF2B5EF4-FFF2-40B4-BE49-F238E27FC236}">
                    <a16:creationId xmlns:a16="http://schemas.microsoft.com/office/drawing/2014/main" id="{017BBF2C-9A7F-EDBA-A863-7011A38AD1FB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>
                <a:extLst>
                  <a:ext uri="{FF2B5EF4-FFF2-40B4-BE49-F238E27FC236}">
                    <a16:creationId xmlns:a16="http://schemas.microsoft.com/office/drawing/2014/main" id="{6C7B5F72-C40B-9E4F-DA2F-A5CC78A74ED1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>
                <a:extLst>
                  <a:ext uri="{FF2B5EF4-FFF2-40B4-BE49-F238E27FC236}">
                    <a16:creationId xmlns:a16="http://schemas.microsoft.com/office/drawing/2014/main" id="{2B6C99B6-BF60-7675-9638-A3DE1D1CB9BD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>
                <a:extLst>
                  <a:ext uri="{FF2B5EF4-FFF2-40B4-BE49-F238E27FC236}">
                    <a16:creationId xmlns:a16="http://schemas.microsoft.com/office/drawing/2014/main" id="{6B4DA661-6089-2F19-D33C-7C96F6926E1B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>
                <a:extLst>
                  <a:ext uri="{FF2B5EF4-FFF2-40B4-BE49-F238E27FC236}">
                    <a16:creationId xmlns:a16="http://schemas.microsoft.com/office/drawing/2014/main" id="{DDCEC0B4-262A-3DF0-7816-36BE4F32E33B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>
                <a:extLst>
                  <a:ext uri="{FF2B5EF4-FFF2-40B4-BE49-F238E27FC236}">
                    <a16:creationId xmlns:a16="http://schemas.microsoft.com/office/drawing/2014/main" id="{3C2FAC6F-A143-2B7F-C770-95DB52C1F9F2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>
                <a:extLst>
                  <a:ext uri="{FF2B5EF4-FFF2-40B4-BE49-F238E27FC236}">
                    <a16:creationId xmlns:a16="http://schemas.microsoft.com/office/drawing/2014/main" id="{417C5C38-5662-CB39-9DA5-908015E2A673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>
                <a:extLst>
                  <a:ext uri="{FF2B5EF4-FFF2-40B4-BE49-F238E27FC236}">
                    <a16:creationId xmlns:a16="http://schemas.microsoft.com/office/drawing/2014/main" id="{F83F4CE8-9E8A-5479-BC2E-8A3441A378F4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>
                <a:extLst>
                  <a:ext uri="{FF2B5EF4-FFF2-40B4-BE49-F238E27FC236}">
                    <a16:creationId xmlns:a16="http://schemas.microsoft.com/office/drawing/2014/main" id="{4F7A8513-AAC1-16FD-164B-2D88E71AC6FB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>
                <a:extLst>
                  <a:ext uri="{FF2B5EF4-FFF2-40B4-BE49-F238E27FC236}">
                    <a16:creationId xmlns:a16="http://schemas.microsoft.com/office/drawing/2014/main" id="{9B172387-F122-83BB-22D8-15364293AE1B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>
                <a:extLst>
                  <a:ext uri="{FF2B5EF4-FFF2-40B4-BE49-F238E27FC236}">
                    <a16:creationId xmlns:a16="http://schemas.microsoft.com/office/drawing/2014/main" id="{1BE46A52-F031-F46F-A243-EFBB86414FDA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>
                <a:extLst>
                  <a:ext uri="{FF2B5EF4-FFF2-40B4-BE49-F238E27FC236}">
                    <a16:creationId xmlns:a16="http://schemas.microsoft.com/office/drawing/2014/main" id="{D8EACD31-0F71-04C2-4421-53C7D933329E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>
                <a:extLst>
                  <a:ext uri="{FF2B5EF4-FFF2-40B4-BE49-F238E27FC236}">
                    <a16:creationId xmlns:a16="http://schemas.microsoft.com/office/drawing/2014/main" id="{829F6B65-F12A-6EFD-3C56-04682134B763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>
                <a:extLst>
                  <a:ext uri="{FF2B5EF4-FFF2-40B4-BE49-F238E27FC236}">
                    <a16:creationId xmlns:a16="http://schemas.microsoft.com/office/drawing/2014/main" id="{A620983B-BD98-F537-1A3D-5767B4D51246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>
                <a:extLst>
                  <a:ext uri="{FF2B5EF4-FFF2-40B4-BE49-F238E27FC236}">
                    <a16:creationId xmlns:a16="http://schemas.microsoft.com/office/drawing/2014/main" id="{2C9F4505-F667-FA32-C707-EF34BD3E3C0F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>
                <a:extLst>
                  <a:ext uri="{FF2B5EF4-FFF2-40B4-BE49-F238E27FC236}">
                    <a16:creationId xmlns:a16="http://schemas.microsoft.com/office/drawing/2014/main" id="{05391EB9-6DAA-CC61-78FC-0B7EBA9B2D78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>
                <a:extLst>
                  <a:ext uri="{FF2B5EF4-FFF2-40B4-BE49-F238E27FC236}">
                    <a16:creationId xmlns:a16="http://schemas.microsoft.com/office/drawing/2014/main" id="{1422292F-9F5D-CA81-E7CF-2E1D760F8A1A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>
                <a:extLst>
                  <a:ext uri="{FF2B5EF4-FFF2-40B4-BE49-F238E27FC236}">
                    <a16:creationId xmlns:a16="http://schemas.microsoft.com/office/drawing/2014/main" id="{FB4A5A88-C0C8-479F-0EB3-394DF3C9897B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>
                <a:extLst>
                  <a:ext uri="{FF2B5EF4-FFF2-40B4-BE49-F238E27FC236}">
                    <a16:creationId xmlns:a16="http://schemas.microsoft.com/office/drawing/2014/main" id="{84F7C16A-63E7-93D6-E3BA-EA9078D83F9F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>
                <a:extLst>
                  <a:ext uri="{FF2B5EF4-FFF2-40B4-BE49-F238E27FC236}">
                    <a16:creationId xmlns:a16="http://schemas.microsoft.com/office/drawing/2014/main" id="{9E38EBA2-F21D-82B6-9A62-50AF099EF031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>
                <a:extLst>
                  <a:ext uri="{FF2B5EF4-FFF2-40B4-BE49-F238E27FC236}">
                    <a16:creationId xmlns:a16="http://schemas.microsoft.com/office/drawing/2014/main" id="{E407193D-7849-3559-F278-C84DE4E35BF6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>
                <a:extLst>
                  <a:ext uri="{FF2B5EF4-FFF2-40B4-BE49-F238E27FC236}">
                    <a16:creationId xmlns:a16="http://schemas.microsoft.com/office/drawing/2014/main" id="{D6734611-2C94-F7C9-EE3B-A8470A0EF4B2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>
                <a:extLst>
                  <a:ext uri="{FF2B5EF4-FFF2-40B4-BE49-F238E27FC236}">
                    <a16:creationId xmlns:a16="http://schemas.microsoft.com/office/drawing/2014/main" id="{8532592E-4BE3-3C3E-5B5F-A2546587A682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>
                <a:extLst>
                  <a:ext uri="{FF2B5EF4-FFF2-40B4-BE49-F238E27FC236}">
                    <a16:creationId xmlns:a16="http://schemas.microsoft.com/office/drawing/2014/main" id="{EF19DB1C-D4B5-FED0-E091-72C1F3F6EB6F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>
                <a:extLst>
                  <a:ext uri="{FF2B5EF4-FFF2-40B4-BE49-F238E27FC236}">
                    <a16:creationId xmlns:a16="http://schemas.microsoft.com/office/drawing/2014/main" id="{39D744EE-0E95-33A1-F778-49F8C66E2CAE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>
                <a:extLst>
                  <a:ext uri="{FF2B5EF4-FFF2-40B4-BE49-F238E27FC236}">
                    <a16:creationId xmlns:a16="http://schemas.microsoft.com/office/drawing/2014/main" id="{621B1EF9-7A6E-F0C4-FDA1-F9E5BF73A374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>
                <a:extLst>
                  <a:ext uri="{FF2B5EF4-FFF2-40B4-BE49-F238E27FC236}">
                    <a16:creationId xmlns:a16="http://schemas.microsoft.com/office/drawing/2014/main" id="{5DBE0105-D410-C159-C934-10C96983A674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>
                <a:extLst>
                  <a:ext uri="{FF2B5EF4-FFF2-40B4-BE49-F238E27FC236}">
                    <a16:creationId xmlns:a16="http://schemas.microsoft.com/office/drawing/2014/main" id="{23E4638A-4037-5BBA-3B6F-ECB1C4E019C8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>
                <a:extLst>
                  <a:ext uri="{FF2B5EF4-FFF2-40B4-BE49-F238E27FC236}">
                    <a16:creationId xmlns:a16="http://schemas.microsoft.com/office/drawing/2014/main" id="{500F4F6D-0583-48F0-129B-54DA27550BC9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>
                <a:extLst>
                  <a:ext uri="{FF2B5EF4-FFF2-40B4-BE49-F238E27FC236}">
                    <a16:creationId xmlns:a16="http://schemas.microsoft.com/office/drawing/2014/main" id="{EE7D730A-6521-0077-0D56-0860CFC4C568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>
                <a:extLst>
                  <a:ext uri="{FF2B5EF4-FFF2-40B4-BE49-F238E27FC236}">
                    <a16:creationId xmlns:a16="http://schemas.microsoft.com/office/drawing/2014/main" id="{4EE076CF-2FC4-7ACB-800C-6B38F6A163F3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>
                <a:extLst>
                  <a:ext uri="{FF2B5EF4-FFF2-40B4-BE49-F238E27FC236}">
                    <a16:creationId xmlns:a16="http://schemas.microsoft.com/office/drawing/2014/main" id="{DD99DA7B-6AB0-903F-E9D7-C5568CB8959B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>
                <a:extLst>
                  <a:ext uri="{FF2B5EF4-FFF2-40B4-BE49-F238E27FC236}">
                    <a16:creationId xmlns:a16="http://schemas.microsoft.com/office/drawing/2014/main" id="{117490B4-B4A9-ED67-6B00-99262558C688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>
                <a:extLst>
                  <a:ext uri="{FF2B5EF4-FFF2-40B4-BE49-F238E27FC236}">
                    <a16:creationId xmlns:a16="http://schemas.microsoft.com/office/drawing/2014/main" id="{B9C90613-C149-4CC7-93D9-C8F43BF6B52D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>
                <a:extLst>
                  <a:ext uri="{FF2B5EF4-FFF2-40B4-BE49-F238E27FC236}">
                    <a16:creationId xmlns:a16="http://schemas.microsoft.com/office/drawing/2014/main" id="{C794F2D8-78FD-1310-D25D-211448BCB3EC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>
                <a:extLst>
                  <a:ext uri="{FF2B5EF4-FFF2-40B4-BE49-F238E27FC236}">
                    <a16:creationId xmlns:a16="http://schemas.microsoft.com/office/drawing/2014/main" id="{45ABCAE1-D412-43EC-6186-414FFD7485DB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>
                <a:extLst>
                  <a:ext uri="{FF2B5EF4-FFF2-40B4-BE49-F238E27FC236}">
                    <a16:creationId xmlns:a16="http://schemas.microsoft.com/office/drawing/2014/main" id="{2055D742-7217-63C8-EE57-9302AE541BA3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>
                <a:extLst>
                  <a:ext uri="{FF2B5EF4-FFF2-40B4-BE49-F238E27FC236}">
                    <a16:creationId xmlns:a16="http://schemas.microsoft.com/office/drawing/2014/main" id="{6976ADBA-A109-F835-42EB-39658A6F857F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>
                <a:extLst>
                  <a:ext uri="{FF2B5EF4-FFF2-40B4-BE49-F238E27FC236}">
                    <a16:creationId xmlns:a16="http://schemas.microsoft.com/office/drawing/2014/main" id="{58543EAB-1905-1AAD-CA77-0AAA2E5300EC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>
                <a:extLst>
                  <a:ext uri="{FF2B5EF4-FFF2-40B4-BE49-F238E27FC236}">
                    <a16:creationId xmlns:a16="http://schemas.microsoft.com/office/drawing/2014/main" id="{5F9DE189-6194-5BA8-ED75-ED444F603CA6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>
                <a:extLst>
                  <a:ext uri="{FF2B5EF4-FFF2-40B4-BE49-F238E27FC236}">
                    <a16:creationId xmlns:a16="http://schemas.microsoft.com/office/drawing/2014/main" id="{FE255025-B446-BC6E-DCA9-5DC8FFE99A11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>
                <a:extLst>
                  <a:ext uri="{FF2B5EF4-FFF2-40B4-BE49-F238E27FC236}">
                    <a16:creationId xmlns:a16="http://schemas.microsoft.com/office/drawing/2014/main" id="{E0AAB243-EEB2-9D69-3CC5-A3780366B870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>
                <a:extLst>
                  <a:ext uri="{FF2B5EF4-FFF2-40B4-BE49-F238E27FC236}">
                    <a16:creationId xmlns:a16="http://schemas.microsoft.com/office/drawing/2014/main" id="{DD196D2B-EBB4-2660-2408-0363EB04889B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>
                <a:extLst>
                  <a:ext uri="{FF2B5EF4-FFF2-40B4-BE49-F238E27FC236}">
                    <a16:creationId xmlns:a16="http://schemas.microsoft.com/office/drawing/2014/main" id="{6A8048A9-A4C1-BB9D-C048-57DE90D16B3B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>
                <a:extLst>
                  <a:ext uri="{FF2B5EF4-FFF2-40B4-BE49-F238E27FC236}">
                    <a16:creationId xmlns:a16="http://schemas.microsoft.com/office/drawing/2014/main" id="{2C142658-81F8-4642-7CD1-2C3F64EE8685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>
                <a:extLst>
                  <a:ext uri="{FF2B5EF4-FFF2-40B4-BE49-F238E27FC236}">
                    <a16:creationId xmlns:a16="http://schemas.microsoft.com/office/drawing/2014/main" id="{6C48FE19-6FC5-55EF-CA65-D50C6C2AFFED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>
                <a:extLst>
                  <a:ext uri="{FF2B5EF4-FFF2-40B4-BE49-F238E27FC236}">
                    <a16:creationId xmlns:a16="http://schemas.microsoft.com/office/drawing/2014/main" id="{D8FBCA30-1127-D97F-3D17-F32E57EF68ED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>
                <a:extLst>
                  <a:ext uri="{FF2B5EF4-FFF2-40B4-BE49-F238E27FC236}">
                    <a16:creationId xmlns:a16="http://schemas.microsoft.com/office/drawing/2014/main" id="{2058E6C7-D489-4A1F-4B9E-B28442528720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>
                <a:extLst>
                  <a:ext uri="{FF2B5EF4-FFF2-40B4-BE49-F238E27FC236}">
                    <a16:creationId xmlns:a16="http://schemas.microsoft.com/office/drawing/2014/main" id="{D3A5B407-80DC-0B39-9B50-01762CC20F45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>
                <a:extLst>
                  <a:ext uri="{FF2B5EF4-FFF2-40B4-BE49-F238E27FC236}">
                    <a16:creationId xmlns:a16="http://schemas.microsoft.com/office/drawing/2014/main" id="{68784EFD-353E-5C08-E5DA-357AA3E1BD9E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>
                <a:extLst>
                  <a:ext uri="{FF2B5EF4-FFF2-40B4-BE49-F238E27FC236}">
                    <a16:creationId xmlns:a16="http://schemas.microsoft.com/office/drawing/2014/main" id="{2127457E-1A00-7375-B24B-B62301A204F4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>
                <a:extLst>
                  <a:ext uri="{FF2B5EF4-FFF2-40B4-BE49-F238E27FC236}">
                    <a16:creationId xmlns:a16="http://schemas.microsoft.com/office/drawing/2014/main" id="{3DE71510-F8A6-8DBD-1A85-7AD4A2C997C9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>
                <a:extLst>
                  <a:ext uri="{FF2B5EF4-FFF2-40B4-BE49-F238E27FC236}">
                    <a16:creationId xmlns:a16="http://schemas.microsoft.com/office/drawing/2014/main" id="{923885FC-C755-7BC9-9F4C-B89A3E302426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>
                <a:extLst>
                  <a:ext uri="{FF2B5EF4-FFF2-40B4-BE49-F238E27FC236}">
                    <a16:creationId xmlns:a16="http://schemas.microsoft.com/office/drawing/2014/main" id="{E7C99BF3-D112-CBA0-A77B-7016072A9BD3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>
                <a:extLst>
                  <a:ext uri="{FF2B5EF4-FFF2-40B4-BE49-F238E27FC236}">
                    <a16:creationId xmlns:a16="http://schemas.microsoft.com/office/drawing/2014/main" id="{3BE69414-5854-CB51-355C-AF780A6E2EDC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>
                <a:extLst>
                  <a:ext uri="{FF2B5EF4-FFF2-40B4-BE49-F238E27FC236}">
                    <a16:creationId xmlns:a16="http://schemas.microsoft.com/office/drawing/2014/main" id="{BA1A60B3-C664-9218-42AC-FADD2ADDD406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>
                <a:extLst>
                  <a:ext uri="{FF2B5EF4-FFF2-40B4-BE49-F238E27FC236}">
                    <a16:creationId xmlns:a16="http://schemas.microsoft.com/office/drawing/2014/main" id="{2862133B-334D-2FBB-6CD7-6EE5E0F49AAE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>
                <a:extLst>
                  <a:ext uri="{FF2B5EF4-FFF2-40B4-BE49-F238E27FC236}">
                    <a16:creationId xmlns:a16="http://schemas.microsoft.com/office/drawing/2014/main" id="{37D9111E-F8E7-22BB-A680-C48C24B711E6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>
                <a:extLst>
                  <a:ext uri="{FF2B5EF4-FFF2-40B4-BE49-F238E27FC236}">
                    <a16:creationId xmlns:a16="http://schemas.microsoft.com/office/drawing/2014/main" id="{4816DCCC-2A5C-D583-F787-1A294B69F778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>
                <a:extLst>
                  <a:ext uri="{FF2B5EF4-FFF2-40B4-BE49-F238E27FC236}">
                    <a16:creationId xmlns:a16="http://schemas.microsoft.com/office/drawing/2014/main" id="{4BAA4DE6-EC86-DB0B-2F74-03EBBFFD392A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>
                <a:extLst>
                  <a:ext uri="{FF2B5EF4-FFF2-40B4-BE49-F238E27FC236}">
                    <a16:creationId xmlns:a16="http://schemas.microsoft.com/office/drawing/2014/main" id="{B8792F51-8B33-57E0-91C2-65392D2A6F2F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>
                <a:extLst>
                  <a:ext uri="{FF2B5EF4-FFF2-40B4-BE49-F238E27FC236}">
                    <a16:creationId xmlns:a16="http://schemas.microsoft.com/office/drawing/2014/main" id="{9A6D286D-F4EE-F4A9-EC7C-542E34903F53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>
                <a:extLst>
                  <a:ext uri="{FF2B5EF4-FFF2-40B4-BE49-F238E27FC236}">
                    <a16:creationId xmlns:a16="http://schemas.microsoft.com/office/drawing/2014/main" id="{FFC92385-E6CE-96FA-4F97-A89BBED98C92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>
                <a:extLst>
                  <a:ext uri="{FF2B5EF4-FFF2-40B4-BE49-F238E27FC236}">
                    <a16:creationId xmlns:a16="http://schemas.microsoft.com/office/drawing/2014/main" id="{FB452861-660E-28C0-D86F-D4992FD3BF3E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>
                <a:extLst>
                  <a:ext uri="{FF2B5EF4-FFF2-40B4-BE49-F238E27FC236}">
                    <a16:creationId xmlns:a16="http://schemas.microsoft.com/office/drawing/2014/main" id="{E8F52EE2-606B-AF91-7B08-0F2AC87F0064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>
                <a:extLst>
                  <a:ext uri="{FF2B5EF4-FFF2-40B4-BE49-F238E27FC236}">
                    <a16:creationId xmlns:a16="http://schemas.microsoft.com/office/drawing/2014/main" id="{335235AD-DB02-9767-57D1-04707207A068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>
                <a:extLst>
                  <a:ext uri="{FF2B5EF4-FFF2-40B4-BE49-F238E27FC236}">
                    <a16:creationId xmlns:a16="http://schemas.microsoft.com/office/drawing/2014/main" id="{ABAC19A5-91BA-5676-1A78-E9BDD27F0B56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>
                <a:extLst>
                  <a:ext uri="{FF2B5EF4-FFF2-40B4-BE49-F238E27FC236}">
                    <a16:creationId xmlns:a16="http://schemas.microsoft.com/office/drawing/2014/main" id="{631297FE-4E61-72D4-93EF-950699A0BB5D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>
                <a:extLst>
                  <a:ext uri="{FF2B5EF4-FFF2-40B4-BE49-F238E27FC236}">
                    <a16:creationId xmlns:a16="http://schemas.microsoft.com/office/drawing/2014/main" id="{FAE999AE-566A-41A1-71D9-0EB72F9E7E8B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>
                <a:extLst>
                  <a:ext uri="{FF2B5EF4-FFF2-40B4-BE49-F238E27FC236}">
                    <a16:creationId xmlns:a16="http://schemas.microsoft.com/office/drawing/2014/main" id="{18ADE815-CFE8-65BB-F195-5B95CE5FD684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>
                <a:extLst>
                  <a:ext uri="{FF2B5EF4-FFF2-40B4-BE49-F238E27FC236}">
                    <a16:creationId xmlns:a16="http://schemas.microsoft.com/office/drawing/2014/main" id="{BCC0B1D9-44C4-9B7E-0FA5-FBEFFF763374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>
                <a:extLst>
                  <a:ext uri="{FF2B5EF4-FFF2-40B4-BE49-F238E27FC236}">
                    <a16:creationId xmlns:a16="http://schemas.microsoft.com/office/drawing/2014/main" id="{1D38C171-1C84-CD74-C526-D501647596EE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>
                <a:extLst>
                  <a:ext uri="{FF2B5EF4-FFF2-40B4-BE49-F238E27FC236}">
                    <a16:creationId xmlns:a16="http://schemas.microsoft.com/office/drawing/2014/main" id="{92F01BF2-1857-ED7B-8DAB-19A71E1572D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>
                <a:extLst>
                  <a:ext uri="{FF2B5EF4-FFF2-40B4-BE49-F238E27FC236}">
                    <a16:creationId xmlns:a16="http://schemas.microsoft.com/office/drawing/2014/main" id="{16E4ABE1-3D1C-4C04-232F-9F1A8CE54F74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>
                <a:extLst>
                  <a:ext uri="{FF2B5EF4-FFF2-40B4-BE49-F238E27FC236}">
                    <a16:creationId xmlns:a16="http://schemas.microsoft.com/office/drawing/2014/main" id="{253CC197-D328-3ADA-F634-153F048D7143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>
                <a:extLst>
                  <a:ext uri="{FF2B5EF4-FFF2-40B4-BE49-F238E27FC236}">
                    <a16:creationId xmlns:a16="http://schemas.microsoft.com/office/drawing/2014/main" id="{763C9575-DFA2-085C-591C-F08D7F4A1683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>
                <a:extLst>
                  <a:ext uri="{FF2B5EF4-FFF2-40B4-BE49-F238E27FC236}">
                    <a16:creationId xmlns:a16="http://schemas.microsoft.com/office/drawing/2014/main" id="{07004C72-9E9D-91E0-3303-7021CACE9C0B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>
                <a:extLst>
                  <a:ext uri="{FF2B5EF4-FFF2-40B4-BE49-F238E27FC236}">
                    <a16:creationId xmlns:a16="http://schemas.microsoft.com/office/drawing/2014/main" id="{86FE98E2-72E6-4DDF-0293-AAC2659197AE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>
                <a:extLst>
                  <a:ext uri="{FF2B5EF4-FFF2-40B4-BE49-F238E27FC236}">
                    <a16:creationId xmlns:a16="http://schemas.microsoft.com/office/drawing/2014/main" id="{03476E8A-B10A-84F4-3032-FCD1391EAAFC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>
                <a:extLst>
                  <a:ext uri="{FF2B5EF4-FFF2-40B4-BE49-F238E27FC236}">
                    <a16:creationId xmlns:a16="http://schemas.microsoft.com/office/drawing/2014/main" id="{4CC80818-8047-F876-E79B-25064B8AFEDB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>
                <a:extLst>
                  <a:ext uri="{FF2B5EF4-FFF2-40B4-BE49-F238E27FC236}">
                    <a16:creationId xmlns:a16="http://schemas.microsoft.com/office/drawing/2014/main" id="{65EAEF72-8C46-B208-E066-1F39C392538F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>
                <a:extLst>
                  <a:ext uri="{FF2B5EF4-FFF2-40B4-BE49-F238E27FC236}">
                    <a16:creationId xmlns:a16="http://schemas.microsoft.com/office/drawing/2014/main" id="{69628FBD-A450-32AE-2190-FF6D28B489A6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extLst>
                  <a:ext uri="{FF2B5EF4-FFF2-40B4-BE49-F238E27FC236}">
                    <a16:creationId xmlns:a16="http://schemas.microsoft.com/office/drawing/2014/main" id="{536841D1-8E96-3EF4-1973-7C95C847CF3C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>
                <a:extLst>
                  <a:ext uri="{FF2B5EF4-FFF2-40B4-BE49-F238E27FC236}">
                    <a16:creationId xmlns:a16="http://schemas.microsoft.com/office/drawing/2014/main" id="{8C9665C3-1443-8260-D745-192B163B80C2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>
                <a:extLst>
                  <a:ext uri="{FF2B5EF4-FFF2-40B4-BE49-F238E27FC236}">
                    <a16:creationId xmlns:a16="http://schemas.microsoft.com/office/drawing/2014/main" id="{9E61FA1F-B8F5-9DDC-815D-A0001CF7E959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>
                <a:extLst>
                  <a:ext uri="{FF2B5EF4-FFF2-40B4-BE49-F238E27FC236}">
                    <a16:creationId xmlns:a16="http://schemas.microsoft.com/office/drawing/2014/main" id="{3FB79686-2153-F927-C388-9D684C30F48C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>
                <a:extLst>
                  <a:ext uri="{FF2B5EF4-FFF2-40B4-BE49-F238E27FC236}">
                    <a16:creationId xmlns:a16="http://schemas.microsoft.com/office/drawing/2014/main" id="{805B9C76-782C-D05C-AAFD-FB0D5F537468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>
                <a:extLst>
                  <a:ext uri="{FF2B5EF4-FFF2-40B4-BE49-F238E27FC236}">
                    <a16:creationId xmlns:a16="http://schemas.microsoft.com/office/drawing/2014/main" id="{0B4A939F-60EF-78AE-8B4E-A5EA0617958F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>
                <a:extLst>
                  <a:ext uri="{FF2B5EF4-FFF2-40B4-BE49-F238E27FC236}">
                    <a16:creationId xmlns:a16="http://schemas.microsoft.com/office/drawing/2014/main" id="{38A5B8E2-EB88-4392-553B-2BA8485DBB8C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>
                <a:extLst>
                  <a:ext uri="{FF2B5EF4-FFF2-40B4-BE49-F238E27FC236}">
                    <a16:creationId xmlns:a16="http://schemas.microsoft.com/office/drawing/2014/main" id="{5275E2EB-FCAD-DD6A-300E-C77F29D7B8A6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>
                <a:extLst>
                  <a:ext uri="{FF2B5EF4-FFF2-40B4-BE49-F238E27FC236}">
                    <a16:creationId xmlns:a16="http://schemas.microsoft.com/office/drawing/2014/main" id="{ADEE074C-2B2C-5DA7-01BB-BCBE7C7BB556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>
                <a:extLst>
                  <a:ext uri="{FF2B5EF4-FFF2-40B4-BE49-F238E27FC236}">
                    <a16:creationId xmlns:a16="http://schemas.microsoft.com/office/drawing/2014/main" id="{BE963825-0EF1-3AC2-6D7F-92BA8678164F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>
                <a:extLst>
                  <a:ext uri="{FF2B5EF4-FFF2-40B4-BE49-F238E27FC236}">
                    <a16:creationId xmlns:a16="http://schemas.microsoft.com/office/drawing/2014/main" id="{09211F4F-4E80-DBBB-507B-32B84F3B1985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F59D4D9F-A171-98A3-D611-F7E11820DF68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297DD20B-D7EF-F31C-5EE9-0D38BFCF8950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F10B1436-3EA2-20D8-DC22-ADC1E10AF047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1AC51122-5F44-978A-116A-335C2EE16E2B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7C745F87-DB44-3C70-4AF2-64BFE1B10F28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988EED7F-CD9E-4A93-0260-90EF69DF7688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275DC19A-ABE4-E4B3-07A6-5788874C37B9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2B020E44-D671-2A9C-3EE8-584EAFEAAA41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BB963831-3CC3-1B85-E1F9-66C5C0D979CC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7E02DE5C-5CD3-7381-8A84-21B78F000809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ECB0782F-3A09-9928-4559-548BB1A408C2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78A84D67-CE99-4B1B-BC7B-059BDE4E63F3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8D468549-FA5D-CFFC-167C-B639E09A32D0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4352A601-74B4-CF3F-2F3D-03AB12E5DC36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005CB3DF-4F70-B71C-5B6E-8F8F26DF1839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C6757DB9-F8D2-2DA3-F21E-EC820FCC2243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40181BFE-3180-EF5F-B1BC-3ACA54453D6C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54921FB1-5148-33D8-408B-4997BD76855E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5A937D59-9749-56A1-3EAC-520D6F16B591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770D29E5-9792-203E-BA1C-8BE72F1362EA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22C991E4-0F92-77F9-5251-F0E85B5BFAE7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AEA028CE-3296-92F3-9602-381560942D24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1D97C212-5B6A-129A-7D34-3F230EF92421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FACC0A81-7491-B2D1-0251-DF779B6D0842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B7415D8E-247A-3759-918E-20143D91384F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757F74A7-3D4E-2F55-0B93-15FCBDF3DA4D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06D29CEC-243D-F0FD-436F-AA6E7A01B980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5A4B7346-CFD8-0CE9-0809-D3D48B202DBC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004F4CED-85E7-F8D5-28E3-106C37C02F92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8ADB4509-582E-C2F3-A542-B6EA7294C427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9842E0A3-4A73-6A15-420D-212AD090B32E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D01E8539-A6D7-6A7B-0FA7-B5AEA098728C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917593AD-F4F1-46E8-E729-1FC9829FE118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E03EF63B-EDCF-6AEB-CDE0-E736361B29DF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725071C1-1695-170C-6EAD-95B814ABB150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F0085D51-160D-4C91-14FD-B23893865CD6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3A3B795F-3F14-AD23-44E8-B3F23CF619D1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8869D4F0-D098-AA20-E077-AC8D8B25D010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FE503C26-C190-D3BD-EA07-E05326A2FC69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CF7FD6DD-68C4-4D5A-C014-807AEFF54BF5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346DB7C8-2E6B-84DF-C632-DF4FCBC976D6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EEAE2D18-EC7A-0182-D5DF-569E0A8F68E0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A219FFEC-F37E-04B3-B363-E1AE16F1BA5C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DC349209-B5A5-B2BD-194A-C449BC433A64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829799E2-7FC0-FD8C-14E6-40C998A7C728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E6D89D5B-17BF-8D84-11FA-5095722EA29F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29CE07FB-F956-FE7F-A77F-61D0659A7F29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45773C49-EE7E-FAAF-7AF9-67683A81D7E5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F03D372F-106B-252A-9E58-8CC3FD8A70EC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C0E0C658-3E5A-8F9B-06C8-DE510B54DB6E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756E7208-C6EC-BC5D-E6C1-31AB4DB594B7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139A5DA6-2D6E-1A4E-BFED-544559C55B01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7226C272-4263-1825-B8DC-21AD1DE7F562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940F4025-0354-CCA6-BD26-F4F9EC3CE687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B3CFF5C4-8E65-3E3E-43F7-FF9A07994F46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8393332B-D207-894F-B7B6-D95E51A7698C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4C576531-C4F8-9833-3B19-B6B2EAD74C43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>
                <a:extLst>
                  <a:ext uri="{FF2B5EF4-FFF2-40B4-BE49-F238E27FC236}">
                    <a16:creationId xmlns:a16="http://schemas.microsoft.com/office/drawing/2014/main" id="{748F3AC7-FBAA-C6ED-F4EF-AC99A0776E9C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>
                <a:extLst>
                  <a:ext uri="{FF2B5EF4-FFF2-40B4-BE49-F238E27FC236}">
                    <a16:creationId xmlns:a16="http://schemas.microsoft.com/office/drawing/2014/main" id="{4D4CC00F-2E96-3A46-80A7-A6B9358FA59C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>
                <a:extLst>
                  <a:ext uri="{FF2B5EF4-FFF2-40B4-BE49-F238E27FC236}">
                    <a16:creationId xmlns:a16="http://schemas.microsoft.com/office/drawing/2014/main" id="{9A20AC55-7D10-D9BC-0F60-8113FDFA2621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>
                <a:extLst>
                  <a:ext uri="{FF2B5EF4-FFF2-40B4-BE49-F238E27FC236}">
                    <a16:creationId xmlns:a16="http://schemas.microsoft.com/office/drawing/2014/main" id="{EB64B5A2-7204-2882-CD7B-E1FC78C5E72F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>
                <a:extLst>
                  <a:ext uri="{FF2B5EF4-FFF2-40B4-BE49-F238E27FC236}">
                    <a16:creationId xmlns:a16="http://schemas.microsoft.com/office/drawing/2014/main" id="{2B97E5DE-C7EE-00C3-6676-D120D35F7546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>
                <a:extLst>
                  <a:ext uri="{FF2B5EF4-FFF2-40B4-BE49-F238E27FC236}">
                    <a16:creationId xmlns:a16="http://schemas.microsoft.com/office/drawing/2014/main" id="{04FC6A49-752C-6481-497A-1D14150E9AF0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>
                <a:extLst>
                  <a:ext uri="{FF2B5EF4-FFF2-40B4-BE49-F238E27FC236}">
                    <a16:creationId xmlns:a16="http://schemas.microsoft.com/office/drawing/2014/main" id="{9E73B874-FE8E-6C80-FC9A-CCCF03E50FAD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>
                <a:extLst>
                  <a:ext uri="{FF2B5EF4-FFF2-40B4-BE49-F238E27FC236}">
                    <a16:creationId xmlns:a16="http://schemas.microsoft.com/office/drawing/2014/main" id="{CB1571AD-6758-9D50-5971-93848DC3D0F0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>
                <a:extLst>
                  <a:ext uri="{FF2B5EF4-FFF2-40B4-BE49-F238E27FC236}">
                    <a16:creationId xmlns:a16="http://schemas.microsoft.com/office/drawing/2014/main" id="{F31BD068-DE9E-024B-BAEE-823E0BBDBFF2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>
                <a:extLst>
                  <a:ext uri="{FF2B5EF4-FFF2-40B4-BE49-F238E27FC236}">
                    <a16:creationId xmlns:a16="http://schemas.microsoft.com/office/drawing/2014/main" id="{D5FB3709-6873-8B94-FEAB-5860A8FC7435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>
                <a:extLst>
                  <a:ext uri="{FF2B5EF4-FFF2-40B4-BE49-F238E27FC236}">
                    <a16:creationId xmlns:a16="http://schemas.microsoft.com/office/drawing/2014/main" id="{C0FF1F4B-1DD5-991F-241B-DC9FE0CA6DC8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84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0BF574F7-AE9A-424F-3C25-99BC0827C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>
            <a:extLst>
              <a:ext uri="{FF2B5EF4-FFF2-40B4-BE49-F238E27FC236}">
                <a16:creationId xmlns:a16="http://schemas.microsoft.com/office/drawing/2014/main" id="{1215EA7E-3651-7A02-DDC2-D8E33CF30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716" y="784956"/>
            <a:ext cx="2890845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—Resultados</a:t>
            </a:r>
            <a:endParaRPr dirty="0"/>
          </a:p>
        </p:txBody>
      </p:sp>
      <p:grpSp>
        <p:nvGrpSpPr>
          <p:cNvPr id="1085" name="Google Shape;1085;p38">
            <a:extLst>
              <a:ext uri="{FF2B5EF4-FFF2-40B4-BE49-F238E27FC236}">
                <a16:creationId xmlns:a16="http://schemas.microsoft.com/office/drawing/2014/main" id="{0C86CA29-4D35-53F0-249C-A95BFB62147B}"/>
              </a:ext>
            </a:extLst>
          </p:cNvPr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>
              <a:extLst>
                <a:ext uri="{FF2B5EF4-FFF2-40B4-BE49-F238E27FC236}">
                  <a16:creationId xmlns:a16="http://schemas.microsoft.com/office/drawing/2014/main" id="{AF5DF29D-E035-C25E-4361-B927E5B44CEF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>
              <a:extLst>
                <a:ext uri="{FF2B5EF4-FFF2-40B4-BE49-F238E27FC236}">
                  <a16:creationId xmlns:a16="http://schemas.microsoft.com/office/drawing/2014/main" id="{8626DA39-83AE-E740-838E-A4B3CB6806B1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>
                <a:extLst>
                  <a:ext uri="{FF2B5EF4-FFF2-40B4-BE49-F238E27FC236}">
                    <a16:creationId xmlns:a16="http://schemas.microsoft.com/office/drawing/2014/main" id="{6F2BFE9B-A41F-8B8F-C5BE-D0C75B936851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>
                <a:extLst>
                  <a:ext uri="{FF2B5EF4-FFF2-40B4-BE49-F238E27FC236}">
                    <a16:creationId xmlns:a16="http://schemas.microsoft.com/office/drawing/2014/main" id="{FDD1B451-4AEE-AC4D-A9D5-EAC4D27EF3B1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>
                <a:extLst>
                  <a:ext uri="{FF2B5EF4-FFF2-40B4-BE49-F238E27FC236}">
                    <a16:creationId xmlns:a16="http://schemas.microsoft.com/office/drawing/2014/main" id="{6C2D3A62-DE03-2D5D-EE68-A65B9C0E0437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>
                <a:extLst>
                  <a:ext uri="{FF2B5EF4-FFF2-40B4-BE49-F238E27FC236}">
                    <a16:creationId xmlns:a16="http://schemas.microsoft.com/office/drawing/2014/main" id="{CADF9B59-3646-0BC4-D4A5-3B016FCAE5A2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>
                <a:extLst>
                  <a:ext uri="{FF2B5EF4-FFF2-40B4-BE49-F238E27FC236}">
                    <a16:creationId xmlns:a16="http://schemas.microsoft.com/office/drawing/2014/main" id="{0B015328-386C-65C9-A3BE-D28CDF0E3685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>
                <a:extLst>
                  <a:ext uri="{FF2B5EF4-FFF2-40B4-BE49-F238E27FC236}">
                    <a16:creationId xmlns:a16="http://schemas.microsoft.com/office/drawing/2014/main" id="{BB5E697C-A17B-D598-AEB7-B9C09F0DCA09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>
                <a:extLst>
                  <a:ext uri="{FF2B5EF4-FFF2-40B4-BE49-F238E27FC236}">
                    <a16:creationId xmlns:a16="http://schemas.microsoft.com/office/drawing/2014/main" id="{BD3E0585-081F-8367-B8AA-EAD54DD09446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>
                <a:extLst>
                  <a:ext uri="{FF2B5EF4-FFF2-40B4-BE49-F238E27FC236}">
                    <a16:creationId xmlns:a16="http://schemas.microsoft.com/office/drawing/2014/main" id="{07F8C589-196A-C821-3C7A-319EEC88C5B7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>
                <a:extLst>
                  <a:ext uri="{FF2B5EF4-FFF2-40B4-BE49-F238E27FC236}">
                    <a16:creationId xmlns:a16="http://schemas.microsoft.com/office/drawing/2014/main" id="{660DDB64-A8F0-61DF-3FD3-D2181B7A6E4A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>
                <a:extLst>
                  <a:ext uri="{FF2B5EF4-FFF2-40B4-BE49-F238E27FC236}">
                    <a16:creationId xmlns:a16="http://schemas.microsoft.com/office/drawing/2014/main" id="{77675ADE-F805-C972-AA69-8FE1A510B43D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>
                <a:extLst>
                  <a:ext uri="{FF2B5EF4-FFF2-40B4-BE49-F238E27FC236}">
                    <a16:creationId xmlns:a16="http://schemas.microsoft.com/office/drawing/2014/main" id="{20F249DE-9E96-1995-C810-8368BD3003A1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>
                <a:extLst>
                  <a:ext uri="{FF2B5EF4-FFF2-40B4-BE49-F238E27FC236}">
                    <a16:creationId xmlns:a16="http://schemas.microsoft.com/office/drawing/2014/main" id="{2C45C899-F221-4004-10D3-ECADDCB686ED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>
                <a:extLst>
                  <a:ext uri="{FF2B5EF4-FFF2-40B4-BE49-F238E27FC236}">
                    <a16:creationId xmlns:a16="http://schemas.microsoft.com/office/drawing/2014/main" id="{9EAEDA36-2DA6-0D1D-7D9E-C9A815A5BC0B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>
                <a:extLst>
                  <a:ext uri="{FF2B5EF4-FFF2-40B4-BE49-F238E27FC236}">
                    <a16:creationId xmlns:a16="http://schemas.microsoft.com/office/drawing/2014/main" id="{B2A3A995-7803-1F6C-B1B9-8C14282601B4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>
                <a:extLst>
                  <a:ext uri="{FF2B5EF4-FFF2-40B4-BE49-F238E27FC236}">
                    <a16:creationId xmlns:a16="http://schemas.microsoft.com/office/drawing/2014/main" id="{EAF9D6FB-FC90-9B53-A499-6A54663246B8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>
                <a:extLst>
                  <a:ext uri="{FF2B5EF4-FFF2-40B4-BE49-F238E27FC236}">
                    <a16:creationId xmlns:a16="http://schemas.microsoft.com/office/drawing/2014/main" id="{673F92DD-B24D-6AAF-66FD-2587311C9409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>
                <a:extLst>
                  <a:ext uri="{FF2B5EF4-FFF2-40B4-BE49-F238E27FC236}">
                    <a16:creationId xmlns:a16="http://schemas.microsoft.com/office/drawing/2014/main" id="{78F41EB4-F884-D357-DAEF-21EBE6DEA4CE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>
                <a:extLst>
                  <a:ext uri="{FF2B5EF4-FFF2-40B4-BE49-F238E27FC236}">
                    <a16:creationId xmlns:a16="http://schemas.microsoft.com/office/drawing/2014/main" id="{1B1E7C3E-0FF9-5A1A-2DBB-7342D9E241BB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>
                <a:extLst>
                  <a:ext uri="{FF2B5EF4-FFF2-40B4-BE49-F238E27FC236}">
                    <a16:creationId xmlns:a16="http://schemas.microsoft.com/office/drawing/2014/main" id="{9CABB47A-7F6C-8B32-A538-356915164632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>
                <a:extLst>
                  <a:ext uri="{FF2B5EF4-FFF2-40B4-BE49-F238E27FC236}">
                    <a16:creationId xmlns:a16="http://schemas.microsoft.com/office/drawing/2014/main" id="{879C848E-2FA0-EBF0-940D-0EC772DBDB62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>
                <a:extLst>
                  <a:ext uri="{FF2B5EF4-FFF2-40B4-BE49-F238E27FC236}">
                    <a16:creationId xmlns:a16="http://schemas.microsoft.com/office/drawing/2014/main" id="{2061AFC1-8AC6-78E2-FA12-11F9665EC3EF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>
                <a:extLst>
                  <a:ext uri="{FF2B5EF4-FFF2-40B4-BE49-F238E27FC236}">
                    <a16:creationId xmlns:a16="http://schemas.microsoft.com/office/drawing/2014/main" id="{E10F4933-9AA5-9653-B0CE-FE1EE942B01B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>
                <a:extLst>
                  <a:ext uri="{FF2B5EF4-FFF2-40B4-BE49-F238E27FC236}">
                    <a16:creationId xmlns:a16="http://schemas.microsoft.com/office/drawing/2014/main" id="{8D012CB2-DF6C-4795-9A78-C495813B3950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>
                <a:extLst>
                  <a:ext uri="{FF2B5EF4-FFF2-40B4-BE49-F238E27FC236}">
                    <a16:creationId xmlns:a16="http://schemas.microsoft.com/office/drawing/2014/main" id="{BDE965D4-788B-A9DC-225B-B8C2F528968F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>
                <a:extLst>
                  <a:ext uri="{FF2B5EF4-FFF2-40B4-BE49-F238E27FC236}">
                    <a16:creationId xmlns:a16="http://schemas.microsoft.com/office/drawing/2014/main" id="{FAADCDDD-6F9B-30CC-4F8D-CA8BA1C9F602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>
                <a:extLst>
                  <a:ext uri="{FF2B5EF4-FFF2-40B4-BE49-F238E27FC236}">
                    <a16:creationId xmlns:a16="http://schemas.microsoft.com/office/drawing/2014/main" id="{538DA543-DF57-B778-1915-27AAB49BD1B8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>
                <a:extLst>
                  <a:ext uri="{FF2B5EF4-FFF2-40B4-BE49-F238E27FC236}">
                    <a16:creationId xmlns:a16="http://schemas.microsoft.com/office/drawing/2014/main" id="{FDA2350F-C754-67CE-B557-F21C54E4E9B5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>
                <a:extLst>
                  <a:ext uri="{FF2B5EF4-FFF2-40B4-BE49-F238E27FC236}">
                    <a16:creationId xmlns:a16="http://schemas.microsoft.com/office/drawing/2014/main" id="{9E809DC8-27E4-AE46-0A4E-4FACB23CED96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>
                <a:extLst>
                  <a:ext uri="{FF2B5EF4-FFF2-40B4-BE49-F238E27FC236}">
                    <a16:creationId xmlns:a16="http://schemas.microsoft.com/office/drawing/2014/main" id="{8B531521-9FB9-B2FA-CBED-9540B8EC5DA0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>
                <a:extLst>
                  <a:ext uri="{FF2B5EF4-FFF2-40B4-BE49-F238E27FC236}">
                    <a16:creationId xmlns:a16="http://schemas.microsoft.com/office/drawing/2014/main" id="{E5F6DFEF-DD98-FA59-7D68-CC5F14C31BA7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>
                <a:extLst>
                  <a:ext uri="{FF2B5EF4-FFF2-40B4-BE49-F238E27FC236}">
                    <a16:creationId xmlns:a16="http://schemas.microsoft.com/office/drawing/2014/main" id="{3B545CA9-609F-A08D-2AFC-DE429E06A788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>
                <a:extLst>
                  <a:ext uri="{FF2B5EF4-FFF2-40B4-BE49-F238E27FC236}">
                    <a16:creationId xmlns:a16="http://schemas.microsoft.com/office/drawing/2014/main" id="{355DA839-33B0-2532-ECF5-67B1A70E46FB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>
                <a:extLst>
                  <a:ext uri="{FF2B5EF4-FFF2-40B4-BE49-F238E27FC236}">
                    <a16:creationId xmlns:a16="http://schemas.microsoft.com/office/drawing/2014/main" id="{7A209C4A-E82D-10AD-E83D-0CBAD5D08DF6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>
                <a:extLst>
                  <a:ext uri="{FF2B5EF4-FFF2-40B4-BE49-F238E27FC236}">
                    <a16:creationId xmlns:a16="http://schemas.microsoft.com/office/drawing/2014/main" id="{B6F17AC4-BA71-25F6-462F-4438118DD50F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>
                <a:extLst>
                  <a:ext uri="{FF2B5EF4-FFF2-40B4-BE49-F238E27FC236}">
                    <a16:creationId xmlns:a16="http://schemas.microsoft.com/office/drawing/2014/main" id="{13DC3F74-6037-7D26-D73C-95719544E7D5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>
                <a:extLst>
                  <a:ext uri="{FF2B5EF4-FFF2-40B4-BE49-F238E27FC236}">
                    <a16:creationId xmlns:a16="http://schemas.microsoft.com/office/drawing/2014/main" id="{7F4B9111-1408-8206-B04C-697393BD4CBB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>
                <a:extLst>
                  <a:ext uri="{FF2B5EF4-FFF2-40B4-BE49-F238E27FC236}">
                    <a16:creationId xmlns:a16="http://schemas.microsoft.com/office/drawing/2014/main" id="{E7CCE4D1-F4A2-CC44-A23D-1C0E310A2FF6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>
                <a:extLst>
                  <a:ext uri="{FF2B5EF4-FFF2-40B4-BE49-F238E27FC236}">
                    <a16:creationId xmlns:a16="http://schemas.microsoft.com/office/drawing/2014/main" id="{06BFA061-15F8-A020-4CF6-AF7EE484BC33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>
                <a:extLst>
                  <a:ext uri="{FF2B5EF4-FFF2-40B4-BE49-F238E27FC236}">
                    <a16:creationId xmlns:a16="http://schemas.microsoft.com/office/drawing/2014/main" id="{68ADA62E-F628-AD8C-EB84-1672956BF63A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>
                <a:extLst>
                  <a:ext uri="{FF2B5EF4-FFF2-40B4-BE49-F238E27FC236}">
                    <a16:creationId xmlns:a16="http://schemas.microsoft.com/office/drawing/2014/main" id="{515E39E0-616F-0508-F835-3D76EA10128D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>
                <a:extLst>
                  <a:ext uri="{FF2B5EF4-FFF2-40B4-BE49-F238E27FC236}">
                    <a16:creationId xmlns:a16="http://schemas.microsoft.com/office/drawing/2014/main" id="{91C3CC4D-09FC-6BBD-B105-30D64235FD3E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>
                <a:extLst>
                  <a:ext uri="{FF2B5EF4-FFF2-40B4-BE49-F238E27FC236}">
                    <a16:creationId xmlns:a16="http://schemas.microsoft.com/office/drawing/2014/main" id="{6B44CAAB-11E7-D122-20F3-A4F175538C14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>
                <a:extLst>
                  <a:ext uri="{FF2B5EF4-FFF2-40B4-BE49-F238E27FC236}">
                    <a16:creationId xmlns:a16="http://schemas.microsoft.com/office/drawing/2014/main" id="{21CC39E8-9FFD-0968-125F-60905798AEF8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>
                <a:extLst>
                  <a:ext uri="{FF2B5EF4-FFF2-40B4-BE49-F238E27FC236}">
                    <a16:creationId xmlns:a16="http://schemas.microsoft.com/office/drawing/2014/main" id="{E50CA1CD-3220-C057-FBA2-B70F025CA829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>
                <a:extLst>
                  <a:ext uri="{FF2B5EF4-FFF2-40B4-BE49-F238E27FC236}">
                    <a16:creationId xmlns:a16="http://schemas.microsoft.com/office/drawing/2014/main" id="{AFF4F0D4-7A11-7BEE-0981-07EB5210C5E5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>
                <a:extLst>
                  <a:ext uri="{FF2B5EF4-FFF2-40B4-BE49-F238E27FC236}">
                    <a16:creationId xmlns:a16="http://schemas.microsoft.com/office/drawing/2014/main" id="{9ADF0356-36E2-85CC-4AEA-BCC8BFD2946E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>
                <a:extLst>
                  <a:ext uri="{FF2B5EF4-FFF2-40B4-BE49-F238E27FC236}">
                    <a16:creationId xmlns:a16="http://schemas.microsoft.com/office/drawing/2014/main" id="{921720A8-4C77-2DFF-37C0-0C352F1F4F39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>
                <a:extLst>
                  <a:ext uri="{FF2B5EF4-FFF2-40B4-BE49-F238E27FC236}">
                    <a16:creationId xmlns:a16="http://schemas.microsoft.com/office/drawing/2014/main" id="{CA4F845C-439E-512C-DF9F-96DDC08696A5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>
                <a:extLst>
                  <a:ext uri="{FF2B5EF4-FFF2-40B4-BE49-F238E27FC236}">
                    <a16:creationId xmlns:a16="http://schemas.microsoft.com/office/drawing/2014/main" id="{AC5AA45E-A950-3521-0DCF-AF13B7CA2E84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>
                <a:extLst>
                  <a:ext uri="{FF2B5EF4-FFF2-40B4-BE49-F238E27FC236}">
                    <a16:creationId xmlns:a16="http://schemas.microsoft.com/office/drawing/2014/main" id="{C38E9737-D5C0-4EFE-833F-5BBA405304A7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>
                <a:extLst>
                  <a:ext uri="{FF2B5EF4-FFF2-40B4-BE49-F238E27FC236}">
                    <a16:creationId xmlns:a16="http://schemas.microsoft.com/office/drawing/2014/main" id="{81AB9081-0D3E-BB7D-4F7F-B2C0348EA836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>
                <a:extLst>
                  <a:ext uri="{FF2B5EF4-FFF2-40B4-BE49-F238E27FC236}">
                    <a16:creationId xmlns:a16="http://schemas.microsoft.com/office/drawing/2014/main" id="{EC09D41F-2B81-CA66-9877-98EE689BE1E0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>
                <a:extLst>
                  <a:ext uri="{FF2B5EF4-FFF2-40B4-BE49-F238E27FC236}">
                    <a16:creationId xmlns:a16="http://schemas.microsoft.com/office/drawing/2014/main" id="{2B2BCCD6-2A62-7580-E626-19FBD8785781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>
                <a:extLst>
                  <a:ext uri="{FF2B5EF4-FFF2-40B4-BE49-F238E27FC236}">
                    <a16:creationId xmlns:a16="http://schemas.microsoft.com/office/drawing/2014/main" id="{22DF1332-9AF2-97A2-C724-D437206A2D9D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>
                <a:extLst>
                  <a:ext uri="{FF2B5EF4-FFF2-40B4-BE49-F238E27FC236}">
                    <a16:creationId xmlns:a16="http://schemas.microsoft.com/office/drawing/2014/main" id="{D85A35F7-AED1-F76D-6B02-64663DBDAE12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>
                <a:extLst>
                  <a:ext uri="{FF2B5EF4-FFF2-40B4-BE49-F238E27FC236}">
                    <a16:creationId xmlns:a16="http://schemas.microsoft.com/office/drawing/2014/main" id="{BC96AA3E-4AB4-927A-9A0D-AA69CB987852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>
                <a:extLst>
                  <a:ext uri="{FF2B5EF4-FFF2-40B4-BE49-F238E27FC236}">
                    <a16:creationId xmlns:a16="http://schemas.microsoft.com/office/drawing/2014/main" id="{DC58D7D1-5AFC-627D-8136-F5D299EC01C7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>
                <a:extLst>
                  <a:ext uri="{FF2B5EF4-FFF2-40B4-BE49-F238E27FC236}">
                    <a16:creationId xmlns:a16="http://schemas.microsoft.com/office/drawing/2014/main" id="{5D413AFF-5B3F-46C0-5327-CF03D1AD9B3B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>
                <a:extLst>
                  <a:ext uri="{FF2B5EF4-FFF2-40B4-BE49-F238E27FC236}">
                    <a16:creationId xmlns:a16="http://schemas.microsoft.com/office/drawing/2014/main" id="{E339AA06-52F4-C9B7-7EEB-99AE6834D37A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>
                <a:extLst>
                  <a:ext uri="{FF2B5EF4-FFF2-40B4-BE49-F238E27FC236}">
                    <a16:creationId xmlns:a16="http://schemas.microsoft.com/office/drawing/2014/main" id="{0DF45ADC-3903-07F4-127C-D10D459D74F3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>
                <a:extLst>
                  <a:ext uri="{FF2B5EF4-FFF2-40B4-BE49-F238E27FC236}">
                    <a16:creationId xmlns:a16="http://schemas.microsoft.com/office/drawing/2014/main" id="{2291F5F0-4B92-4764-632D-38FEFE5E1F27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>
                <a:extLst>
                  <a:ext uri="{FF2B5EF4-FFF2-40B4-BE49-F238E27FC236}">
                    <a16:creationId xmlns:a16="http://schemas.microsoft.com/office/drawing/2014/main" id="{4F76F875-1190-7D52-51AA-A6CB063E33DF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>
                <a:extLst>
                  <a:ext uri="{FF2B5EF4-FFF2-40B4-BE49-F238E27FC236}">
                    <a16:creationId xmlns:a16="http://schemas.microsoft.com/office/drawing/2014/main" id="{E313C25C-6D86-3084-9B90-8DAAD6DFAD43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>
                <a:extLst>
                  <a:ext uri="{FF2B5EF4-FFF2-40B4-BE49-F238E27FC236}">
                    <a16:creationId xmlns:a16="http://schemas.microsoft.com/office/drawing/2014/main" id="{1E93CE24-AE8D-7069-71FF-5995C3E893B9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>
                <a:extLst>
                  <a:ext uri="{FF2B5EF4-FFF2-40B4-BE49-F238E27FC236}">
                    <a16:creationId xmlns:a16="http://schemas.microsoft.com/office/drawing/2014/main" id="{17CBB7B8-7461-B666-4C8F-73ABF3B3B2A9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>
                <a:extLst>
                  <a:ext uri="{FF2B5EF4-FFF2-40B4-BE49-F238E27FC236}">
                    <a16:creationId xmlns:a16="http://schemas.microsoft.com/office/drawing/2014/main" id="{A3EC6B8B-CF3E-9881-98C7-5ED5DAD02A08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>
                <a:extLst>
                  <a:ext uri="{FF2B5EF4-FFF2-40B4-BE49-F238E27FC236}">
                    <a16:creationId xmlns:a16="http://schemas.microsoft.com/office/drawing/2014/main" id="{F5F6F066-1E3C-596E-0F6D-76507DD887EF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>
                <a:extLst>
                  <a:ext uri="{FF2B5EF4-FFF2-40B4-BE49-F238E27FC236}">
                    <a16:creationId xmlns:a16="http://schemas.microsoft.com/office/drawing/2014/main" id="{F53F3D24-E4F5-6BDE-F606-D61C782D5F54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>
                <a:extLst>
                  <a:ext uri="{FF2B5EF4-FFF2-40B4-BE49-F238E27FC236}">
                    <a16:creationId xmlns:a16="http://schemas.microsoft.com/office/drawing/2014/main" id="{59BB5B72-36FE-8E9C-B7A6-FBD952CEE1F1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>
                <a:extLst>
                  <a:ext uri="{FF2B5EF4-FFF2-40B4-BE49-F238E27FC236}">
                    <a16:creationId xmlns:a16="http://schemas.microsoft.com/office/drawing/2014/main" id="{C5584D4E-47B3-E3D8-8AD4-754264C777E7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>
                <a:extLst>
                  <a:ext uri="{FF2B5EF4-FFF2-40B4-BE49-F238E27FC236}">
                    <a16:creationId xmlns:a16="http://schemas.microsoft.com/office/drawing/2014/main" id="{436CDE6A-D4A9-0533-DADB-9C538E51FFD5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>
                <a:extLst>
                  <a:ext uri="{FF2B5EF4-FFF2-40B4-BE49-F238E27FC236}">
                    <a16:creationId xmlns:a16="http://schemas.microsoft.com/office/drawing/2014/main" id="{2BD1A59B-2155-323C-5835-34DCD6DEC13B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>
                <a:extLst>
                  <a:ext uri="{FF2B5EF4-FFF2-40B4-BE49-F238E27FC236}">
                    <a16:creationId xmlns:a16="http://schemas.microsoft.com/office/drawing/2014/main" id="{4A48D195-746E-9107-DB3B-9B798CF7BD56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>
                <a:extLst>
                  <a:ext uri="{FF2B5EF4-FFF2-40B4-BE49-F238E27FC236}">
                    <a16:creationId xmlns:a16="http://schemas.microsoft.com/office/drawing/2014/main" id="{6A71B834-54FD-6FCC-B6F0-45774EDCD62D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>
                <a:extLst>
                  <a:ext uri="{FF2B5EF4-FFF2-40B4-BE49-F238E27FC236}">
                    <a16:creationId xmlns:a16="http://schemas.microsoft.com/office/drawing/2014/main" id="{2FB9F655-ABAD-B63E-8DEC-47C505D6B9DF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>
                <a:extLst>
                  <a:ext uri="{FF2B5EF4-FFF2-40B4-BE49-F238E27FC236}">
                    <a16:creationId xmlns:a16="http://schemas.microsoft.com/office/drawing/2014/main" id="{7B9FA12F-2981-8A3F-9675-1AAC531D110E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>
                <a:extLst>
                  <a:ext uri="{FF2B5EF4-FFF2-40B4-BE49-F238E27FC236}">
                    <a16:creationId xmlns:a16="http://schemas.microsoft.com/office/drawing/2014/main" id="{A0D52649-B9D9-B718-B2CF-077FE9BA9432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>
                <a:extLst>
                  <a:ext uri="{FF2B5EF4-FFF2-40B4-BE49-F238E27FC236}">
                    <a16:creationId xmlns:a16="http://schemas.microsoft.com/office/drawing/2014/main" id="{3B5CFEEC-0756-75A3-D9E8-70E7EFDD4B51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>
                <a:extLst>
                  <a:ext uri="{FF2B5EF4-FFF2-40B4-BE49-F238E27FC236}">
                    <a16:creationId xmlns:a16="http://schemas.microsoft.com/office/drawing/2014/main" id="{0216890B-6951-C2E3-FB4D-AB4886D42B20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>
                <a:extLst>
                  <a:ext uri="{FF2B5EF4-FFF2-40B4-BE49-F238E27FC236}">
                    <a16:creationId xmlns:a16="http://schemas.microsoft.com/office/drawing/2014/main" id="{228F1FF1-A1DB-5683-2D17-5652DF1F08AB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>
                <a:extLst>
                  <a:ext uri="{FF2B5EF4-FFF2-40B4-BE49-F238E27FC236}">
                    <a16:creationId xmlns:a16="http://schemas.microsoft.com/office/drawing/2014/main" id="{91548131-A2A9-F16B-8450-5264D579F0EB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>
                <a:extLst>
                  <a:ext uri="{FF2B5EF4-FFF2-40B4-BE49-F238E27FC236}">
                    <a16:creationId xmlns:a16="http://schemas.microsoft.com/office/drawing/2014/main" id="{E78B9390-79E9-99F5-C7F3-C16094B9C15A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>
                <a:extLst>
                  <a:ext uri="{FF2B5EF4-FFF2-40B4-BE49-F238E27FC236}">
                    <a16:creationId xmlns:a16="http://schemas.microsoft.com/office/drawing/2014/main" id="{8CEE5580-31E1-A6DD-D6B2-939F72227FB2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>
                <a:extLst>
                  <a:ext uri="{FF2B5EF4-FFF2-40B4-BE49-F238E27FC236}">
                    <a16:creationId xmlns:a16="http://schemas.microsoft.com/office/drawing/2014/main" id="{8866BD01-866B-78CD-6C33-8A0B3786F456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>
                <a:extLst>
                  <a:ext uri="{FF2B5EF4-FFF2-40B4-BE49-F238E27FC236}">
                    <a16:creationId xmlns:a16="http://schemas.microsoft.com/office/drawing/2014/main" id="{799A2A05-6DBE-8321-4FC2-8DF30BEF99EF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>
                <a:extLst>
                  <a:ext uri="{FF2B5EF4-FFF2-40B4-BE49-F238E27FC236}">
                    <a16:creationId xmlns:a16="http://schemas.microsoft.com/office/drawing/2014/main" id="{7D874E32-0CE9-5039-535C-65BB099E89AC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>
                <a:extLst>
                  <a:ext uri="{FF2B5EF4-FFF2-40B4-BE49-F238E27FC236}">
                    <a16:creationId xmlns:a16="http://schemas.microsoft.com/office/drawing/2014/main" id="{BE832A30-A26E-96BE-9B1B-FF7230924F4F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>
                <a:extLst>
                  <a:ext uri="{FF2B5EF4-FFF2-40B4-BE49-F238E27FC236}">
                    <a16:creationId xmlns:a16="http://schemas.microsoft.com/office/drawing/2014/main" id="{CA8F562D-BD2C-9896-6E53-78DE386C7000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>
                <a:extLst>
                  <a:ext uri="{FF2B5EF4-FFF2-40B4-BE49-F238E27FC236}">
                    <a16:creationId xmlns:a16="http://schemas.microsoft.com/office/drawing/2014/main" id="{84FEA47A-C92D-03BE-ADAD-8F993712077A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>
                <a:extLst>
                  <a:ext uri="{FF2B5EF4-FFF2-40B4-BE49-F238E27FC236}">
                    <a16:creationId xmlns:a16="http://schemas.microsoft.com/office/drawing/2014/main" id="{07E375BE-E9B2-676B-B22D-2837CF232D6F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>
                <a:extLst>
                  <a:ext uri="{FF2B5EF4-FFF2-40B4-BE49-F238E27FC236}">
                    <a16:creationId xmlns:a16="http://schemas.microsoft.com/office/drawing/2014/main" id="{324F83CB-9304-5196-A436-BB8AB0126F15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>
                <a:extLst>
                  <a:ext uri="{FF2B5EF4-FFF2-40B4-BE49-F238E27FC236}">
                    <a16:creationId xmlns:a16="http://schemas.microsoft.com/office/drawing/2014/main" id="{7D434D44-F02C-A797-C2AD-13BF02CF1C85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>
                <a:extLst>
                  <a:ext uri="{FF2B5EF4-FFF2-40B4-BE49-F238E27FC236}">
                    <a16:creationId xmlns:a16="http://schemas.microsoft.com/office/drawing/2014/main" id="{296F157B-AF91-143F-FA29-88F692FBF79A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>
                <a:extLst>
                  <a:ext uri="{FF2B5EF4-FFF2-40B4-BE49-F238E27FC236}">
                    <a16:creationId xmlns:a16="http://schemas.microsoft.com/office/drawing/2014/main" id="{FC27FBB3-8F67-0657-AC62-224FDDCEBB18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>
                <a:extLst>
                  <a:ext uri="{FF2B5EF4-FFF2-40B4-BE49-F238E27FC236}">
                    <a16:creationId xmlns:a16="http://schemas.microsoft.com/office/drawing/2014/main" id="{2A0B2575-389F-715B-A31F-507E1C1B64A7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>
                <a:extLst>
                  <a:ext uri="{FF2B5EF4-FFF2-40B4-BE49-F238E27FC236}">
                    <a16:creationId xmlns:a16="http://schemas.microsoft.com/office/drawing/2014/main" id="{D86EC5F8-F638-C385-98E3-4B046E345A5B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>
                <a:extLst>
                  <a:ext uri="{FF2B5EF4-FFF2-40B4-BE49-F238E27FC236}">
                    <a16:creationId xmlns:a16="http://schemas.microsoft.com/office/drawing/2014/main" id="{4AB8B86D-E420-BCD0-D80D-3EA38BDDED0F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>
                <a:extLst>
                  <a:ext uri="{FF2B5EF4-FFF2-40B4-BE49-F238E27FC236}">
                    <a16:creationId xmlns:a16="http://schemas.microsoft.com/office/drawing/2014/main" id="{3693DE00-8D6A-5E32-E50E-DD918F2F4B5D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>
                <a:extLst>
                  <a:ext uri="{FF2B5EF4-FFF2-40B4-BE49-F238E27FC236}">
                    <a16:creationId xmlns:a16="http://schemas.microsoft.com/office/drawing/2014/main" id="{89FFE5EA-E9CC-E121-C6D3-1A3B92BB2C36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>
                <a:extLst>
                  <a:ext uri="{FF2B5EF4-FFF2-40B4-BE49-F238E27FC236}">
                    <a16:creationId xmlns:a16="http://schemas.microsoft.com/office/drawing/2014/main" id="{5F6DA1FF-5FFE-0417-7053-4EE4E9A3E5C3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>
                <a:extLst>
                  <a:ext uri="{FF2B5EF4-FFF2-40B4-BE49-F238E27FC236}">
                    <a16:creationId xmlns:a16="http://schemas.microsoft.com/office/drawing/2014/main" id="{729E8103-6492-014B-41A3-8C62410288DC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>
                <a:extLst>
                  <a:ext uri="{FF2B5EF4-FFF2-40B4-BE49-F238E27FC236}">
                    <a16:creationId xmlns:a16="http://schemas.microsoft.com/office/drawing/2014/main" id="{12AE5ED6-F801-5A80-D167-7B023CB03E6E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>
                <a:extLst>
                  <a:ext uri="{FF2B5EF4-FFF2-40B4-BE49-F238E27FC236}">
                    <a16:creationId xmlns:a16="http://schemas.microsoft.com/office/drawing/2014/main" id="{D995B719-201F-F218-671B-2CD6798C2346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>
                <a:extLst>
                  <a:ext uri="{FF2B5EF4-FFF2-40B4-BE49-F238E27FC236}">
                    <a16:creationId xmlns:a16="http://schemas.microsoft.com/office/drawing/2014/main" id="{2E041D07-42C3-7FB8-F119-539F4A747A05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>
                <a:extLst>
                  <a:ext uri="{FF2B5EF4-FFF2-40B4-BE49-F238E27FC236}">
                    <a16:creationId xmlns:a16="http://schemas.microsoft.com/office/drawing/2014/main" id="{0BE2D7D1-49B6-2852-6DC2-2BEAB9E76C8A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>
                <a:extLst>
                  <a:ext uri="{FF2B5EF4-FFF2-40B4-BE49-F238E27FC236}">
                    <a16:creationId xmlns:a16="http://schemas.microsoft.com/office/drawing/2014/main" id="{05A7507F-B3E1-02B9-056B-2B32B9CA25CF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>
                <a:extLst>
                  <a:ext uri="{FF2B5EF4-FFF2-40B4-BE49-F238E27FC236}">
                    <a16:creationId xmlns:a16="http://schemas.microsoft.com/office/drawing/2014/main" id="{A4856C8C-78C5-3F9B-1CF5-65F5B97A98B1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>
                <a:extLst>
                  <a:ext uri="{FF2B5EF4-FFF2-40B4-BE49-F238E27FC236}">
                    <a16:creationId xmlns:a16="http://schemas.microsoft.com/office/drawing/2014/main" id="{AEE8BAA4-4613-C6BA-9AD9-4BE8EAB3295F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>
                <a:extLst>
                  <a:ext uri="{FF2B5EF4-FFF2-40B4-BE49-F238E27FC236}">
                    <a16:creationId xmlns:a16="http://schemas.microsoft.com/office/drawing/2014/main" id="{D7E34B43-E36C-D5CF-60FA-E59C610F7CB9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>
                <a:extLst>
                  <a:ext uri="{FF2B5EF4-FFF2-40B4-BE49-F238E27FC236}">
                    <a16:creationId xmlns:a16="http://schemas.microsoft.com/office/drawing/2014/main" id="{7BAB5E9F-EF31-A18C-5300-7153FFBA7802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>
                <a:extLst>
                  <a:ext uri="{FF2B5EF4-FFF2-40B4-BE49-F238E27FC236}">
                    <a16:creationId xmlns:a16="http://schemas.microsoft.com/office/drawing/2014/main" id="{8CD6F074-2D2D-135B-7D9B-51D484A8D631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>
                <a:extLst>
                  <a:ext uri="{FF2B5EF4-FFF2-40B4-BE49-F238E27FC236}">
                    <a16:creationId xmlns:a16="http://schemas.microsoft.com/office/drawing/2014/main" id="{EE3D0EF0-9D3C-022C-00F1-777649568C22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>
                <a:extLst>
                  <a:ext uri="{FF2B5EF4-FFF2-40B4-BE49-F238E27FC236}">
                    <a16:creationId xmlns:a16="http://schemas.microsoft.com/office/drawing/2014/main" id="{74227B7A-DF38-CBA6-B2B0-5224B250691C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>
                <a:extLst>
                  <a:ext uri="{FF2B5EF4-FFF2-40B4-BE49-F238E27FC236}">
                    <a16:creationId xmlns:a16="http://schemas.microsoft.com/office/drawing/2014/main" id="{343B2F86-168F-993A-36EF-9696345D4D44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>
                <a:extLst>
                  <a:ext uri="{FF2B5EF4-FFF2-40B4-BE49-F238E27FC236}">
                    <a16:creationId xmlns:a16="http://schemas.microsoft.com/office/drawing/2014/main" id="{9B73B5A4-E95F-D49D-D531-8592267ADC20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>
                <a:extLst>
                  <a:ext uri="{FF2B5EF4-FFF2-40B4-BE49-F238E27FC236}">
                    <a16:creationId xmlns:a16="http://schemas.microsoft.com/office/drawing/2014/main" id="{ECA4932B-11B6-F224-3C46-35A936F88492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>
                <a:extLst>
                  <a:ext uri="{FF2B5EF4-FFF2-40B4-BE49-F238E27FC236}">
                    <a16:creationId xmlns:a16="http://schemas.microsoft.com/office/drawing/2014/main" id="{6A86C6B1-EA8F-5031-EB0F-BE9A4A91C278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>
                <a:extLst>
                  <a:ext uri="{FF2B5EF4-FFF2-40B4-BE49-F238E27FC236}">
                    <a16:creationId xmlns:a16="http://schemas.microsoft.com/office/drawing/2014/main" id="{11D5C462-E115-1D75-374C-3291535623DC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>
                <a:extLst>
                  <a:ext uri="{FF2B5EF4-FFF2-40B4-BE49-F238E27FC236}">
                    <a16:creationId xmlns:a16="http://schemas.microsoft.com/office/drawing/2014/main" id="{C8136A49-24F8-61F7-7B17-8B51F0463FB5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>
                <a:extLst>
                  <a:ext uri="{FF2B5EF4-FFF2-40B4-BE49-F238E27FC236}">
                    <a16:creationId xmlns:a16="http://schemas.microsoft.com/office/drawing/2014/main" id="{441FE48B-3643-1AD5-B947-9E86F6CC7FE7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>
                <a:extLst>
                  <a:ext uri="{FF2B5EF4-FFF2-40B4-BE49-F238E27FC236}">
                    <a16:creationId xmlns:a16="http://schemas.microsoft.com/office/drawing/2014/main" id="{EEA710FE-065C-5095-6DBE-CB48C228B358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>
                <a:extLst>
                  <a:ext uri="{FF2B5EF4-FFF2-40B4-BE49-F238E27FC236}">
                    <a16:creationId xmlns:a16="http://schemas.microsoft.com/office/drawing/2014/main" id="{A362CE1A-3056-0052-186B-BE7AF194A1C6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>
                <a:extLst>
                  <a:ext uri="{FF2B5EF4-FFF2-40B4-BE49-F238E27FC236}">
                    <a16:creationId xmlns:a16="http://schemas.microsoft.com/office/drawing/2014/main" id="{6F2F164A-83E1-5486-4C8C-E539DCED49A1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>
                <a:extLst>
                  <a:ext uri="{FF2B5EF4-FFF2-40B4-BE49-F238E27FC236}">
                    <a16:creationId xmlns:a16="http://schemas.microsoft.com/office/drawing/2014/main" id="{CF0B46A3-7847-F356-5C05-5246814E2B1F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>
                <a:extLst>
                  <a:ext uri="{FF2B5EF4-FFF2-40B4-BE49-F238E27FC236}">
                    <a16:creationId xmlns:a16="http://schemas.microsoft.com/office/drawing/2014/main" id="{E8EC3632-08AE-75D6-6663-F9F37B0DAAA0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>
                <a:extLst>
                  <a:ext uri="{FF2B5EF4-FFF2-40B4-BE49-F238E27FC236}">
                    <a16:creationId xmlns:a16="http://schemas.microsoft.com/office/drawing/2014/main" id="{B5F49B5E-7A6B-690D-21B6-38D178AEECD3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>
                <a:extLst>
                  <a:ext uri="{FF2B5EF4-FFF2-40B4-BE49-F238E27FC236}">
                    <a16:creationId xmlns:a16="http://schemas.microsoft.com/office/drawing/2014/main" id="{CA59968D-9935-F019-9155-B6A506E126B5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>
                <a:extLst>
                  <a:ext uri="{FF2B5EF4-FFF2-40B4-BE49-F238E27FC236}">
                    <a16:creationId xmlns:a16="http://schemas.microsoft.com/office/drawing/2014/main" id="{6EA07214-027C-E1F5-D095-03FDD08972DF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>
                <a:extLst>
                  <a:ext uri="{FF2B5EF4-FFF2-40B4-BE49-F238E27FC236}">
                    <a16:creationId xmlns:a16="http://schemas.microsoft.com/office/drawing/2014/main" id="{79543825-9F3E-0BC1-52AE-4C10EC88D8E3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>
                <a:extLst>
                  <a:ext uri="{FF2B5EF4-FFF2-40B4-BE49-F238E27FC236}">
                    <a16:creationId xmlns:a16="http://schemas.microsoft.com/office/drawing/2014/main" id="{BAD11547-1CD6-C65A-CD50-0EC2BA3E7B01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>
                <a:extLst>
                  <a:ext uri="{FF2B5EF4-FFF2-40B4-BE49-F238E27FC236}">
                    <a16:creationId xmlns:a16="http://schemas.microsoft.com/office/drawing/2014/main" id="{31F9441A-87F7-5B3D-8B19-7B8A640178D8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>
                <a:extLst>
                  <a:ext uri="{FF2B5EF4-FFF2-40B4-BE49-F238E27FC236}">
                    <a16:creationId xmlns:a16="http://schemas.microsoft.com/office/drawing/2014/main" id="{B19065DC-069C-1E14-01DC-1C3C04A3880F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>
                <a:extLst>
                  <a:ext uri="{FF2B5EF4-FFF2-40B4-BE49-F238E27FC236}">
                    <a16:creationId xmlns:a16="http://schemas.microsoft.com/office/drawing/2014/main" id="{CFED9C8E-CCD2-4910-01E1-810B0C461189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>
                <a:extLst>
                  <a:ext uri="{FF2B5EF4-FFF2-40B4-BE49-F238E27FC236}">
                    <a16:creationId xmlns:a16="http://schemas.microsoft.com/office/drawing/2014/main" id="{600999D5-CB51-C68C-AD43-C56D2A6EF069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>
                <a:extLst>
                  <a:ext uri="{FF2B5EF4-FFF2-40B4-BE49-F238E27FC236}">
                    <a16:creationId xmlns:a16="http://schemas.microsoft.com/office/drawing/2014/main" id="{3AC9C750-D10D-C77C-DEEF-157277A35B82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>
                <a:extLst>
                  <a:ext uri="{FF2B5EF4-FFF2-40B4-BE49-F238E27FC236}">
                    <a16:creationId xmlns:a16="http://schemas.microsoft.com/office/drawing/2014/main" id="{E0C7AB9D-3190-C4B6-CE4B-78096E677945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>
                <a:extLst>
                  <a:ext uri="{FF2B5EF4-FFF2-40B4-BE49-F238E27FC236}">
                    <a16:creationId xmlns:a16="http://schemas.microsoft.com/office/drawing/2014/main" id="{79668AAF-B37B-13BF-1BBB-8FCF0A4E496E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>
                <a:extLst>
                  <a:ext uri="{FF2B5EF4-FFF2-40B4-BE49-F238E27FC236}">
                    <a16:creationId xmlns:a16="http://schemas.microsoft.com/office/drawing/2014/main" id="{8D5E4664-DF03-7A01-2325-98A0D623B494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>
                <a:extLst>
                  <a:ext uri="{FF2B5EF4-FFF2-40B4-BE49-F238E27FC236}">
                    <a16:creationId xmlns:a16="http://schemas.microsoft.com/office/drawing/2014/main" id="{0317F6DE-BC26-5AB1-6865-8DB11663C2D5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>
                <a:extLst>
                  <a:ext uri="{FF2B5EF4-FFF2-40B4-BE49-F238E27FC236}">
                    <a16:creationId xmlns:a16="http://schemas.microsoft.com/office/drawing/2014/main" id="{ABA143D6-B8EA-D156-0D4E-D9A7C4644CDB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>
                <a:extLst>
                  <a:ext uri="{FF2B5EF4-FFF2-40B4-BE49-F238E27FC236}">
                    <a16:creationId xmlns:a16="http://schemas.microsoft.com/office/drawing/2014/main" id="{9A8689DF-9DFC-86AD-05E8-4DC731F533CE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>
                <a:extLst>
                  <a:ext uri="{FF2B5EF4-FFF2-40B4-BE49-F238E27FC236}">
                    <a16:creationId xmlns:a16="http://schemas.microsoft.com/office/drawing/2014/main" id="{73C25B64-CB1B-471B-ED7F-A6ABBD690BA8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>
                <a:extLst>
                  <a:ext uri="{FF2B5EF4-FFF2-40B4-BE49-F238E27FC236}">
                    <a16:creationId xmlns:a16="http://schemas.microsoft.com/office/drawing/2014/main" id="{89432044-F85B-433B-1351-D0844A18EEA2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>
                <a:extLst>
                  <a:ext uri="{FF2B5EF4-FFF2-40B4-BE49-F238E27FC236}">
                    <a16:creationId xmlns:a16="http://schemas.microsoft.com/office/drawing/2014/main" id="{34BC0813-0010-6B27-F8E3-6E238904E81D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>
                <a:extLst>
                  <a:ext uri="{FF2B5EF4-FFF2-40B4-BE49-F238E27FC236}">
                    <a16:creationId xmlns:a16="http://schemas.microsoft.com/office/drawing/2014/main" id="{069B209E-E9DD-C06C-5BE7-353CA8E6109E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>
                <a:extLst>
                  <a:ext uri="{FF2B5EF4-FFF2-40B4-BE49-F238E27FC236}">
                    <a16:creationId xmlns:a16="http://schemas.microsoft.com/office/drawing/2014/main" id="{0B58B47D-31E4-03D0-D0E9-05958C1778AC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>
                <a:extLst>
                  <a:ext uri="{FF2B5EF4-FFF2-40B4-BE49-F238E27FC236}">
                    <a16:creationId xmlns:a16="http://schemas.microsoft.com/office/drawing/2014/main" id="{FAD04E04-B815-592D-DB26-356AF437F118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>
                <a:extLst>
                  <a:ext uri="{FF2B5EF4-FFF2-40B4-BE49-F238E27FC236}">
                    <a16:creationId xmlns:a16="http://schemas.microsoft.com/office/drawing/2014/main" id="{D76C65D2-BB24-65F2-2D9B-042C16075446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>
                <a:extLst>
                  <a:ext uri="{FF2B5EF4-FFF2-40B4-BE49-F238E27FC236}">
                    <a16:creationId xmlns:a16="http://schemas.microsoft.com/office/drawing/2014/main" id="{0221DEB9-D2B9-F4E4-49CB-FCB9666C2E93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>
                <a:extLst>
                  <a:ext uri="{FF2B5EF4-FFF2-40B4-BE49-F238E27FC236}">
                    <a16:creationId xmlns:a16="http://schemas.microsoft.com/office/drawing/2014/main" id="{DC234319-B896-A8F0-3E1A-AF46E753E1E1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>
                <a:extLst>
                  <a:ext uri="{FF2B5EF4-FFF2-40B4-BE49-F238E27FC236}">
                    <a16:creationId xmlns:a16="http://schemas.microsoft.com/office/drawing/2014/main" id="{756130A3-E6F9-60E9-EA6D-4AFB8A213552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>
                <a:extLst>
                  <a:ext uri="{FF2B5EF4-FFF2-40B4-BE49-F238E27FC236}">
                    <a16:creationId xmlns:a16="http://schemas.microsoft.com/office/drawing/2014/main" id="{CF2ED0A4-2F7B-379E-DAA4-F1136960A0D5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>
                <a:extLst>
                  <a:ext uri="{FF2B5EF4-FFF2-40B4-BE49-F238E27FC236}">
                    <a16:creationId xmlns:a16="http://schemas.microsoft.com/office/drawing/2014/main" id="{349C091A-B214-843F-8218-80939152B7E1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>
                <a:extLst>
                  <a:ext uri="{FF2B5EF4-FFF2-40B4-BE49-F238E27FC236}">
                    <a16:creationId xmlns:a16="http://schemas.microsoft.com/office/drawing/2014/main" id="{321FB122-EC06-CC89-2C9F-E5691C8F3F8C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>
                <a:extLst>
                  <a:ext uri="{FF2B5EF4-FFF2-40B4-BE49-F238E27FC236}">
                    <a16:creationId xmlns:a16="http://schemas.microsoft.com/office/drawing/2014/main" id="{C1C9BA42-A576-23F1-018A-207112C3AFB4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>
                <a:extLst>
                  <a:ext uri="{FF2B5EF4-FFF2-40B4-BE49-F238E27FC236}">
                    <a16:creationId xmlns:a16="http://schemas.microsoft.com/office/drawing/2014/main" id="{F6DCD2D7-452C-C65E-1659-5DC729D7812D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>
                <a:extLst>
                  <a:ext uri="{FF2B5EF4-FFF2-40B4-BE49-F238E27FC236}">
                    <a16:creationId xmlns:a16="http://schemas.microsoft.com/office/drawing/2014/main" id="{2CADD320-B3DE-ED8B-7067-46C716C1AA77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>
                <a:extLst>
                  <a:ext uri="{FF2B5EF4-FFF2-40B4-BE49-F238E27FC236}">
                    <a16:creationId xmlns:a16="http://schemas.microsoft.com/office/drawing/2014/main" id="{9E3B0303-1FD7-5D3C-3192-C1EF6CCFF0B1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>
                <a:extLst>
                  <a:ext uri="{FF2B5EF4-FFF2-40B4-BE49-F238E27FC236}">
                    <a16:creationId xmlns:a16="http://schemas.microsoft.com/office/drawing/2014/main" id="{3F107E4B-23A4-9FFC-A351-EEE8A61B15AD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>
                <a:extLst>
                  <a:ext uri="{FF2B5EF4-FFF2-40B4-BE49-F238E27FC236}">
                    <a16:creationId xmlns:a16="http://schemas.microsoft.com/office/drawing/2014/main" id="{0C7F233C-D5F6-7CE0-C659-2323E7176639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>
                <a:extLst>
                  <a:ext uri="{FF2B5EF4-FFF2-40B4-BE49-F238E27FC236}">
                    <a16:creationId xmlns:a16="http://schemas.microsoft.com/office/drawing/2014/main" id="{D9C8DF8B-C4A2-D0B5-DB9D-8FD6901E6241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>
                <a:extLst>
                  <a:ext uri="{FF2B5EF4-FFF2-40B4-BE49-F238E27FC236}">
                    <a16:creationId xmlns:a16="http://schemas.microsoft.com/office/drawing/2014/main" id="{65E5E55A-3169-87C1-21B6-B37311DB7DAC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>
                <a:extLst>
                  <a:ext uri="{FF2B5EF4-FFF2-40B4-BE49-F238E27FC236}">
                    <a16:creationId xmlns:a16="http://schemas.microsoft.com/office/drawing/2014/main" id="{DBCDA2D0-3FAE-2B94-6BB2-792CB4A67A25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>
                <a:extLst>
                  <a:ext uri="{FF2B5EF4-FFF2-40B4-BE49-F238E27FC236}">
                    <a16:creationId xmlns:a16="http://schemas.microsoft.com/office/drawing/2014/main" id="{4E402869-BF46-A04B-2865-138F4034694E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>
                <a:extLst>
                  <a:ext uri="{FF2B5EF4-FFF2-40B4-BE49-F238E27FC236}">
                    <a16:creationId xmlns:a16="http://schemas.microsoft.com/office/drawing/2014/main" id="{1F2946AD-895D-8BDA-D9EB-0DEA17D6F595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>
                <a:extLst>
                  <a:ext uri="{FF2B5EF4-FFF2-40B4-BE49-F238E27FC236}">
                    <a16:creationId xmlns:a16="http://schemas.microsoft.com/office/drawing/2014/main" id="{C59EA8D2-FC4A-C364-FE64-6D1E9EE4A150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>
                <a:extLst>
                  <a:ext uri="{FF2B5EF4-FFF2-40B4-BE49-F238E27FC236}">
                    <a16:creationId xmlns:a16="http://schemas.microsoft.com/office/drawing/2014/main" id="{E3B00C1A-1649-47BD-0D3C-ED751ECB7128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>
                <a:extLst>
                  <a:ext uri="{FF2B5EF4-FFF2-40B4-BE49-F238E27FC236}">
                    <a16:creationId xmlns:a16="http://schemas.microsoft.com/office/drawing/2014/main" id="{8185120E-B239-1220-CC63-C8EFDCC080BD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>
                <a:extLst>
                  <a:ext uri="{FF2B5EF4-FFF2-40B4-BE49-F238E27FC236}">
                    <a16:creationId xmlns:a16="http://schemas.microsoft.com/office/drawing/2014/main" id="{813CBFD1-B9DB-A1FC-D415-C26DBE087A09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>
                <a:extLst>
                  <a:ext uri="{FF2B5EF4-FFF2-40B4-BE49-F238E27FC236}">
                    <a16:creationId xmlns:a16="http://schemas.microsoft.com/office/drawing/2014/main" id="{3B416B7C-30C8-15A6-F2FB-91303CD96C3B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>
                <a:extLst>
                  <a:ext uri="{FF2B5EF4-FFF2-40B4-BE49-F238E27FC236}">
                    <a16:creationId xmlns:a16="http://schemas.microsoft.com/office/drawing/2014/main" id="{D5C1FA6B-93CF-6A8A-E6B8-3690CF7618A0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>
                <a:extLst>
                  <a:ext uri="{FF2B5EF4-FFF2-40B4-BE49-F238E27FC236}">
                    <a16:creationId xmlns:a16="http://schemas.microsoft.com/office/drawing/2014/main" id="{F2DED92E-1576-AF70-4F42-D7E6BD2A52EB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>
                <a:extLst>
                  <a:ext uri="{FF2B5EF4-FFF2-40B4-BE49-F238E27FC236}">
                    <a16:creationId xmlns:a16="http://schemas.microsoft.com/office/drawing/2014/main" id="{5E3DD2BA-425E-11AC-81ED-D982925B950C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>
                <a:extLst>
                  <a:ext uri="{FF2B5EF4-FFF2-40B4-BE49-F238E27FC236}">
                    <a16:creationId xmlns:a16="http://schemas.microsoft.com/office/drawing/2014/main" id="{3979223B-C102-3643-F51A-E2AA09324CEE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>
                <a:extLst>
                  <a:ext uri="{FF2B5EF4-FFF2-40B4-BE49-F238E27FC236}">
                    <a16:creationId xmlns:a16="http://schemas.microsoft.com/office/drawing/2014/main" id="{0970F1B2-F2D7-7B3D-A53A-C44595DA4FEB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>
                <a:extLst>
                  <a:ext uri="{FF2B5EF4-FFF2-40B4-BE49-F238E27FC236}">
                    <a16:creationId xmlns:a16="http://schemas.microsoft.com/office/drawing/2014/main" id="{4CD880FF-75AF-3127-DEA2-BEDE011C31BC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>
                <a:extLst>
                  <a:ext uri="{FF2B5EF4-FFF2-40B4-BE49-F238E27FC236}">
                    <a16:creationId xmlns:a16="http://schemas.microsoft.com/office/drawing/2014/main" id="{95C842CD-6153-B29E-33FE-79AF293AC145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>
                <a:extLst>
                  <a:ext uri="{FF2B5EF4-FFF2-40B4-BE49-F238E27FC236}">
                    <a16:creationId xmlns:a16="http://schemas.microsoft.com/office/drawing/2014/main" id="{73A86BBF-2F8E-191D-D843-8ED7A639AFD8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>
                <a:extLst>
                  <a:ext uri="{FF2B5EF4-FFF2-40B4-BE49-F238E27FC236}">
                    <a16:creationId xmlns:a16="http://schemas.microsoft.com/office/drawing/2014/main" id="{3ECE63CF-B1FD-49EB-E2A7-41476A703D9C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>
                <a:extLst>
                  <a:ext uri="{FF2B5EF4-FFF2-40B4-BE49-F238E27FC236}">
                    <a16:creationId xmlns:a16="http://schemas.microsoft.com/office/drawing/2014/main" id="{9858C319-2E85-3689-F23A-05B238515381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>
                <a:extLst>
                  <a:ext uri="{FF2B5EF4-FFF2-40B4-BE49-F238E27FC236}">
                    <a16:creationId xmlns:a16="http://schemas.microsoft.com/office/drawing/2014/main" id="{70AB24D8-8BC7-C9B3-5CF4-FAA9A51C6B8E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>
                <a:extLst>
                  <a:ext uri="{FF2B5EF4-FFF2-40B4-BE49-F238E27FC236}">
                    <a16:creationId xmlns:a16="http://schemas.microsoft.com/office/drawing/2014/main" id="{DA7AD305-8B3F-D056-7C51-BAFBAE8132CF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>
                <a:extLst>
                  <a:ext uri="{FF2B5EF4-FFF2-40B4-BE49-F238E27FC236}">
                    <a16:creationId xmlns:a16="http://schemas.microsoft.com/office/drawing/2014/main" id="{16F0D1EB-CB0A-4BC9-9478-F0E6051D575A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>
                <a:extLst>
                  <a:ext uri="{FF2B5EF4-FFF2-40B4-BE49-F238E27FC236}">
                    <a16:creationId xmlns:a16="http://schemas.microsoft.com/office/drawing/2014/main" id="{1C26B733-9531-90DE-3B52-732629433085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>
                <a:extLst>
                  <a:ext uri="{FF2B5EF4-FFF2-40B4-BE49-F238E27FC236}">
                    <a16:creationId xmlns:a16="http://schemas.microsoft.com/office/drawing/2014/main" id="{F3961F69-3F43-BC8E-584F-6A34A3BB072C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>
                <a:extLst>
                  <a:ext uri="{FF2B5EF4-FFF2-40B4-BE49-F238E27FC236}">
                    <a16:creationId xmlns:a16="http://schemas.microsoft.com/office/drawing/2014/main" id="{D128DFCA-4477-BF83-3935-3EE7D9365D9E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>
                <a:extLst>
                  <a:ext uri="{FF2B5EF4-FFF2-40B4-BE49-F238E27FC236}">
                    <a16:creationId xmlns:a16="http://schemas.microsoft.com/office/drawing/2014/main" id="{1E6E7254-5BD4-783D-B5DE-8C78860E1496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>
                <a:extLst>
                  <a:ext uri="{FF2B5EF4-FFF2-40B4-BE49-F238E27FC236}">
                    <a16:creationId xmlns:a16="http://schemas.microsoft.com/office/drawing/2014/main" id="{A1F5DBB9-4105-7F05-FD60-DA6F1BA091D1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>
                <a:extLst>
                  <a:ext uri="{FF2B5EF4-FFF2-40B4-BE49-F238E27FC236}">
                    <a16:creationId xmlns:a16="http://schemas.microsoft.com/office/drawing/2014/main" id="{A05A0A44-3CF1-01EC-503C-21477C094B68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>
                <a:extLst>
                  <a:ext uri="{FF2B5EF4-FFF2-40B4-BE49-F238E27FC236}">
                    <a16:creationId xmlns:a16="http://schemas.microsoft.com/office/drawing/2014/main" id="{65FC032F-80F9-19E6-EE04-DB892B4E693A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>
                <a:extLst>
                  <a:ext uri="{FF2B5EF4-FFF2-40B4-BE49-F238E27FC236}">
                    <a16:creationId xmlns:a16="http://schemas.microsoft.com/office/drawing/2014/main" id="{5EDC2BE4-9EEC-43ED-C674-DA2BC9376241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>
                <a:extLst>
                  <a:ext uri="{FF2B5EF4-FFF2-40B4-BE49-F238E27FC236}">
                    <a16:creationId xmlns:a16="http://schemas.microsoft.com/office/drawing/2014/main" id="{6715AD71-754E-EEED-F458-DECCAB1D1D23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>
                <a:extLst>
                  <a:ext uri="{FF2B5EF4-FFF2-40B4-BE49-F238E27FC236}">
                    <a16:creationId xmlns:a16="http://schemas.microsoft.com/office/drawing/2014/main" id="{277D3E01-EF0C-5823-2461-CA225FB2582F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>
                <a:extLst>
                  <a:ext uri="{FF2B5EF4-FFF2-40B4-BE49-F238E27FC236}">
                    <a16:creationId xmlns:a16="http://schemas.microsoft.com/office/drawing/2014/main" id="{071BA3C1-3A00-30B4-21E8-E9B5F9F2C986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>
                <a:extLst>
                  <a:ext uri="{FF2B5EF4-FFF2-40B4-BE49-F238E27FC236}">
                    <a16:creationId xmlns:a16="http://schemas.microsoft.com/office/drawing/2014/main" id="{0D1D2E1F-1DCA-6135-45BF-FB4DA90F287D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>
                <a:extLst>
                  <a:ext uri="{FF2B5EF4-FFF2-40B4-BE49-F238E27FC236}">
                    <a16:creationId xmlns:a16="http://schemas.microsoft.com/office/drawing/2014/main" id="{0E1D2866-01AB-55C2-5A3F-38D94059E4B7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>
                <a:extLst>
                  <a:ext uri="{FF2B5EF4-FFF2-40B4-BE49-F238E27FC236}">
                    <a16:creationId xmlns:a16="http://schemas.microsoft.com/office/drawing/2014/main" id="{05EC5731-7003-771F-D5CF-9EB7073DD686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>
                <a:extLst>
                  <a:ext uri="{FF2B5EF4-FFF2-40B4-BE49-F238E27FC236}">
                    <a16:creationId xmlns:a16="http://schemas.microsoft.com/office/drawing/2014/main" id="{A0679745-53CE-7684-4A5B-847779CBBA94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>
                <a:extLst>
                  <a:ext uri="{FF2B5EF4-FFF2-40B4-BE49-F238E27FC236}">
                    <a16:creationId xmlns:a16="http://schemas.microsoft.com/office/drawing/2014/main" id="{6055D429-90B2-E543-984D-D8F3164FBE96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>
                <a:extLst>
                  <a:ext uri="{FF2B5EF4-FFF2-40B4-BE49-F238E27FC236}">
                    <a16:creationId xmlns:a16="http://schemas.microsoft.com/office/drawing/2014/main" id="{653DCBDB-E953-FC13-7BB9-142CAFC3AB23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>
                <a:extLst>
                  <a:ext uri="{FF2B5EF4-FFF2-40B4-BE49-F238E27FC236}">
                    <a16:creationId xmlns:a16="http://schemas.microsoft.com/office/drawing/2014/main" id="{94D969F8-99CD-5E4D-9ECF-ECA674311449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>
                <a:extLst>
                  <a:ext uri="{FF2B5EF4-FFF2-40B4-BE49-F238E27FC236}">
                    <a16:creationId xmlns:a16="http://schemas.microsoft.com/office/drawing/2014/main" id="{207462BA-B496-5DF5-31B6-B9D59D9D1B09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extLst>
                  <a:ext uri="{FF2B5EF4-FFF2-40B4-BE49-F238E27FC236}">
                    <a16:creationId xmlns:a16="http://schemas.microsoft.com/office/drawing/2014/main" id="{F8B6EB32-9B07-53DB-E51B-1593CD3E18EC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>
                <a:extLst>
                  <a:ext uri="{FF2B5EF4-FFF2-40B4-BE49-F238E27FC236}">
                    <a16:creationId xmlns:a16="http://schemas.microsoft.com/office/drawing/2014/main" id="{A2D8659E-7A98-88AB-9975-2A61CFAF8BA8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>
                <a:extLst>
                  <a:ext uri="{FF2B5EF4-FFF2-40B4-BE49-F238E27FC236}">
                    <a16:creationId xmlns:a16="http://schemas.microsoft.com/office/drawing/2014/main" id="{AD747A36-23AA-933C-D42F-A57EF4BFD714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>
                <a:extLst>
                  <a:ext uri="{FF2B5EF4-FFF2-40B4-BE49-F238E27FC236}">
                    <a16:creationId xmlns:a16="http://schemas.microsoft.com/office/drawing/2014/main" id="{3B0ED5AF-F799-1C6A-08B7-C0D92760976A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>
                <a:extLst>
                  <a:ext uri="{FF2B5EF4-FFF2-40B4-BE49-F238E27FC236}">
                    <a16:creationId xmlns:a16="http://schemas.microsoft.com/office/drawing/2014/main" id="{594441C2-D222-AD73-1BF0-B56C89601925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>
                <a:extLst>
                  <a:ext uri="{FF2B5EF4-FFF2-40B4-BE49-F238E27FC236}">
                    <a16:creationId xmlns:a16="http://schemas.microsoft.com/office/drawing/2014/main" id="{3CB4F0A3-7D1E-95B5-2952-67B33CC1CE1B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>
                <a:extLst>
                  <a:ext uri="{FF2B5EF4-FFF2-40B4-BE49-F238E27FC236}">
                    <a16:creationId xmlns:a16="http://schemas.microsoft.com/office/drawing/2014/main" id="{6EF624FE-7D4D-6648-6A83-AC3843C8CA8F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>
                <a:extLst>
                  <a:ext uri="{FF2B5EF4-FFF2-40B4-BE49-F238E27FC236}">
                    <a16:creationId xmlns:a16="http://schemas.microsoft.com/office/drawing/2014/main" id="{5651FFEB-46D6-69D7-AB31-47307CE95289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>
                <a:extLst>
                  <a:ext uri="{FF2B5EF4-FFF2-40B4-BE49-F238E27FC236}">
                    <a16:creationId xmlns:a16="http://schemas.microsoft.com/office/drawing/2014/main" id="{5EDBA884-5CD5-53EF-9A51-7160D5BD1200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>
                <a:extLst>
                  <a:ext uri="{FF2B5EF4-FFF2-40B4-BE49-F238E27FC236}">
                    <a16:creationId xmlns:a16="http://schemas.microsoft.com/office/drawing/2014/main" id="{DBF380D6-D5E9-8419-88A8-19CF94878E21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>
                <a:extLst>
                  <a:ext uri="{FF2B5EF4-FFF2-40B4-BE49-F238E27FC236}">
                    <a16:creationId xmlns:a16="http://schemas.microsoft.com/office/drawing/2014/main" id="{35735AB1-7253-D380-5BDC-02984A452A1F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0C3648E8-4F7E-B66B-70E4-C6DCC9107053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FFFC919A-C4A2-01B0-5E65-257A9B47F9EA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EBD7024A-07DA-7858-2AD0-339F1AA3D92D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7439AB3A-CAA7-1675-7546-3F91EDEBAC83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90906313-7860-138D-940B-65F28EA7B32F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51401A18-3877-23B6-9125-CB88A29CD927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1AD8072B-2A77-4E55-CBB0-2563A11C7AFC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4B73F7CB-5E8D-6E87-C141-51A7F655C734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0CDADAE0-E4AA-C84A-CC65-326B1CD2F0E9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BE910041-2FC5-D44C-F029-6F35F574BB5A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88C178A6-E30A-75FD-FE1B-C7856C688815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8F81B97F-B539-D61B-2A9E-57C6BBE82982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2DC39E54-DE2C-F755-D38C-2B0603217005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7C691652-1E4A-E185-F24F-308FE77724FD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4DE60090-2F69-772C-52AC-F899FCCA5EC3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7D6FA282-A0DF-BAA6-FDC2-EE03A7A3A27B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EB31DC21-59D1-D2FE-3158-D38BC54F68F5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1C2D6CA6-4979-B901-60AD-64253DD10772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681750C7-4395-E5E8-3AB2-88EB8A3BABA3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C085D6C8-2E29-8134-8A88-91FBCB3393D0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DFA5FA13-F276-5DC1-DE75-2C5A161C1B35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A321D8C8-8D0A-8F99-A1A1-C4D58F3FD64C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915971BD-BFF9-6EBC-017B-A2FF483F0BA6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CF04EF76-3309-B16C-3E4A-220CF3CDFCC3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1759386A-FEDB-41B4-71B5-9591EFF4262A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53472443-C270-D833-8B2D-3130A5CAB2E0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1DAA58FB-D4A3-7E27-7FD5-B2D769555C2F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68692CA1-0D83-F924-48A3-B10966DA9421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83FBCF5C-E97D-63F4-C49D-8C184E56A273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D6E7D37C-175E-4E83-8C33-E60EC80744F0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0CEE2492-2D41-FF3D-814F-4243AB1A6046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C6DBCC9D-C3F1-ADC2-4B13-CDC3E1E9F755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02E5C84D-1470-2A33-D07B-92B1CC0A7F77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582E4541-53E6-B9B1-330F-C7EAE0D598F0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DC423362-25AE-B13A-9B5D-102DDC9D0D19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56F7AADF-4553-F426-0B52-D2A6CAC6290B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961CEBFB-C179-E1F4-5873-C2C09E909F27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23CBD136-4D0A-3752-F4D0-1F288E8EBEE4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9D925524-AA24-7E27-CD1E-8833B15EE2E2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67F88B99-D23D-9C7B-FA0A-55F4A6BE6BE1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5CBE4718-6CBF-FE8E-55A2-438C04027C60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DBFCF123-3A85-E4E8-C4AB-F3D3EC91C9A4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25B71911-6F74-58E6-807F-83DC77C6D78C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2FA1B146-C49E-95D0-405B-85448F52EB93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B04E525A-3CB1-30F1-5F9A-AE7C0CB2961C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3A4A374C-E609-CF5F-07AD-203085362D92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091F5D1E-5980-E6AA-E8B7-7828898863DF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117F7862-6217-1C60-1AF2-297946A7E892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12BF08C2-D172-78AD-92FA-B5B712277EC9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726E831A-AAFB-6D04-802C-ECF16C0791F2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A9A219EF-9276-4321-001F-C70003F2A165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7D8E33DA-B96F-10AA-3EA3-F70169A27C14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E85534C7-AEE1-6407-7E8D-D00A47FB20B9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0CB312DF-45C2-2AA2-A72E-BD3FBB23C541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99C36241-E945-AC22-B4B7-8B61EBA3253E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B9901BD7-1270-0EC1-85C2-35EF3A438B4D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78B6EAEB-CD2A-832F-89F9-8B248D6FC906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>
                <a:extLst>
                  <a:ext uri="{FF2B5EF4-FFF2-40B4-BE49-F238E27FC236}">
                    <a16:creationId xmlns:a16="http://schemas.microsoft.com/office/drawing/2014/main" id="{7E06BC06-2535-EF6F-3C11-101ED49E5B32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>
                <a:extLst>
                  <a:ext uri="{FF2B5EF4-FFF2-40B4-BE49-F238E27FC236}">
                    <a16:creationId xmlns:a16="http://schemas.microsoft.com/office/drawing/2014/main" id="{2C21F962-846F-8B78-3573-0D2614644F15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>
                <a:extLst>
                  <a:ext uri="{FF2B5EF4-FFF2-40B4-BE49-F238E27FC236}">
                    <a16:creationId xmlns:a16="http://schemas.microsoft.com/office/drawing/2014/main" id="{1CC3F1C8-373A-31A2-4B20-E95087497041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>
                <a:extLst>
                  <a:ext uri="{FF2B5EF4-FFF2-40B4-BE49-F238E27FC236}">
                    <a16:creationId xmlns:a16="http://schemas.microsoft.com/office/drawing/2014/main" id="{2E6F0B10-8C2A-C928-97FB-FB4D013CCE4B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>
                <a:extLst>
                  <a:ext uri="{FF2B5EF4-FFF2-40B4-BE49-F238E27FC236}">
                    <a16:creationId xmlns:a16="http://schemas.microsoft.com/office/drawing/2014/main" id="{D43F879A-EA1C-7450-F034-792989D430A7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>
                <a:extLst>
                  <a:ext uri="{FF2B5EF4-FFF2-40B4-BE49-F238E27FC236}">
                    <a16:creationId xmlns:a16="http://schemas.microsoft.com/office/drawing/2014/main" id="{08096261-E8D9-2F98-1E85-27C8870AB1FC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>
                <a:extLst>
                  <a:ext uri="{FF2B5EF4-FFF2-40B4-BE49-F238E27FC236}">
                    <a16:creationId xmlns:a16="http://schemas.microsoft.com/office/drawing/2014/main" id="{15D36157-921E-41C6-E2B5-805C135F6EA7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>
                <a:extLst>
                  <a:ext uri="{FF2B5EF4-FFF2-40B4-BE49-F238E27FC236}">
                    <a16:creationId xmlns:a16="http://schemas.microsoft.com/office/drawing/2014/main" id="{B8CD5533-38D3-086F-7882-EA1755935418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>
                <a:extLst>
                  <a:ext uri="{FF2B5EF4-FFF2-40B4-BE49-F238E27FC236}">
                    <a16:creationId xmlns:a16="http://schemas.microsoft.com/office/drawing/2014/main" id="{F10795B7-C4AB-F3F3-14EE-894344F1F1C8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>
                <a:extLst>
                  <a:ext uri="{FF2B5EF4-FFF2-40B4-BE49-F238E27FC236}">
                    <a16:creationId xmlns:a16="http://schemas.microsoft.com/office/drawing/2014/main" id="{7A71A0ED-1587-4EC4-A175-C7BB4CAE28F5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>
                <a:extLst>
                  <a:ext uri="{FF2B5EF4-FFF2-40B4-BE49-F238E27FC236}">
                    <a16:creationId xmlns:a16="http://schemas.microsoft.com/office/drawing/2014/main" id="{95E59720-9B7D-6695-8BDB-8D074CA7F8C1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672129-39DB-DADF-CFE8-44AE4271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25" y="950138"/>
            <a:ext cx="4551806" cy="35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450FD4FE-3799-7F2C-06CD-8DD444BA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>
            <a:extLst>
              <a:ext uri="{FF2B5EF4-FFF2-40B4-BE49-F238E27FC236}">
                <a16:creationId xmlns:a16="http://schemas.microsoft.com/office/drawing/2014/main" id="{0DE63AFA-628D-BD35-6D94-3474D48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966" y="784956"/>
            <a:ext cx="3401568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—Conclusiones</a:t>
            </a:r>
            <a:endParaRPr dirty="0"/>
          </a:p>
        </p:txBody>
      </p:sp>
      <p:grpSp>
        <p:nvGrpSpPr>
          <p:cNvPr id="1085" name="Google Shape;1085;p38">
            <a:extLst>
              <a:ext uri="{FF2B5EF4-FFF2-40B4-BE49-F238E27FC236}">
                <a16:creationId xmlns:a16="http://schemas.microsoft.com/office/drawing/2014/main" id="{D25B0C5A-9E46-5E2E-CB0A-69BA75B83321}"/>
              </a:ext>
            </a:extLst>
          </p:cNvPr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>
              <a:extLst>
                <a:ext uri="{FF2B5EF4-FFF2-40B4-BE49-F238E27FC236}">
                  <a16:creationId xmlns:a16="http://schemas.microsoft.com/office/drawing/2014/main" id="{94B9572F-07D8-98E4-5CDB-F29D956BFED8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>
              <a:extLst>
                <a:ext uri="{FF2B5EF4-FFF2-40B4-BE49-F238E27FC236}">
                  <a16:creationId xmlns:a16="http://schemas.microsoft.com/office/drawing/2014/main" id="{3458C153-3F25-92AB-7E74-8F70DBB4E378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>
                <a:extLst>
                  <a:ext uri="{FF2B5EF4-FFF2-40B4-BE49-F238E27FC236}">
                    <a16:creationId xmlns:a16="http://schemas.microsoft.com/office/drawing/2014/main" id="{C29DF2AC-D1E1-0A86-5ED9-3729E9FD97E2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>
                <a:extLst>
                  <a:ext uri="{FF2B5EF4-FFF2-40B4-BE49-F238E27FC236}">
                    <a16:creationId xmlns:a16="http://schemas.microsoft.com/office/drawing/2014/main" id="{28B8C404-ED7A-B5EE-2CAB-500954A7A4C9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>
                <a:extLst>
                  <a:ext uri="{FF2B5EF4-FFF2-40B4-BE49-F238E27FC236}">
                    <a16:creationId xmlns:a16="http://schemas.microsoft.com/office/drawing/2014/main" id="{AF554763-F2E6-7812-6C84-D550C532872A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>
                <a:extLst>
                  <a:ext uri="{FF2B5EF4-FFF2-40B4-BE49-F238E27FC236}">
                    <a16:creationId xmlns:a16="http://schemas.microsoft.com/office/drawing/2014/main" id="{E7F8904F-D550-7625-20DE-29BE477864CE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>
                <a:extLst>
                  <a:ext uri="{FF2B5EF4-FFF2-40B4-BE49-F238E27FC236}">
                    <a16:creationId xmlns:a16="http://schemas.microsoft.com/office/drawing/2014/main" id="{109A531F-640A-B96A-45B8-022E9B7B93FE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>
                <a:extLst>
                  <a:ext uri="{FF2B5EF4-FFF2-40B4-BE49-F238E27FC236}">
                    <a16:creationId xmlns:a16="http://schemas.microsoft.com/office/drawing/2014/main" id="{9BEC8966-344E-B97C-47CE-6E1405098B13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>
                <a:extLst>
                  <a:ext uri="{FF2B5EF4-FFF2-40B4-BE49-F238E27FC236}">
                    <a16:creationId xmlns:a16="http://schemas.microsoft.com/office/drawing/2014/main" id="{A970FE4A-64FC-A37C-AB63-DB1D52B353BC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>
                <a:extLst>
                  <a:ext uri="{FF2B5EF4-FFF2-40B4-BE49-F238E27FC236}">
                    <a16:creationId xmlns:a16="http://schemas.microsoft.com/office/drawing/2014/main" id="{9375A0DA-4B64-4718-09FB-925C63C4E1D9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>
                <a:extLst>
                  <a:ext uri="{FF2B5EF4-FFF2-40B4-BE49-F238E27FC236}">
                    <a16:creationId xmlns:a16="http://schemas.microsoft.com/office/drawing/2014/main" id="{8832B179-150F-2631-F33D-6D0C36E507F5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>
                <a:extLst>
                  <a:ext uri="{FF2B5EF4-FFF2-40B4-BE49-F238E27FC236}">
                    <a16:creationId xmlns:a16="http://schemas.microsoft.com/office/drawing/2014/main" id="{4273A355-3E35-F1BD-015A-D4A00342A449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>
                <a:extLst>
                  <a:ext uri="{FF2B5EF4-FFF2-40B4-BE49-F238E27FC236}">
                    <a16:creationId xmlns:a16="http://schemas.microsoft.com/office/drawing/2014/main" id="{D7710FB6-0984-5087-930E-6CC4DDD5D4E1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>
                <a:extLst>
                  <a:ext uri="{FF2B5EF4-FFF2-40B4-BE49-F238E27FC236}">
                    <a16:creationId xmlns:a16="http://schemas.microsoft.com/office/drawing/2014/main" id="{3977620D-31B6-3DA9-ECE5-EA3E566DCD45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>
                <a:extLst>
                  <a:ext uri="{FF2B5EF4-FFF2-40B4-BE49-F238E27FC236}">
                    <a16:creationId xmlns:a16="http://schemas.microsoft.com/office/drawing/2014/main" id="{C2CFAC28-863D-17AB-46FE-E2A4432D0CB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>
                <a:extLst>
                  <a:ext uri="{FF2B5EF4-FFF2-40B4-BE49-F238E27FC236}">
                    <a16:creationId xmlns:a16="http://schemas.microsoft.com/office/drawing/2014/main" id="{066762B4-670A-5257-851A-01F1A9785DE3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>
                <a:extLst>
                  <a:ext uri="{FF2B5EF4-FFF2-40B4-BE49-F238E27FC236}">
                    <a16:creationId xmlns:a16="http://schemas.microsoft.com/office/drawing/2014/main" id="{9C584E3C-5D8B-6A56-F35E-E603341610F7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>
                <a:extLst>
                  <a:ext uri="{FF2B5EF4-FFF2-40B4-BE49-F238E27FC236}">
                    <a16:creationId xmlns:a16="http://schemas.microsoft.com/office/drawing/2014/main" id="{A881C6D7-C464-AE5D-8045-6349747A463C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>
                <a:extLst>
                  <a:ext uri="{FF2B5EF4-FFF2-40B4-BE49-F238E27FC236}">
                    <a16:creationId xmlns:a16="http://schemas.microsoft.com/office/drawing/2014/main" id="{78586F41-E730-1D30-E334-C23966E06BEB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>
                <a:extLst>
                  <a:ext uri="{FF2B5EF4-FFF2-40B4-BE49-F238E27FC236}">
                    <a16:creationId xmlns:a16="http://schemas.microsoft.com/office/drawing/2014/main" id="{CECD2BAD-EDB1-0E86-73B0-456BAD9A547E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>
                <a:extLst>
                  <a:ext uri="{FF2B5EF4-FFF2-40B4-BE49-F238E27FC236}">
                    <a16:creationId xmlns:a16="http://schemas.microsoft.com/office/drawing/2014/main" id="{EF5B3233-0032-2492-F8A9-5359DBB07EEF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>
                <a:extLst>
                  <a:ext uri="{FF2B5EF4-FFF2-40B4-BE49-F238E27FC236}">
                    <a16:creationId xmlns:a16="http://schemas.microsoft.com/office/drawing/2014/main" id="{2A5E4744-A5ED-5428-FB32-155CAC41C88E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>
                <a:extLst>
                  <a:ext uri="{FF2B5EF4-FFF2-40B4-BE49-F238E27FC236}">
                    <a16:creationId xmlns:a16="http://schemas.microsoft.com/office/drawing/2014/main" id="{1BE111EC-C73D-978E-4A08-338DF0864ED3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>
                <a:extLst>
                  <a:ext uri="{FF2B5EF4-FFF2-40B4-BE49-F238E27FC236}">
                    <a16:creationId xmlns:a16="http://schemas.microsoft.com/office/drawing/2014/main" id="{A921E8F3-8D71-C00E-3E12-1BC0CBC3C2BA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>
                <a:extLst>
                  <a:ext uri="{FF2B5EF4-FFF2-40B4-BE49-F238E27FC236}">
                    <a16:creationId xmlns:a16="http://schemas.microsoft.com/office/drawing/2014/main" id="{3E84736C-D7D4-9166-F35B-7E786884F09D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>
                <a:extLst>
                  <a:ext uri="{FF2B5EF4-FFF2-40B4-BE49-F238E27FC236}">
                    <a16:creationId xmlns:a16="http://schemas.microsoft.com/office/drawing/2014/main" id="{2F276C9E-BB4B-533D-B804-E04DD41573D3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>
                <a:extLst>
                  <a:ext uri="{FF2B5EF4-FFF2-40B4-BE49-F238E27FC236}">
                    <a16:creationId xmlns:a16="http://schemas.microsoft.com/office/drawing/2014/main" id="{7EF70B8C-54CA-BBA0-CD95-C82E8EF5C9AD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>
                <a:extLst>
                  <a:ext uri="{FF2B5EF4-FFF2-40B4-BE49-F238E27FC236}">
                    <a16:creationId xmlns:a16="http://schemas.microsoft.com/office/drawing/2014/main" id="{4DA72EBE-46E2-0D37-0D3D-23D8F55A00AA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>
                <a:extLst>
                  <a:ext uri="{FF2B5EF4-FFF2-40B4-BE49-F238E27FC236}">
                    <a16:creationId xmlns:a16="http://schemas.microsoft.com/office/drawing/2014/main" id="{4E2F4007-D516-FD2E-ADD6-615EAA94BE06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>
                <a:extLst>
                  <a:ext uri="{FF2B5EF4-FFF2-40B4-BE49-F238E27FC236}">
                    <a16:creationId xmlns:a16="http://schemas.microsoft.com/office/drawing/2014/main" id="{D233D5AA-5DC4-F850-3DA9-39F947599A8F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>
                <a:extLst>
                  <a:ext uri="{FF2B5EF4-FFF2-40B4-BE49-F238E27FC236}">
                    <a16:creationId xmlns:a16="http://schemas.microsoft.com/office/drawing/2014/main" id="{1A219613-E9E8-A550-1528-BCB97DAAFFD4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>
                <a:extLst>
                  <a:ext uri="{FF2B5EF4-FFF2-40B4-BE49-F238E27FC236}">
                    <a16:creationId xmlns:a16="http://schemas.microsoft.com/office/drawing/2014/main" id="{9F8B7A3F-2DEC-C275-D87F-43BDC6D51AEF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>
                <a:extLst>
                  <a:ext uri="{FF2B5EF4-FFF2-40B4-BE49-F238E27FC236}">
                    <a16:creationId xmlns:a16="http://schemas.microsoft.com/office/drawing/2014/main" id="{C59E67FC-AD29-87F7-C5FD-CF1ACA169C2B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>
                <a:extLst>
                  <a:ext uri="{FF2B5EF4-FFF2-40B4-BE49-F238E27FC236}">
                    <a16:creationId xmlns:a16="http://schemas.microsoft.com/office/drawing/2014/main" id="{7D2E4D17-1B75-12F5-8388-7AAC0BB78B76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>
                <a:extLst>
                  <a:ext uri="{FF2B5EF4-FFF2-40B4-BE49-F238E27FC236}">
                    <a16:creationId xmlns:a16="http://schemas.microsoft.com/office/drawing/2014/main" id="{472F27DE-C3E7-EBD9-5B86-5DCD0A282E78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>
                <a:extLst>
                  <a:ext uri="{FF2B5EF4-FFF2-40B4-BE49-F238E27FC236}">
                    <a16:creationId xmlns:a16="http://schemas.microsoft.com/office/drawing/2014/main" id="{221C97E5-72EA-F6CE-7213-FE42123B976C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>
                <a:extLst>
                  <a:ext uri="{FF2B5EF4-FFF2-40B4-BE49-F238E27FC236}">
                    <a16:creationId xmlns:a16="http://schemas.microsoft.com/office/drawing/2014/main" id="{0774607A-97AF-5A1E-A071-3B5CA001A6C4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>
                <a:extLst>
                  <a:ext uri="{FF2B5EF4-FFF2-40B4-BE49-F238E27FC236}">
                    <a16:creationId xmlns:a16="http://schemas.microsoft.com/office/drawing/2014/main" id="{9C6D3FBB-4E29-5F90-9661-04EA2717661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>
                <a:extLst>
                  <a:ext uri="{FF2B5EF4-FFF2-40B4-BE49-F238E27FC236}">
                    <a16:creationId xmlns:a16="http://schemas.microsoft.com/office/drawing/2014/main" id="{3E128FCC-41D2-1EE5-622D-856394141EDF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>
                <a:extLst>
                  <a:ext uri="{FF2B5EF4-FFF2-40B4-BE49-F238E27FC236}">
                    <a16:creationId xmlns:a16="http://schemas.microsoft.com/office/drawing/2014/main" id="{F16D4C68-55FD-A089-E1E2-D2CE47F667D6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>
                <a:extLst>
                  <a:ext uri="{FF2B5EF4-FFF2-40B4-BE49-F238E27FC236}">
                    <a16:creationId xmlns:a16="http://schemas.microsoft.com/office/drawing/2014/main" id="{2E690161-4E67-D49D-E2D9-47DC6215A1E6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>
                <a:extLst>
                  <a:ext uri="{FF2B5EF4-FFF2-40B4-BE49-F238E27FC236}">
                    <a16:creationId xmlns:a16="http://schemas.microsoft.com/office/drawing/2014/main" id="{EB7172CA-4FC1-A32A-8E42-62982CB95D62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>
                <a:extLst>
                  <a:ext uri="{FF2B5EF4-FFF2-40B4-BE49-F238E27FC236}">
                    <a16:creationId xmlns:a16="http://schemas.microsoft.com/office/drawing/2014/main" id="{7305A8E7-D24E-AFF9-59AB-92EF348DB280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>
                <a:extLst>
                  <a:ext uri="{FF2B5EF4-FFF2-40B4-BE49-F238E27FC236}">
                    <a16:creationId xmlns:a16="http://schemas.microsoft.com/office/drawing/2014/main" id="{142BA553-081C-7349-E5BD-2DB30B342B32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>
                <a:extLst>
                  <a:ext uri="{FF2B5EF4-FFF2-40B4-BE49-F238E27FC236}">
                    <a16:creationId xmlns:a16="http://schemas.microsoft.com/office/drawing/2014/main" id="{54D01858-51BB-4F92-9A3E-93EB856D986C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>
                <a:extLst>
                  <a:ext uri="{FF2B5EF4-FFF2-40B4-BE49-F238E27FC236}">
                    <a16:creationId xmlns:a16="http://schemas.microsoft.com/office/drawing/2014/main" id="{F3E405F6-5E9E-AA24-46A4-BC864CF545BC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>
                <a:extLst>
                  <a:ext uri="{FF2B5EF4-FFF2-40B4-BE49-F238E27FC236}">
                    <a16:creationId xmlns:a16="http://schemas.microsoft.com/office/drawing/2014/main" id="{960A3D87-C7E3-AC2E-373C-94E272879C78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>
                <a:extLst>
                  <a:ext uri="{FF2B5EF4-FFF2-40B4-BE49-F238E27FC236}">
                    <a16:creationId xmlns:a16="http://schemas.microsoft.com/office/drawing/2014/main" id="{9FBD829B-7748-7AED-BE32-8A74133715FC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>
                <a:extLst>
                  <a:ext uri="{FF2B5EF4-FFF2-40B4-BE49-F238E27FC236}">
                    <a16:creationId xmlns:a16="http://schemas.microsoft.com/office/drawing/2014/main" id="{80C6CF20-DC09-9248-4FCB-B135D1F3D45B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>
                <a:extLst>
                  <a:ext uri="{FF2B5EF4-FFF2-40B4-BE49-F238E27FC236}">
                    <a16:creationId xmlns:a16="http://schemas.microsoft.com/office/drawing/2014/main" id="{057F29FF-3305-186E-2C9F-A4F1CC4B59C6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>
                <a:extLst>
                  <a:ext uri="{FF2B5EF4-FFF2-40B4-BE49-F238E27FC236}">
                    <a16:creationId xmlns:a16="http://schemas.microsoft.com/office/drawing/2014/main" id="{2E49BE12-08E4-1D33-E895-2E8482E9A18A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>
                <a:extLst>
                  <a:ext uri="{FF2B5EF4-FFF2-40B4-BE49-F238E27FC236}">
                    <a16:creationId xmlns:a16="http://schemas.microsoft.com/office/drawing/2014/main" id="{DFB17AAD-23AF-72E0-4CC3-3319ADED705C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>
                <a:extLst>
                  <a:ext uri="{FF2B5EF4-FFF2-40B4-BE49-F238E27FC236}">
                    <a16:creationId xmlns:a16="http://schemas.microsoft.com/office/drawing/2014/main" id="{9C611BB7-5D27-1DB2-90D2-DB59AC9DA01A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>
                <a:extLst>
                  <a:ext uri="{FF2B5EF4-FFF2-40B4-BE49-F238E27FC236}">
                    <a16:creationId xmlns:a16="http://schemas.microsoft.com/office/drawing/2014/main" id="{D346BB86-F1CE-CD2E-E779-59A22738B06D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>
                <a:extLst>
                  <a:ext uri="{FF2B5EF4-FFF2-40B4-BE49-F238E27FC236}">
                    <a16:creationId xmlns:a16="http://schemas.microsoft.com/office/drawing/2014/main" id="{DE4F14CA-CAD4-5792-33CB-E6488ECA7930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>
                <a:extLst>
                  <a:ext uri="{FF2B5EF4-FFF2-40B4-BE49-F238E27FC236}">
                    <a16:creationId xmlns:a16="http://schemas.microsoft.com/office/drawing/2014/main" id="{B61CC8D9-8327-EF56-BD35-5BB4D283DEAC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>
                <a:extLst>
                  <a:ext uri="{FF2B5EF4-FFF2-40B4-BE49-F238E27FC236}">
                    <a16:creationId xmlns:a16="http://schemas.microsoft.com/office/drawing/2014/main" id="{7EF3C7E1-760A-868C-7D60-529C6515564A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>
                <a:extLst>
                  <a:ext uri="{FF2B5EF4-FFF2-40B4-BE49-F238E27FC236}">
                    <a16:creationId xmlns:a16="http://schemas.microsoft.com/office/drawing/2014/main" id="{EE8410ED-8810-4596-131D-28F06FA3FEBD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>
                <a:extLst>
                  <a:ext uri="{FF2B5EF4-FFF2-40B4-BE49-F238E27FC236}">
                    <a16:creationId xmlns:a16="http://schemas.microsoft.com/office/drawing/2014/main" id="{7BD6F48C-6236-188A-FF6B-29E5B08BEC90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>
                <a:extLst>
                  <a:ext uri="{FF2B5EF4-FFF2-40B4-BE49-F238E27FC236}">
                    <a16:creationId xmlns:a16="http://schemas.microsoft.com/office/drawing/2014/main" id="{4AA4D5E1-D4C9-62C6-06DF-C325A41CEBDE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>
                <a:extLst>
                  <a:ext uri="{FF2B5EF4-FFF2-40B4-BE49-F238E27FC236}">
                    <a16:creationId xmlns:a16="http://schemas.microsoft.com/office/drawing/2014/main" id="{4896BF2A-B0A0-0836-2D70-B70739DA3E25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>
                <a:extLst>
                  <a:ext uri="{FF2B5EF4-FFF2-40B4-BE49-F238E27FC236}">
                    <a16:creationId xmlns:a16="http://schemas.microsoft.com/office/drawing/2014/main" id="{B5D198C6-86AA-D061-9FD1-158047A3D05A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>
                <a:extLst>
                  <a:ext uri="{FF2B5EF4-FFF2-40B4-BE49-F238E27FC236}">
                    <a16:creationId xmlns:a16="http://schemas.microsoft.com/office/drawing/2014/main" id="{58C88FF3-6D12-2958-A8CE-922AC152E4AC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>
                <a:extLst>
                  <a:ext uri="{FF2B5EF4-FFF2-40B4-BE49-F238E27FC236}">
                    <a16:creationId xmlns:a16="http://schemas.microsoft.com/office/drawing/2014/main" id="{00FE16AE-7F65-1668-0181-42360707BEED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>
                <a:extLst>
                  <a:ext uri="{FF2B5EF4-FFF2-40B4-BE49-F238E27FC236}">
                    <a16:creationId xmlns:a16="http://schemas.microsoft.com/office/drawing/2014/main" id="{A51FFE9D-4340-69AE-4313-446C8803CE9B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>
                <a:extLst>
                  <a:ext uri="{FF2B5EF4-FFF2-40B4-BE49-F238E27FC236}">
                    <a16:creationId xmlns:a16="http://schemas.microsoft.com/office/drawing/2014/main" id="{E5235896-7B5E-D63F-9781-690D83E71A98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>
                <a:extLst>
                  <a:ext uri="{FF2B5EF4-FFF2-40B4-BE49-F238E27FC236}">
                    <a16:creationId xmlns:a16="http://schemas.microsoft.com/office/drawing/2014/main" id="{6597B07F-36C0-5A7B-E276-D988FAC0F74D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>
                <a:extLst>
                  <a:ext uri="{FF2B5EF4-FFF2-40B4-BE49-F238E27FC236}">
                    <a16:creationId xmlns:a16="http://schemas.microsoft.com/office/drawing/2014/main" id="{1FF17411-4075-171B-AAD1-57B32B8FB3BC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>
                <a:extLst>
                  <a:ext uri="{FF2B5EF4-FFF2-40B4-BE49-F238E27FC236}">
                    <a16:creationId xmlns:a16="http://schemas.microsoft.com/office/drawing/2014/main" id="{43D68FCE-1A8A-5163-2D71-B1727DD727FD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>
                <a:extLst>
                  <a:ext uri="{FF2B5EF4-FFF2-40B4-BE49-F238E27FC236}">
                    <a16:creationId xmlns:a16="http://schemas.microsoft.com/office/drawing/2014/main" id="{675AE784-182E-8484-12FD-B6EF4522823E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>
                <a:extLst>
                  <a:ext uri="{FF2B5EF4-FFF2-40B4-BE49-F238E27FC236}">
                    <a16:creationId xmlns:a16="http://schemas.microsoft.com/office/drawing/2014/main" id="{DFAAB6B6-5CCC-4BA6-BDF7-E1979BD13C95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>
                <a:extLst>
                  <a:ext uri="{FF2B5EF4-FFF2-40B4-BE49-F238E27FC236}">
                    <a16:creationId xmlns:a16="http://schemas.microsoft.com/office/drawing/2014/main" id="{A0AF2E9A-0F81-3141-20B4-63CCCCA5A68D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>
                <a:extLst>
                  <a:ext uri="{FF2B5EF4-FFF2-40B4-BE49-F238E27FC236}">
                    <a16:creationId xmlns:a16="http://schemas.microsoft.com/office/drawing/2014/main" id="{BB45FBB4-923D-9E87-E64E-5BC957A9F7BC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>
                <a:extLst>
                  <a:ext uri="{FF2B5EF4-FFF2-40B4-BE49-F238E27FC236}">
                    <a16:creationId xmlns:a16="http://schemas.microsoft.com/office/drawing/2014/main" id="{DAC774AC-8389-497D-F235-6C28A5C594F2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>
                <a:extLst>
                  <a:ext uri="{FF2B5EF4-FFF2-40B4-BE49-F238E27FC236}">
                    <a16:creationId xmlns:a16="http://schemas.microsoft.com/office/drawing/2014/main" id="{2C420DB4-9E51-A848-2723-CC9FC9D2F55A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>
                <a:extLst>
                  <a:ext uri="{FF2B5EF4-FFF2-40B4-BE49-F238E27FC236}">
                    <a16:creationId xmlns:a16="http://schemas.microsoft.com/office/drawing/2014/main" id="{4F5E3F35-0467-D3DA-F336-CA792C3107B6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>
                <a:extLst>
                  <a:ext uri="{FF2B5EF4-FFF2-40B4-BE49-F238E27FC236}">
                    <a16:creationId xmlns:a16="http://schemas.microsoft.com/office/drawing/2014/main" id="{3F646C8C-550B-7C12-D9B8-9EB5192DFA8B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>
                <a:extLst>
                  <a:ext uri="{FF2B5EF4-FFF2-40B4-BE49-F238E27FC236}">
                    <a16:creationId xmlns:a16="http://schemas.microsoft.com/office/drawing/2014/main" id="{0D372F3C-6E63-E9FE-9F17-406EA63CC554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>
                <a:extLst>
                  <a:ext uri="{FF2B5EF4-FFF2-40B4-BE49-F238E27FC236}">
                    <a16:creationId xmlns:a16="http://schemas.microsoft.com/office/drawing/2014/main" id="{E95B580C-6E55-5EF7-97DB-9D833C509A16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>
                <a:extLst>
                  <a:ext uri="{FF2B5EF4-FFF2-40B4-BE49-F238E27FC236}">
                    <a16:creationId xmlns:a16="http://schemas.microsoft.com/office/drawing/2014/main" id="{32FE765D-06FC-5A5C-CE0A-D6A145F4135C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>
                <a:extLst>
                  <a:ext uri="{FF2B5EF4-FFF2-40B4-BE49-F238E27FC236}">
                    <a16:creationId xmlns:a16="http://schemas.microsoft.com/office/drawing/2014/main" id="{8679EB9D-8885-DB34-95D7-5508074DD8EF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>
                <a:extLst>
                  <a:ext uri="{FF2B5EF4-FFF2-40B4-BE49-F238E27FC236}">
                    <a16:creationId xmlns:a16="http://schemas.microsoft.com/office/drawing/2014/main" id="{F70F1981-A12B-C816-0DB7-7A83DFD51708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>
                <a:extLst>
                  <a:ext uri="{FF2B5EF4-FFF2-40B4-BE49-F238E27FC236}">
                    <a16:creationId xmlns:a16="http://schemas.microsoft.com/office/drawing/2014/main" id="{CEED6806-2FC2-7701-BA3E-4FA73CBEB355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>
                <a:extLst>
                  <a:ext uri="{FF2B5EF4-FFF2-40B4-BE49-F238E27FC236}">
                    <a16:creationId xmlns:a16="http://schemas.microsoft.com/office/drawing/2014/main" id="{3297E8C0-664E-7449-41B9-36C4ADD4A820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>
                <a:extLst>
                  <a:ext uri="{FF2B5EF4-FFF2-40B4-BE49-F238E27FC236}">
                    <a16:creationId xmlns:a16="http://schemas.microsoft.com/office/drawing/2014/main" id="{9D11261F-180F-A490-EBBE-96F8184FC00C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>
                <a:extLst>
                  <a:ext uri="{FF2B5EF4-FFF2-40B4-BE49-F238E27FC236}">
                    <a16:creationId xmlns:a16="http://schemas.microsoft.com/office/drawing/2014/main" id="{B7A3C8C6-68AC-D904-544C-A35DC0017689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>
                <a:extLst>
                  <a:ext uri="{FF2B5EF4-FFF2-40B4-BE49-F238E27FC236}">
                    <a16:creationId xmlns:a16="http://schemas.microsoft.com/office/drawing/2014/main" id="{CF022897-9704-1B34-4141-273F14594C73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>
                <a:extLst>
                  <a:ext uri="{FF2B5EF4-FFF2-40B4-BE49-F238E27FC236}">
                    <a16:creationId xmlns:a16="http://schemas.microsoft.com/office/drawing/2014/main" id="{7B7BA176-D9B2-02C6-B332-C5B0ED55851D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>
                <a:extLst>
                  <a:ext uri="{FF2B5EF4-FFF2-40B4-BE49-F238E27FC236}">
                    <a16:creationId xmlns:a16="http://schemas.microsoft.com/office/drawing/2014/main" id="{B587C34B-44EC-2596-B6DA-295E0A3EB3B4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>
                <a:extLst>
                  <a:ext uri="{FF2B5EF4-FFF2-40B4-BE49-F238E27FC236}">
                    <a16:creationId xmlns:a16="http://schemas.microsoft.com/office/drawing/2014/main" id="{6EB0EF6D-7705-BC4C-9C15-2D58356AC44A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>
                <a:extLst>
                  <a:ext uri="{FF2B5EF4-FFF2-40B4-BE49-F238E27FC236}">
                    <a16:creationId xmlns:a16="http://schemas.microsoft.com/office/drawing/2014/main" id="{0CCBD716-09BD-6296-B712-60B4B865D9C4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>
                <a:extLst>
                  <a:ext uri="{FF2B5EF4-FFF2-40B4-BE49-F238E27FC236}">
                    <a16:creationId xmlns:a16="http://schemas.microsoft.com/office/drawing/2014/main" id="{5F957AD6-6D41-9586-0CA4-7CBDC693ED40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>
                <a:extLst>
                  <a:ext uri="{FF2B5EF4-FFF2-40B4-BE49-F238E27FC236}">
                    <a16:creationId xmlns:a16="http://schemas.microsoft.com/office/drawing/2014/main" id="{18717ADA-AFB9-9197-4B59-E60F245E2581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>
                <a:extLst>
                  <a:ext uri="{FF2B5EF4-FFF2-40B4-BE49-F238E27FC236}">
                    <a16:creationId xmlns:a16="http://schemas.microsoft.com/office/drawing/2014/main" id="{C62AC230-10C6-41CC-7F3B-D6751F9D1CF0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>
                <a:extLst>
                  <a:ext uri="{FF2B5EF4-FFF2-40B4-BE49-F238E27FC236}">
                    <a16:creationId xmlns:a16="http://schemas.microsoft.com/office/drawing/2014/main" id="{2D6C6FDC-99E6-3CE0-AB1E-8B2FE90BD974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>
                <a:extLst>
                  <a:ext uri="{FF2B5EF4-FFF2-40B4-BE49-F238E27FC236}">
                    <a16:creationId xmlns:a16="http://schemas.microsoft.com/office/drawing/2014/main" id="{EBA83BFF-7475-90FE-6A82-73DE2FB6D8B7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>
                <a:extLst>
                  <a:ext uri="{FF2B5EF4-FFF2-40B4-BE49-F238E27FC236}">
                    <a16:creationId xmlns:a16="http://schemas.microsoft.com/office/drawing/2014/main" id="{B1F0A622-814E-5FC2-0221-A1A4EF58FFE8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>
                <a:extLst>
                  <a:ext uri="{FF2B5EF4-FFF2-40B4-BE49-F238E27FC236}">
                    <a16:creationId xmlns:a16="http://schemas.microsoft.com/office/drawing/2014/main" id="{19A5D480-819F-35E7-9EA2-CD11E7651A29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>
                <a:extLst>
                  <a:ext uri="{FF2B5EF4-FFF2-40B4-BE49-F238E27FC236}">
                    <a16:creationId xmlns:a16="http://schemas.microsoft.com/office/drawing/2014/main" id="{612F1A79-8FFE-0566-1102-1C45C383B7A5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>
                <a:extLst>
                  <a:ext uri="{FF2B5EF4-FFF2-40B4-BE49-F238E27FC236}">
                    <a16:creationId xmlns:a16="http://schemas.microsoft.com/office/drawing/2014/main" id="{DE7802F6-2A8D-6544-C0BF-58D6D8B23010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>
                <a:extLst>
                  <a:ext uri="{FF2B5EF4-FFF2-40B4-BE49-F238E27FC236}">
                    <a16:creationId xmlns:a16="http://schemas.microsoft.com/office/drawing/2014/main" id="{DAB82B09-CD23-B50C-BD3F-BE0DF618699E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>
                <a:extLst>
                  <a:ext uri="{FF2B5EF4-FFF2-40B4-BE49-F238E27FC236}">
                    <a16:creationId xmlns:a16="http://schemas.microsoft.com/office/drawing/2014/main" id="{B6D12C35-2A2B-9B43-AE41-4603F2B6D007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>
                <a:extLst>
                  <a:ext uri="{FF2B5EF4-FFF2-40B4-BE49-F238E27FC236}">
                    <a16:creationId xmlns:a16="http://schemas.microsoft.com/office/drawing/2014/main" id="{EAC56851-CEBB-44E3-4A80-3DCA3DD786F4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>
                <a:extLst>
                  <a:ext uri="{FF2B5EF4-FFF2-40B4-BE49-F238E27FC236}">
                    <a16:creationId xmlns:a16="http://schemas.microsoft.com/office/drawing/2014/main" id="{EB1B6749-C9EF-01F5-F4A2-50C0A4D2C4A7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>
                <a:extLst>
                  <a:ext uri="{FF2B5EF4-FFF2-40B4-BE49-F238E27FC236}">
                    <a16:creationId xmlns:a16="http://schemas.microsoft.com/office/drawing/2014/main" id="{BE9BA38A-E8C6-A1AB-2907-D78CA32BF6FA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>
                <a:extLst>
                  <a:ext uri="{FF2B5EF4-FFF2-40B4-BE49-F238E27FC236}">
                    <a16:creationId xmlns:a16="http://schemas.microsoft.com/office/drawing/2014/main" id="{0FA63C85-EF07-C0F1-7DE2-BA7BB5EE2FC7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>
                <a:extLst>
                  <a:ext uri="{FF2B5EF4-FFF2-40B4-BE49-F238E27FC236}">
                    <a16:creationId xmlns:a16="http://schemas.microsoft.com/office/drawing/2014/main" id="{F36BE9E6-6DE7-064E-EFB2-7FD577AF3B82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>
                <a:extLst>
                  <a:ext uri="{FF2B5EF4-FFF2-40B4-BE49-F238E27FC236}">
                    <a16:creationId xmlns:a16="http://schemas.microsoft.com/office/drawing/2014/main" id="{500AE4DB-7D44-0328-CBF0-5B277D2BE10F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>
                <a:extLst>
                  <a:ext uri="{FF2B5EF4-FFF2-40B4-BE49-F238E27FC236}">
                    <a16:creationId xmlns:a16="http://schemas.microsoft.com/office/drawing/2014/main" id="{50F4CF5C-103C-687D-00EE-9B77893A9F15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>
                <a:extLst>
                  <a:ext uri="{FF2B5EF4-FFF2-40B4-BE49-F238E27FC236}">
                    <a16:creationId xmlns:a16="http://schemas.microsoft.com/office/drawing/2014/main" id="{4DDC0BB1-BADE-FC4D-FD83-2A0D07F5B0F0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>
                <a:extLst>
                  <a:ext uri="{FF2B5EF4-FFF2-40B4-BE49-F238E27FC236}">
                    <a16:creationId xmlns:a16="http://schemas.microsoft.com/office/drawing/2014/main" id="{2B3998E7-F478-168D-C7F5-73A70429B4BB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>
                <a:extLst>
                  <a:ext uri="{FF2B5EF4-FFF2-40B4-BE49-F238E27FC236}">
                    <a16:creationId xmlns:a16="http://schemas.microsoft.com/office/drawing/2014/main" id="{79AEC8AE-EF78-0AA1-2048-B23D69A9A133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>
                <a:extLst>
                  <a:ext uri="{FF2B5EF4-FFF2-40B4-BE49-F238E27FC236}">
                    <a16:creationId xmlns:a16="http://schemas.microsoft.com/office/drawing/2014/main" id="{A3C66607-94BC-B8D0-3598-B7B84423AEB7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>
                <a:extLst>
                  <a:ext uri="{FF2B5EF4-FFF2-40B4-BE49-F238E27FC236}">
                    <a16:creationId xmlns:a16="http://schemas.microsoft.com/office/drawing/2014/main" id="{E2173E8D-1840-3368-9825-28B0CE9BCD9C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>
                <a:extLst>
                  <a:ext uri="{FF2B5EF4-FFF2-40B4-BE49-F238E27FC236}">
                    <a16:creationId xmlns:a16="http://schemas.microsoft.com/office/drawing/2014/main" id="{7DEE07E7-3A0F-7923-9024-6E76DB56E23A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>
                <a:extLst>
                  <a:ext uri="{FF2B5EF4-FFF2-40B4-BE49-F238E27FC236}">
                    <a16:creationId xmlns:a16="http://schemas.microsoft.com/office/drawing/2014/main" id="{0FF22FDB-44F7-AA37-D1A3-884CB3FDC89C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>
                <a:extLst>
                  <a:ext uri="{FF2B5EF4-FFF2-40B4-BE49-F238E27FC236}">
                    <a16:creationId xmlns:a16="http://schemas.microsoft.com/office/drawing/2014/main" id="{D5AC4B60-771C-D3A3-B19B-860F63191BEE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>
                <a:extLst>
                  <a:ext uri="{FF2B5EF4-FFF2-40B4-BE49-F238E27FC236}">
                    <a16:creationId xmlns:a16="http://schemas.microsoft.com/office/drawing/2014/main" id="{A26D75D5-4A4C-A3FF-C593-C081A86E3DC1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>
                <a:extLst>
                  <a:ext uri="{FF2B5EF4-FFF2-40B4-BE49-F238E27FC236}">
                    <a16:creationId xmlns:a16="http://schemas.microsoft.com/office/drawing/2014/main" id="{FCAC73BD-C70E-240F-739E-BF7AA44BAE38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>
                <a:extLst>
                  <a:ext uri="{FF2B5EF4-FFF2-40B4-BE49-F238E27FC236}">
                    <a16:creationId xmlns:a16="http://schemas.microsoft.com/office/drawing/2014/main" id="{C998DA03-B112-172B-D3D3-B276C991C812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>
                <a:extLst>
                  <a:ext uri="{FF2B5EF4-FFF2-40B4-BE49-F238E27FC236}">
                    <a16:creationId xmlns:a16="http://schemas.microsoft.com/office/drawing/2014/main" id="{0495C336-C66D-A5F4-9E58-E5CF354C9EF0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>
                <a:extLst>
                  <a:ext uri="{FF2B5EF4-FFF2-40B4-BE49-F238E27FC236}">
                    <a16:creationId xmlns:a16="http://schemas.microsoft.com/office/drawing/2014/main" id="{468CABB9-70D5-CB4B-9D9E-34C7D108E069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>
                <a:extLst>
                  <a:ext uri="{FF2B5EF4-FFF2-40B4-BE49-F238E27FC236}">
                    <a16:creationId xmlns:a16="http://schemas.microsoft.com/office/drawing/2014/main" id="{B2F78C07-6588-9F6D-7645-05A3580D2A82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>
                <a:extLst>
                  <a:ext uri="{FF2B5EF4-FFF2-40B4-BE49-F238E27FC236}">
                    <a16:creationId xmlns:a16="http://schemas.microsoft.com/office/drawing/2014/main" id="{2266A6FA-93C8-55DC-0209-817E00A08959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>
                <a:extLst>
                  <a:ext uri="{FF2B5EF4-FFF2-40B4-BE49-F238E27FC236}">
                    <a16:creationId xmlns:a16="http://schemas.microsoft.com/office/drawing/2014/main" id="{270B13B1-C337-E52F-C50A-A77DA3AAFC94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>
                <a:extLst>
                  <a:ext uri="{FF2B5EF4-FFF2-40B4-BE49-F238E27FC236}">
                    <a16:creationId xmlns:a16="http://schemas.microsoft.com/office/drawing/2014/main" id="{5B1858DC-696E-1AB3-6798-A0C8FB14452B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>
                <a:extLst>
                  <a:ext uri="{FF2B5EF4-FFF2-40B4-BE49-F238E27FC236}">
                    <a16:creationId xmlns:a16="http://schemas.microsoft.com/office/drawing/2014/main" id="{7F79E7B8-B271-7D28-7375-6E10CEB1F814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>
                <a:extLst>
                  <a:ext uri="{FF2B5EF4-FFF2-40B4-BE49-F238E27FC236}">
                    <a16:creationId xmlns:a16="http://schemas.microsoft.com/office/drawing/2014/main" id="{EB9D5168-FE0A-6B0D-7432-8C44D9E1BC15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>
                <a:extLst>
                  <a:ext uri="{FF2B5EF4-FFF2-40B4-BE49-F238E27FC236}">
                    <a16:creationId xmlns:a16="http://schemas.microsoft.com/office/drawing/2014/main" id="{55DDA54F-A6F8-02B1-92E5-0503C0CB3EC1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>
                <a:extLst>
                  <a:ext uri="{FF2B5EF4-FFF2-40B4-BE49-F238E27FC236}">
                    <a16:creationId xmlns:a16="http://schemas.microsoft.com/office/drawing/2014/main" id="{31F4182C-9026-9A22-A132-1429E0ED2AE8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>
                <a:extLst>
                  <a:ext uri="{FF2B5EF4-FFF2-40B4-BE49-F238E27FC236}">
                    <a16:creationId xmlns:a16="http://schemas.microsoft.com/office/drawing/2014/main" id="{EA1B032C-1E39-EB11-C38D-6DA2F6AA3701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>
                <a:extLst>
                  <a:ext uri="{FF2B5EF4-FFF2-40B4-BE49-F238E27FC236}">
                    <a16:creationId xmlns:a16="http://schemas.microsoft.com/office/drawing/2014/main" id="{E9C9AD73-70D0-BE05-F3F9-84C5208158A5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>
                <a:extLst>
                  <a:ext uri="{FF2B5EF4-FFF2-40B4-BE49-F238E27FC236}">
                    <a16:creationId xmlns:a16="http://schemas.microsoft.com/office/drawing/2014/main" id="{20B14CE9-FB96-C797-E512-E8AC4BA7D3CE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>
                <a:extLst>
                  <a:ext uri="{FF2B5EF4-FFF2-40B4-BE49-F238E27FC236}">
                    <a16:creationId xmlns:a16="http://schemas.microsoft.com/office/drawing/2014/main" id="{0CA6450E-CAE4-367A-DB16-B6A55E47AFF7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>
                <a:extLst>
                  <a:ext uri="{FF2B5EF4-FFF2-40B4-BE49-F238E27FC236}">
                    <a16:creationId xmlns:a16="http://schemas.microsoft.com/office/drawing/2014/main" id="{59283C12-C5C8-13A5-EAC7-B171D9E47BD8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>
                <a:extLst>
                  <a:ext uri="{FF2B5EF4-FFF2-40B4-BE49-F238E27FC236}">
                    <a16:creationId xmlns:a16="http://schemas.microsoft.com/office/drawing/2014/main" id="{564AD958-1B5E-503F-5B3C-6F6BDB562AC8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>
                <a:extLst>
                  <a:ext uri="{FF2B5EF4-FFF2-40B4-BE49-F238E27FC236}">
                    <a16:creationId xmlns:a16="http://schemas.microsoft.com/office/drawing/2014/main" id="{078EDC64-4C69-84E8-314F-CB61DD229919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>
                <a:extLst>
                  <a:ext uri="{FF2B5EF4-FFF2-40B4-BE49-F238E27FC236}">
                    <a16:creationId xmlns:a16="http://schemas.microsoft.com/office/drawing/2014/main" id="{221D954F-3DDD-E84F-CA82-FEC83AB97442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>
                <a:extLst>
                  <a:ext uri="{FF2B5EF4-FFF2-40B4-BE49-F238E27FC236}">
                    <a16:creationId xmlns:a16="http://schemas.microsoft.com/office/drawing/2014/main" id="{7FA02EAF-722B-314B-9F78-9F0696241D2B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>
                <a:extLst>
                  <a:ext uri="{FF2B5EF4-FFF2-40B4-BE49-F238E27FC236}">
                    <a16:creationId xmlns:a16="http://schemas.microsoft.com/office/drawing/2014/main" id="{29DECF5B-4A23-4DFD-13A8-5234655B2FD3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>
                <a:extLst>
                  <a:ext uri="{FF2B5EF4-FFF2-40B4-BE49-F238E27FC236}">
                    <a16:creationId xmlns:a16="http://schemas.microsoft.com/office/drawing/2014/main" id="{1190C75A-E4FF-08A6-49F4-FBD97E3EAFD3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>
                <a:extLst>
                  <a:ext uri="{FF2B5EF4-FFF2-40B4-BE49-F238E27FC236}">
                    <a16:creationId xmlns:a16="http://schemas.microsoft.com/office/drawing/2014/main" id="{0247DAF8-CE3B-124C-0742-210B7C65FAC4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>
                <a:extLst>
                  <a:ext uri="{FF2B5EF4-FFF2-40B4-BE49-F238E27FC236}">
                    <a16:creationId xmlns:a16="http://schemas.microsoft.com/office/drawing/2014/main" id="{A08EEF71-8EE3-362F-9E1E-ECF61F5EF080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>
                <a:extLst>
                  <a:ext uri="{FF2B5EF4-FFF2-40B4-BE49-F238E27FC236}">
                    <a16:creationId xmlns:a16="http://schemas.microsoft.com/office/drawing/2014/main" id="{B137EF14-361A-454C-0C69-9551EDC9E530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>
                <a:extLst>
                  <a:ext uri="{FF2B5EF4-FFF2-40B4-BE49-F238E27FC236}">
                    <a16:creationId xmlns:a16="http://schemas.microsoft.com/office/drawing/2014/main" id="{A2AF7AE3-4D19-E2B9-7CFA-232F45BE8F28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>
                <a:extLst>
                  <a:ext uri="{FF2B5EF4-FFF2-40B4-BE49-F238E27FC236}">
                    <a16:creationId xmlns:a16="http://schemas.microsoft.com/office/drawing/2014/main" id="{6BB7F1AA-AC29-F5E5-7FDF-EFE7D06E4256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>
                <a:extLst>
                  <a:ext uri="{FF2B5EF4-FFF2-40B4-BE49-F238E27FC236}">
                    <a16:creationId xmlns:a16="http://schemas.microsoft.com/office/drawing/2014/main" id="{2167F33D-029B-D113-D8D5-B49DE319DC9C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>
                <a:extLst>
                  <a:ext uri="{FF2B5EF4-FFF2-40B4-BE49-F238E27FC236}">
                    <a16:creationId xmlns:a16="http://schemas.microsoft.com/office/drawing/2014/main" id="{090205FC-C30F-3BAA-09E7-99DE9A933F8B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>
                <a:extLst>
                  <a:ext uri="{FF2B5EF4-FFF2-40B4-BE49-F238E27FC236}">
                    <a16:creationId xmlns:a16="http://schemas.microsoft.com/office/drawing/2014/main" id="{4A01BDBB-BEBA-8F7F-C41C-C17E216B9D24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>
                <a:extLst>
                  <a:ext uri="{FF2B5EF4-FFF2-40B4-BE49-F238E27FC236}">
                    <a16:creationId xmlns:a16="http://schemas.microsoft.com/office/drawing/2014/main" id="{E1AD9C3D-A7F3-60B2-37EB-EDB40EE4536F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>
                <a:extLst>
                  <a:ext uri="{FF2B5EF4-FFF2-40B4-BE49-F238E27FC236}">
                    <a16:creationId xmlns:a16="http://schemas.microsoft.com/office/drawing/2014/main" id="{461BFDC5-93B8-6569-419A-6B07F173867B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>
                <a:extLst>
                  <a:ext uri="{FF2B5EF4-FFF2-40B4-BE49-F238E27FC236}">
                    <a16:creationId xmlns:a16="http://schemas.microsoft.com/office/drawing/2014/main" id="{DFDF5ACD-96E6-EC20-7C68-D6445366120F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>
                <a:extLst>
                  <a:ext uri="{FF2B5EF4-FFF2-40B4-BE49-F238E27FC236}">
                    <a16:creationId xmlns:a16="http://schemas.microsoft.com/office/drawing/2014/main" id="{A50F25E8-4870-4003-DA40-63A8F554D911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>
                <a:extLst>
                  <a:ext uri="{FF2B5EF4-FFF2-40B4-BE49-F238E27FC236}">
                    <a16:creationId xmlns:a16="http://schemas.microsoft.com/office/drawing/2014/main" id="{96A4E03C-CEB8-197B-71DA-C7A8A240C9CB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>
                <a:extLst>
                  <a:ext uri="{FF2B5EF4-FFF2-40B4-BE49-F238E27FC236}">
                    <a16:creationId xmlns:a16="http://schemas.microsoft.com/office/drawing/2014/main" id="{D0668087-247B-5A6F-424F-633A9342364B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>
                <a:extLst>
                  <a:ext uri="{FF2B5EF4-FFF2-40B4-BE49-F238E27FC236}">
                    <a16:creationId xmlns:a16="http://schemas.microsoft.com/office/drawing/2014/main" id="{652135E3-E380-CF43-8E4E-F21115363929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>
                <a:extLst>
                  <a:ext uri="{FF2B5EF4-FFF2-40B4-BE49-F238E27FC236}">
                    <a16:creationId xmlns:a16="http://schemas.microsoft.com/office/drawing/2014/main" id="{E7E71397-8050-34DC-E65B-C7D525850D64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>
                <a:extLst>
                  <a:ext uri="{FF2B5EF4-FFF2-40B4-BE49-F238E27FC236}">
                    <a16:creationId xmlns:a16="http://schemas.microsoft.com/office/drawing/2014/main" id="{4BB38E3E-44F4-2E7B-EF1F-B0990A14B7CB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>
                <a:extLst>
                  <a:ext uri="{FF2B5EF4-FFF2-40B4-BE49-F238E27FC236}">
                    <a16:creationId xmlns:a16="http://schemas.microsoft.com/office/drawing/2014/main" id="{F094760C-0389-DECB-6FCD-B4CD3629BF34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>
                <a:extLst>
                  <a:ext uri="{FF2B5EF4-FFF2-40B4-BE49-F238E27FC236}">
                    <a16:creationId xmlns:a16="http://schemas.microsoft.com/office/drawing/2014/main" id="{E5B7B444-208C-20F0-B704-D1949C9D035A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>
                <a:extLst>
                  <a:ext uri="{FF2B5EF4-FFF2-40B4-BE49-F238E27FC236}">
                    <a16:creationId xmlns:a16="http://schemas.microsoft.com/office/drawing/2014/main" id="{9D705F35-36DA-5FC7-A494-E8192FDF9773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>
                <a:extLst>
                  <a:ext uri="{FF2B5EF4-FFF2-40B4-BE49-F238E27FC236}">
                    <a16:creationId xmlns:a16="http://schemas.microsoft.com/office/drawing/2014/main" id="{2CF36539-BB57-0499-3A6E-4815B281C748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>
                <a:extLst>
                  <a:ext uri="{FF2B5EF4-FFF2-40B4-BE49-F238E27FC236}">
                    <a16:creationId xmlns:a16="http://schemas.microsoft.com/office/drawing/2014/main" id="{CC64ED49-D748-3E5D-3EF7-4DE18EBAB12E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>
                <a:extLst>
                  <a:ext uri="{FF2B5EF4-FFF2-40B4-BE49-F238E27FC236}">
                    <a16:creationId xmlns:a16="http://schemas.microsoft.com/office/drawing/2014/main" id="{B4FC8374-3AE1-357E-1791-2FFD28691EFA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>
                <a:extLst>
                  <a:ext uri="{FF2B5EF4-FFF2-40B4-BE49-F238E27FC236}">
                    <a16:creationId xmlns:a16="http://schemas.microsoft.com/office/drawing/2014/main" id="{1455C455-7D63-C16E-157E-050E1EBA52C0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>
                <a:extLst>
                  <a:ext uri="{FF2B5EF4-FFF2-40B4-BE49-F238E27FC236}">
                    <a16:creationId xmlns:a16="http://schemas.microsoft.com/office/drawing/2014/main" id="{3B27384C-A719-BEEE-0A7E-F6033694FD2A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>
                <a:extLst>
                  <a:ext uri="{FF2B5EF4-FFF2-40B4-BE49-F238E27FC236}">
                    <a16:creationId xmlns:a16="http://schemas.microsoft.com/office/drawing/2014/main" id="{8A2CA0F2-2E3F-09C1-1A2D-56BC2B7A2642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>
                <a:extLst>
                  <a:ext uri="{FF2B5EF4-FFF2-40B4-BE49-F238E27FC236}">
                    <a16:creationId xmlns:a16="http://schemas.microsoft.com/office/drawing/2014/main" id="{930B2345-1695-F482-4DC9-93C356BA7A9A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>
                <a:extLst>
                  <a:ext uri="{FF2B5EF4-FFF2-40B4-BE49-F238E27FC236}">
                    <a16:creationId xmlns:a16="http://schemas.microsoft.com/office/drawing/2014/main" id="{22CDC1DB-25E3-5BC6-AB26-87C3D09131F5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>
                <a:extLst>
                  <a:ext uri="{FF2B5EF4-FFF2-40B4-BE49-F238E27FC236}">
                    <a16:creationId xmlns:a16="http://schemas.microsoft.com/office/drawing/2014/main" id="{EA5FC195-87FD-9585-E696-356DC6DFD71E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>
                <a:extLst>
                  <a:ext uri="{FF2B5EF4-FFF2-40B4-BE49-F238E27FC236}">
                    <a16:creationId xmlns:a16="http://schemas.microsoft.com/office/drawing/2014/main" id="{9A1DC2F2-A32C-8DF6-0AAB-C92EAD8D2B9E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>
                <a:extLst>
                  <a:ext uri="{FF2B5EF4-FFF2-40B4-BE49-F238E27FC236}">
                    <a16:creationId xmlns:a16="http://schemas.microsoft.com/office/drawing/2014/main" id="{CF39E1C3-49DF-B740-7CEA-BA6FB0798BF7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>
                <a:extLst>
                  <a:ext uri="{FF2B5EF4-FFF2-40B4-BE49-F238E27FC236}">
                    <a16:creationId xmlns:a16="http://schemas.microsoft.com/office/drawing/2014/main" id="{DA7806ED-9551-7FEE-F916-2D1486BDC3D3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>
                <a:extLst>
                  <a:ext uri="{FF2B5EF4-FFF2-40B4-BE49-F238E27FC236}">
                    <a16:creationId xmlns:a16="http://schemas.microsoft.com/office/drawing/2014/main" id="{BA348B2E-D1EC-B35F-7F6F-BC9BA2173828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>
                <a:extLst>
                  <a:ext uri="{FF2B5EF4-FFF2-40B4-BE49-F238E27FC236}">
                    <a16:creationId xmlns:a16="http://schemas.microsoft.com/office/drawing/2014/main" id="{4E6C381C-35F1-5D47-8BA0-4B61983B5C3A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>
                <a:extLst>
                  <a:ext uri="{FF2B5EF4-FFF2-40B4-BE49-F238E27FC236}">
                    <a16:creationId xmlns:a16="http://schemas.microsoft.com/office/drawing/2014/main" id="{2A187289-F0AD-9391-B53F-9F2DD6760F05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>
                <a:extLst>
                  <a:ext uri="{FF2B5EF4-FFF2-40B4-BE49-F238E27FC236}">
                    <a16:creationId xmlns:a16="http://schemas.microsoft.com/office/drawing/2014/main" id="{42C0D4CA-6673-177E-14BA-9396CC8A27A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>
                <a:extLst>
                  <a:ext uri="{FF2B5EF4-FFF2-40B4-BE49-F238E27FC236}">
                    <a16:creationId xmlns:a16="http://schemas.microsoft.com/office/drawing/2014/main" id="{8D97CD98-3A9D-98B4-A32A-C3436D84F0FF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>
                <a:extLst>
                  <a:ext uri="{FF2B5EF4-FFF2-40B4-BE49-F238E27FC236}">
                    <a16:creationId xmlns:a16="http://schemas.microsoft.com/office/drawing/2014/main" id="{DD6F0BD7-DC04-7EDD-351F-BE5077D374DA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>
                <a:extLst>
                  <a:ext uri="{FF2B5EF4-FFF2-40B4-BE49-F238E27FC236}">
                    <a16:creationId xmlns:a16="http://schemas.microsoft.com/office/drawing/2014/main" id="{1882802A-269D-50CC-D5CC-26F085641AC7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>
                <a:extLst>
                  <a:ext uri="{FF2B5EF4-FFF2-40B4-BE49-F238E27FC236}">
                    <a16:creationId xmlns:a16="http://schemas.microsoft.com/office/drawing/2014/main" id="{7DAD72B2-DAA2-E86A-8772-38981D761CC1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>
                <a:extLst>
                  <a:ext uri="{FF2B5EF4-FFF2-40B4-BE49-F238E27FC236}">
                    <a16:creationId xmlns:a16="http://schemas.microsoft.com/office/drawing/2014/main" id="{1263430B-8349-185A-65D6-185004D1C032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>
                <a:extLst>
                  <a:ext uri="{FF2B5EF4-FFF2-40B4-BE49-F238E27FC236}">
                    <a16:creationId xmlns:a16="http://schemas.microsoft.com/office/drawing/2014/main" id="{466773D2-74A1-8149-AA9B-5C9FF76FDC7A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>
                <a:extLst>
                  <a:ext uri="{FF2B5EF4-FFF2-40B4-BE49-F238E27FC236}">
                    <a16:creationId xmlns:a16="http://schemas.microsoft.com/office/drawing/2014/main" id="{75B6C9E4-ED64-209C-3550-9471BEEB8CE4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>
                <a:extLst>
                  <a:ext uri="{FF2B5EF4-FFF2-40B4-BE49-F238E27FC236}">
                    <a16:creationId xmlns:a16="http://schemas.microsoft.com/office/drawing/2014/main" id="{D31D4FDD-A1D0-4128-EADB-99D39379B566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>
                <a:extLst>
                  <a:ext uri="{FF2B5EF4-FFF2-40B4-BE49-F238E27FC236}">
                    <a16:creationId xmlns:a16="http://schemas.microsoft.com/office/drawing/2014/main" id="{C29F2F3D-C957-AD11-04DC-BB0A44F801F8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>
                <a:extLst>
                  <a:ext uri="{FF2B5EF4-FFF2-40B4-BE49-F238E27FC236}">
                    <a16:creationId xmlns:a16="http://schemas.microsoft.com/office/drawing/2014/main" id="{E289C8F5-AE29-5BCF-5DE5-EBF4C3F34EE6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>
                <a:extLst>
                  <a:ext uri="{FF2B5EF4-FFF2-40B4-BE49-F238E27FC236}">
                    <a16:creationId xmlns:a16="http://schemas.microsoft.com/office/drawing/2014/main" id="{C39AEF5F-4F4A-57EC-DD0E-8F121B9CF2CA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>
                <a:extLst>
                  <a:ext uri="{FF2B5EF4-FFF2-40B4-BE49-F238E27FC236}">
                    <a16:creationId xmlns:a16="http://schemas.microsoft.com/office/drawing/2014/main" id="{BDDF3851-4275-D8E6-9BF6-855E112B4189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>
                <a:extLst>
                  <a:ext uri="{FF2B5EF4-FFF2-40B4-BE49-F238E27FC236}">
                    <a16:creationId xmlns:a16="http://schemas.microsoft.com/office/drawing/2014/main" id="{A3BDD3C2-A86C-D6AE-45BF-317A7519C903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>
                <a:extLst>
                  <a:ext uri="{FF2B5EF4-FFF2-40B4-BE49-F238E27FC236}">
                    <a16:creationId xmlns:a16="http://schemas.microsoft.com/office/drawing/2014/main" id="{2EA88B61-6062-8890-5C9A-06DE01AFEA73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>
                <a:extLst>
                  <a:ext uri="{FF2B5EF4-FFF2-40B4-BE49-F238E27FC236}">
                    <a16:creationId xmlns:a16="http://schemas.microsoft.com/office/drawing/2014/main" id="{4E6EDC9C-938B-7434-4848-72DB2BA35EF3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>
                <a:extLst>
                  <a:ext uri="{FF2B5EF4-FFF2-40B4-BE49-F238E27FC236}">
                    <a16:creationId xmlns:a16="http://schemas.microsoft.com/office/drawing/2014/main" id="{FB085670-74A4-E021-99AB-67DAE2E28AC9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>
                <a:extLst>
                  <a:ext uri="{FF2B5EF4-FFF2-40B4-BE49-F238E27FC236}">
                    <a16:creationId xmlns:a16="http://schemas.microsoft.com/office/drawing/2014/main" id="{8416799E-CAA8-D621-42C2-51D365B0B349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>
                <a:extLst>
                  <a:ext uri="{FF2B5EF4-FFF2-40B4-BE49-F238E27FC236}">
                    <a16:creationId xmlns:a16="http://schemas.microsoft.com/office/drawing/2014/main" id="{59CFB9D8-E2C2-ED6D-CE47-C109296645BD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>
                <a:extLst>
                  <a:ext uri="{FF2B5EF4-FFF2-40B4-BE49-F238E27FC236}">
                    <a16:creationId xmlns:a16="http://schemas.microsoft.com/office/drawing/2014/main" id="{DFB1F719-FA64-8D4E-CA57-B872A6FC25F5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>
                <a:extLst>
                  <a:ext uri="{FF2B5EF4-FFF2-40B4-BE49-F238E27FC236}">
                    <a16:creationId xmlns:a16="http://schemas.microsoft.com/office/drawing/2014/main" id="{8C14F56C-12BA-41AA-077D-9DA09E2BC5AE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>
                <a:extLst>
                  <a:ext uri="{FF2B5EF4-FFF2-40B4-BE49-F238E27FC236}">
                    <a16:creationId xmlns:a16="http://schemas.microsoft.com/office/drawing/2014/main" id="{7776020F-D0DF-6AF3-9148-0014AF06E308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>
                <a:extLst>
                  <a:ext uri="{FF2B5EF4-FFF2-40B4-BE49-F238E27FC236}">
                    <a16:creationId xmlns:a16="http://schemas.microsoft.com/office/drawing/2014/main" id="{31ACE284-2325-23FF-345C-767F1385EE60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>
                <a:extLst>
                  <a:ext uri="{FF2B5EF4-FFF2-40B4-BE49-F238E27FC236}">
                    <a16:creationId xmlns:a16="http://schemas.microsoft.com/office/drawing/2014/main" id="{153C6BAD-7180-076E-C638-F487B791F44F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>
                <a:extLst>
                  <a:ext uri="{FF2B5EF4-FFF2-40B4-BE49-F238E27FC236}">
                    <a16:creationId xmlns:a16="http://schemas.microsoft.com/office/drawing/2014/main" id="{0393A4B6-CCAD-00B4-7930-B2E90F295802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>
                <a:extLst>
                  <a:ext uri="{FF2B5EF4-FFF2-40B4-BE49-F238E27FC236}">
                    <a16:creationId xmlns:a16="http://schemas.microsoft.com/office/drawing/2014/main" id="{22ACC303-2E94-5104-0F2F-87789DB1770D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>
                <a:extLst>
                  <a:ext uri="{FF2B5EF4-FFF2-40B4-BE49-F238E27FC236}">
                    <a16:creationId xmlns:a16="http://schemas.microsoft.com/office/drawing/2014/main" id="{EAD395DF-CB09-71C1-65E6-9357BDCFAC23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>
                <a:extLst>
                  <a:ext uri="{FF2B5EF4-FFF2-40B4-BE49-F238E27FC236}">
                    <a16:creationId xmlns:a16="http://schemas.microsoft.com/office/drawing/2014/main" id="{799694AD-DEBE-A1B1-7B32-D38F5D7F82C6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extLst>
                  <a:ext uri="{FF2B5EF4-FFF2-40B4-BE49-F238E27FC236}">
                    <a16:creationId xmlns:a16="http://schemas.microsoft.com/office/drawing/2014/main" id="{64A7049F-A285-04A2-466D-F04735BD8B69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>
                <a:extLst>
                  <a:ext uri="{FF2B5EF4-FFF2-40B4-BE49-F238E27FC236}">
                    <a16:creationId xmlns:a16="http://schemas.microsoft.com/office/drawing/2014/main" id="{00A007FA-18F4-B412-E5F2-A46A7F92C683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>
                <a:extLst>
                  <a:ext uri="{FF2B5EF4-FFF2-40B4-BE49-F238E27FC236}">
                    <a16:creationId xmlns:a16="http://schemas.microsoft.com/office/drawing/2014/main" id="{EF7DBC1A-AF65-2785-2D02-46D9E3C12168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>
                <a:extLst>
                  <a:ext uri="{FF2B5EF4-FFF2-40B4-BE49-F238E27FC236}">
                    <a16:creationId xmlns:a16="http://schemas.microsoft.com/office/drawing/2014/main" id="{179AA1B1-8B6A-F6CB-D5D4-8908AD034DDB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>
                <a:extLst>
                  <a:ext uri="{FF2B5EF4-FFF2-40B4-BE49-F238E27FC236}">
                    <a16:creationId xmlns:a16="http://schemas.microsoft.com/office/drawing/2014/main" id="{1CE96F48-B52E-1EF5-93D7-35464989A763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>
                <a:extLst>
                  <a:ext uri="{FF2B5EF4-FFF2-40B4-BE49-F238E27FC236}">
                    <a16:creationId xmlns:a16="http://schemas.microsoft.com/office/drawing/2014/main" id="{1BCCF44F-DBF9-371F-762D-03ADEB1A75AE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>
                <a:extLst>
                  <a:ext uri="{FF2B5EF4-FFF2-40B4-BE49-F238E27FC236}">
                    <a16:creationId xmlns:a16="http://schemas.microsoft.com/office/drawing/2014/main" id="{F0FD8190-FEA0-764B-9F77-BA248882FCC7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>
                <a:extLst>
                  <a:ext uri="{FF2B5EF4-FFF2-40B4-BE49-F238E27FC236}">
                    <a16:creationId xmlns:a16="http://schemas.microsoft.com/office/drawing/2014/main" id="{25FD361C-ED1E-4880-28AE-2EC71CD9C92E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>
                <a:extLst>
                  <a:ext uri="{FF2B5EF4-FFF2-40B4-BE49-F238E27FC236}">
                    <a16:creationId xmlns:a16="http://schemas.microsoft.com/office/drawing/2014/main" id="{095073B0-79FE-B072-8936-A147AE046123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>
                <a:extLst>
                  <a:ext uri="{FF2B5EF4-FFF2-40B4-BE49-F238E27FC236}">
                    <a16:creationId xmlns:a16="http://schemas.microsoft.com/office/drawing/2014/main" id="{0EC082E7-55A2-00B4-4D07-A5AE771525B9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>
                <a:extLst>
                  <a:ext uri="{FF2B5EF4-FFF2-40B4-BE49-F238E27FC236}">
                    <a16:creationId xmlns:a16="http://schemas.microsoft.com/office/drawing/2014/main" id="{13C1FFC0-7DE5-04D2-F150-A343BAE6CEEE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986C42E4-91AF-9013-3513-7A64A18D9BB0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298C05F3-029B-7EEA-B1D7-3CE1BF3D1953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ECF4899D-080B-DA0B-374D-8C60156E579B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AD3AC8F0-BC5C-40CF-29CB-E20739705479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E5D6F0CD-50D5-2125-C7F9-84C5CF71C53D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18D8340C-9326-D1D8-B4A6-AE726C2C4D42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01B2F24C-9A7F-65FA-702D-D44E4DCE676D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2C4C2480-BA7E-1076-3D89-5C55895B98CA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65274D1B-A8B9-358F-23A5-99F65145E4B5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25538762-987F-2ABB-0FCA-CF22D1C289B0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6D2F44E5-F760-AFFB-CED8-3B11727323C1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E4C3602E-14DB-62C1-C708-E37DBFF6403D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C5D77FA0-0670-8C6B-A964-50C1DDC541B3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5ED78ED4-B235-8FC6-3143-95C1E7CEA3CE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91A09D68-0E23-6FBE-E8CF-996C6B546FDA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1DDBCD9A-0A13-0C65-2C12-493AFFA85FAC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FF5E6E57-F881-4DFC-37B1-FFD459E4B1EC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E57AAADE-9737-0CD9-DA70-4A3C7CCFB286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9E75129E-7C89-A84E-EDC4-4B1D446DEF55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EA897247-5FFE-08C8-D3EE-9590040EC406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4FA19548-A9FD-94C9-E6B4-607F2776B6FF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ACEACA20-E3B9-378A-BB29-0799600A1DBB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20DFAF1C-1FD1-A82D-1AB2-8E441AC87D55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C721EF28-2F2A-D4D8-DF49-773D0DD80914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48308A19-28DC-11E6-93DA-B98BA2555274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8A0AEC1C-F4B1-D17B-5673-4CE3136DA6EC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6F14030F-3C49-F09A-591C-E2EA6B1C513A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1D32DE39-3C26-7B5A-7AA4-BA112DEFED15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908F4C76-BF58-87AD-0D72-253EC51D3238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E7A7BF83-57AE-4796-21B3-DFEF70745DA0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17CB2804-4774-05A5-A69B-CEE3F6CF02A2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A436A80D-6DCF-1CDB-6DE5-973B3FCEFDBB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CC6D43A9-439C-3C9C-4F26-B9D1E05ECC4E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125B2C22-1AA0-1F9E-A198-13556F2E04A9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620E5F69-2652-FBF2-F9D7-56C4199AE78D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C403918F-2EEE-C1C1-71F4-F39017F2F8F5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1BB7D145-C71E-D042-6591-E3DC24268A42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6FE92357-575D-30D7-DA74-3536F8C2D5A0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DF12A874-ABFC-5D9C-34D8-01A98171C179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BF7198B9-5F33-9D59-6722-B7D33D79BE4C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8BD65FBE-4CFD-D005-8B4B-7A761E72630D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A39595CE-01E6-0ECA-6E1F-EC1A3E7402F8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89C3DC9D-144E-E5E8-2C21-0115380FB959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4C4DAE26-0E0A-E0CF-3BA7-15745DAB456C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CC836A17-EA33-727A-45B6-1991CFB5E63F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8A06F29B-8298-806F-5EEC-02AE393EF073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A217A69B-7C2A-6AEB-002D-D82FCA800F9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6AEFE00A-8F56-96C3-EB20-239F323A97ED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25A84290-BAE2-56DA-7BD3-039BF0AB65C4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D0F04BD1-6B3B-5416-63AF-17FB5765F9E9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055D22D8-9E50-AB84-E43C-26943C1F4813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201E21D3-FEC3-02BF-5155-3B87A76F3D80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4BBD8599-A299-A857-9DFC-68D90977EC15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6E69972B-85A3-3F61-7271-C48312570D5E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6FCA1200-F47E-3417-96BB-74F49B388808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B9A98C05-244A-C248-85BB-037FB4B1DF62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9245B2D0-8394-8EF7-1186-4CA608512B64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>
                <a:extLst>
                  <a:ext uri="{FF2B5EF4-FFF2-40B4-BE49-F238E27FC236}">
                    <a16:creationId xmlns:a16="http://schemas.microsoft.com/office/drawing/2014/main" id="{6D9202A3-0404-5AA6-9BA0-415D8F964EAF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>
                <a:extLst>
                  <a:ext uri="{FF2B5EF4-FFF2-40B4-BE49-F238E27FC236}">
                    <a16:creationId xmlns:a16="http://schemas.microsoft.com/office/drawing/2014/main" id="{B6504991-F638-E562-0377-9A1BD742814E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>
                <a:extLst>
                  <a:ext uri="{FF2B5EF4-FFF2-40B4-BE49-F238E27FC236}">
                    <a16:creationId xmlns:a16="http://schemas.microsoft.com/office/drawing/2014/main" id="{E1594507-596B-57B0-0C82-A5B039A58BDC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>
                <a:extLst>
                  <a:ext uri="{FF2B5EF4-FFF2-40B4-BE49-F238E27FC236}">
                    <a16:creationId xmlns:a16="http://schemas.microsoft.com/office/drawing/2014/main" id="{5D62D5C2-95B6-F8A4-E24D-C9E5DBAE0C55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>
                <a:extLst>
                  <a:ext uri="{FF2B5EF4-FFF2-40B4-BE49-F238E27FC236}">
                    <a16:creationId xmlns:a16="http://schemas.microsoft.com/office/drawing/2014/main" id="{641C2537-5F5C-9329-CDD2-452AF0C710A2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>
                <a:extLst>
                  <a:ext uri="{FF2B5EF4-FFF2-40B4-BE49-F238E27FC236}">
                    <a16:creationId xmlns:a16="http://schemas.microsoft.com/office/drawing/2014/main" id="{32224E1E-D0D9-8FDB-89DB-A6EE6570D762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>
                <a:extLst>
                  <a:ext uri="{FF2B5EF4-FFF2-40B4-BE49-F238E27FC236}">
                    <a16:creationId xmlns:a16="http://schemas.microsoft.com/office/drawing/2014/main" id="{87E6F6A7-026E-8E74-D8AA-12F8D3A0890B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>
                <a:extLst>
                  <a:ext uri="{FF2B5EF4-FFF2-40B4-BE49-F238E27FC236}">
                    <a16:creationId xmlns:a16="http://schemas.microsoft.com/office/drawing/2014/main" id="{5664603C-B30A-820A-8D6E-DAC2AD365390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>
                <a:extLst>
                  <a:ext uri="{FF2B5EF4-FFF2-40B4-BE49-F238E27FC236}">
                    <a16:creationId xmlns:a16="http://schemas.microsoft.com/office/drawing/2014/main" id="{521207B8-BB6E-70DC-3411-8FCB8828654B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>
                <a:extLst>
                  <a:ext uri="{FF2B5EF4-FFF2-40B4-BE49-F238E27FC236}">
                    <a16:creationId xmlns:a16="http://schemas.microsoft.com/office/drawing/2014/main" id="{24BCBB4A-C75C-EC2C-B209-854FB794C9B2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>
                <a:extLst>
                  <a:ext uri="{FF2B5EF4-FFF2-40B4-BE49-F238E27FC236}">
                    <a16:creationId xmlns:a16="http://schemas.microsoft.com/office/drawing/2014/main" id="{C75E447E-2FBD-15A8-7CE8-C5E238979570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C00A17CB-7F79-B9F3-1F91-1E893C664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5125" y="1015788"/>
            <a:ext cx="470325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Señal muy débil: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similitud máxima de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0.318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baja, lo que indica que la descripción optimizada generada no coincide bien con ninguna categoría en la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producto no está “encajando”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semanticamente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clara en los vectores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Categorización no confiable: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 el nivel de similitud y la falta de separación, cualquier asignación automática sería altamente propensa a error; no se debe usar sin intervención humana.</a:t>
            </a:r>
          </a:p>
        </p:txBody>
      </p:sp>
    </p:spTree>
    <p:extLst>
      <p:ext uri="{BB962C8B-B14F-4D97-AF65-F5344CB8AC3E}">
        <p14:creationId xmlns:p14="http://schemas.microsoft.com/office/powerpoint/2010/main" val="3515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 Contenido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35"/>
          <p:cNvSpPr txBox="1">
            <a:spLocks noGrp="1"/>
          </p:cNvSpPr>
          <p:nvPr>
            <p:ph type="title" idx="8"/>
          </p:nvPr>
        </p:nvSpPr>
        <p:spPr>
          <a:xfrm>
            <a:off x="4947925" y="23486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1276775" y="23486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Ejecutivo</a:t>
            </a:r>
            <a:endParaRPr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Oportunidad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1276775" y="2819151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15"/>
          </p:nvPr>
        </p:nvSpPr>
        <p:spPr>
          <a:xfrm>
            <a:off x="4947926" y="2819151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</a:t>
            </a:r>
            <a:endParaRPr dirty="0"/>
          </a:p>
        </p:txBody>
      </p:sp>
      <p:sp>
        <p:nvSpPr>
          <p:cNvPr id="10" name="Google Shape;746;p35">
            <a:extLst>
              <a:ext uri="{FF2B5EF4-FFF2-40B4-BE49-F238E27FC236}">
                <a16:creationId xmlns:a16="http://schemas.microsoft.com/office/drawing/2014/main" id="{4EBB9586-EC0D-17BA-E798-36A3288191CE}"/>
              </a:ext>
            </a:extLst>
          </p:cNvPr>
          <p:cNvSpPr txBox="1">
            <a:spLocks/>
          </p:cNvSpPr>
          <p:nvPr/>
        </p:nvSpPr>
        <p:spPr>
          <a:xfrm>
            <a:off x="4947925" y="3243326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1" name="Google Shape;747;p35">
            <a:extLst>
              <a:ext uri="{FF2B5EF4-FFF2-40B4-BE49-F238E27FC236}">
                <a16:creationId xmlns:a16="http://schemas.microsoft.com/office/drawing/2014/main" id="{46232E9B-D5D6-4929-418C-E2062171EBDD}"/>
              </a:ext>
            </a:extLst>
          </p:cNvPr>
          <p:cNvSpPr txBox="1">
            <a:spLocks/>
          </p:cNvSpPr>
          <p:nvPr/>
        </p:nvSpPr>
        <p:spPr>
          <a:xfrm>
            <a:off x="1276775" y="3243326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2" name="Google Shape;750;p35">
            <a:extLst>
              <a:ext uri="{FF2B5EF4-FFF2-40B4-BE49-F238E27FC236}">
                <a16:creationId xmlns:a16="http://schemas.microsoft.com/office/drawing/2014/main" id="{B19D7DDB-DE4D-96B7-9615-F475ABE208D4}"/>
              </a:ext>
            </a:extLst>
          </p:cNvPr>
          <p:cNvSpPr txBox="1">
            <a:spLocks/>
          </p:cNvSpPr>
          <p:nvPr/>
        </p:nvSpPr>
        <p:spPr>
          <a:xfrm>
            <a:off x="1276775" y="3713802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CO" dirty="0" err="1"/>
              <a:t>Embedding</a:t>
            </a:r>
            <a:r>
              <a:rPr lang="es-CO" dirty="0"/>
              <a:t> LLM</a:t>
            </a:r>
          </a:p>
        </p:txBody>
      </p:sp>
      <p:sp>
        <p:nvSpPr>
          <p:cNvPr id="13" name="Google Shape;751;p35">
            <a:extLst>
              <a:ext uri="{FF2B5EF4-FFF2-40B4-BE49-F238E27FC236}">
                <a16:creationId xmlns:a16="http://schemas.microsoft.com/office/drawing/2014/main" id="{2C64A1AC-7897-4F5E-B728-70776D28DB0B}"/>
              </a:ext>
            </a:extLst>
          </p:cNvPr>
          <p:cNvSpPr txBox="1">
            <a:spLocks/>
          </p:cNvSpPr>
          <p:nvPr/>
        </p:nvSpPr>
        <p:spPr>
          <a:xfrm>
            <a:off x="4947926" y="3713802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CO" dirty="0"/>
              <a:t>Próximos Pasos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22C5A349-E7A5-8F94-64CA-DF9553F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>
            <a:extLst>
              <a:ext uri="{FF2B5EF4-FFF2-40B4-BE49-F238E27FC236}">
                <a16:creationId xmlns:a16="http://schemas.microsoft.com/office/drawing/2014/main" id="{F7E4D545-2471-00F7-59C6-F20A811E94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966" y="784956"/>
            <a:ext cx="3401568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—Conclusiones</a:t>
            </a:r>
            <a:endParaRPr dirty="0"/>
          </a:p>
        </p:txBody>
      </p:sp>
      <p:grpSp>
        <p:nvGrpSpPr>
          <p:cNvPr id="1085" name="Google Shape;1085;p38">
            <a:extLst>
              <a:ext uri="{FF2B5EF4-FFF2-40B4-BE49-F238E27FC236}">
                <a16:creationId xmlns:a16="http://schemas.microsoft.com/office/drawing/2014/main" id="{C5FB9D9C-B55E-0B03-1B14-ECDEB393AF2F}"/>
              </a:ext>
            </a:extLst>
          </p:cNvPr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>
              <a:extLst>
                <a:ext uri="{FF2B5EF4-FFF2-40B4-BE49-F238E27FC236}">
                  <a16:creationId xmlns:a16="http://schemas.microsoft.com/office/drawing/2014/main" id="{97E942CD-D447-5232-298E-9731ACD9627A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>
              <a:extLst>
                <a:ext uri="{FF2B5EF4-FFF2-40B4-BE49-F238E27FC236}">
                  <a16:creationId xmlns:a16="http://schemas.microsoft.com/office/drawing/2014/main" id="{6786DE92-71A0-1A1F-DE90-EA614C54887E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>
                <a:extLst>
                  <a:ext uri="{FF2B5EF4-FFF2-40B4-BE49-F238E27FC236}">
                    <a16:creationId xmlns:a16="http://schemas.microsoft.com/office/drawing/2014/main" id="{F321CC30-8236-E0BC-8737-0A4A4A076E04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>
                <a:extLst>
                  <a:ext uri="{FF2B5EF4-FFF2-40B4-BE49-F238E27FC236}">
                    <a16:creationId xmlns:a16="http://schemas.microsoft.com/office/drawing/2014/main" id="{FF316A13-5EA4-7042-5C91-62B73BA63C4E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>
                <a:extLst>
                  <a:ext uri="{FF2B5EF4-FFF2-40B4-BE49-F238E27FC236}">
                    <a16:creationId xmlns:a16="http://schemas.microsoft.com/office/drawing/2014/main" id="{BD0D751A-3A36-23EB-9809-9BE5393F2030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>
                <a:extLst>
                  <a:ext uri="{FF2B5EF4-FFF2-40B4-BE49-F238E27FC236}">
                    <a16:creationId xmlns:a16="http://schemas.microsoft.com/office/drawing/2014/main" id="{4D0B24CE-7AFA-E0B5-2F61-37D289E76A0B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>
                <a:extLst>
                  <a:ext uri="{FF2B5EF4-FFF2-40B4-BE49-F238E27FC236}">
                    <a16:creationId xmlns:a16="http://schemas.microsoft.com/office/drawing/2014/main" id="{1DAB85E7-5544-4E77-A98B-033038ABD244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>
                <a:extLst>
                  <a:ext uri="{FF2B5EF4-FFF2-40B4-BE49-F238E27FC236}">
                    <a16:creationId xmlns:a16="http://schemas.microsoft.com/office/drawing/2014/main" id="{6C9F5D92-8FA4-516C-8240-2372902E716A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>
                <a:extLst>
                  <a:ext uri="{FF2B5EF4-FFF2-40B4-BE49-F238E27FC236}">
                    <a16:creationId xmlns:a16="http://schemas.microsoft.com/office/drawing/2014/main" id="{BAD9DD6F-7078-C8FD-FFF9-0FDA8F33C40F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>
                <a:extLst>
                  <a:ext uri="{FF2B5EF4-FFF2-40B4-BE49-F238E27FC236}">
                    <a16:creationId xmlns:a16="http://schemas.microsoft.com/office/drawing/2014/main" id="{A29D9D26-5DC1-7AB4-3A9D-6DB066E5EE81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>
                <a:extLst>
                  <a:ext uri="{FF2B5EF4-FFF2-40B4-BE49-F238E27FC236}">
                    <a16:creationId xmlns:a16="http://schemas.microsoft.com/office/drawing/2014/main" id="{F3A7F50B-8060-3073-D209-A914DC5E9334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>
                <a:extLst>
                  <a:ext uri="{FF2B5EF4-FFF2-40B4-BE49-F238E27FC236}">
                    <a16:creationId xmlns:a16="http://schemas.microsoft.com/office/drawing/2014/main" id="{17ADB9DD-6D99-545E-5DEA-9E63A8D0B02D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>
                <a:extLst>
                  <a:ext uri="{FF2B5EF4-FFF2-40B4-BE49-F238E27FC236}">
                    <a16:creationId xmlns:a16="http://schemas.microsoft.com/office/drawing/2014/main" id="{3212705D-5C07-6898-33A7-A3AC366A2037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>
                <a:extLst>
                  <a:ext uri="{FF2B5EF4-FFF2-40B4-BE49-F238E27FC236}">
                    <a16:creationId xmlns:a16="http://schemas.microsoft.com/office/drawing/2014/main" id="{5D7D71A5-A046-67B1-E27A-08EF5FE536B3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>
                <a:extLst>
                  <a:ext uri="{FF2B5EF4-FFF2-40B4-BE49-F238E27FC236}">
                    <a16:creationId xmlns:a16="http://schemas.microsoft.com/office/drawing/2014/main" id="{9F1BCA70-6BF2-8374-7700-C3330BF4AC98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>
                <a:extLst>
                  <a:ext uri="{FF2B5EF4-FFF2-40B4-BE49-F238E27FC236}">
                    <a16:creationId xmlns:a16="http://schemas.microsoft.com/office/drawing/2014/main" id="{95AB2B68-EA67-4177-1349-4719D79A9726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>
                <a:extLst>
                  <a:ext uri="{FF2B5EF4-FFF2-40B4-BE49-F238E27FC236}">
                    <a16:creationId xmlns:a16="http://schemas.microsoft.com/office/drawing/2014/main" id="{8A9FC6DE-DB5A-3030-99E3-D2CAA174FDEB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>
                <a:extLst>
                  <a:ext uri="{FF2B5EF4-FFF2-40B4-BE49-F238E27FC236}">
                    <a16:creationId xmlns:a16="http://schemas.microsoft.com/office/drawing/2014/main" id="{B7F5A193-9E3A-EA61-7AC9-851CA8660E3F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>
                <a:extLst>
                  <a:ext uri="{FF2B5EF4-FFF2-40B4-BE49-F238E27FC236}">
                    <a16:creationId xmlns:a16="http://schemas.microsoft.com/office/drawing/2014/main" id="{A1CB8990-7B86-E523-2099-DEAB331EDFCA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>
                <a:extLst>
                  <a:ext uri="{FF2B5EF4-FFF2-40B4-BE49-F238E27FC236}">
                    <a16:creationId xmlns:a16="http://schemas.microsoft.com/office/drawing/2014/main" id="{1E4C662B-4AD6-65DE-AD6B-3ACA47EE8F12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>
                <a:extLst>
                  <a:ext uri="{FF2B5EF4-FFF2-40B4-BE49-F238E27FC236}">
                    <a16:creationId xmlns:a16="http://schemas.microsoft.com/office/drawing/2014/main" id="{30BD6F89-9896-9B56-43C2-43BFF17E1219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>
                <a:extLst>
                  <a:ext uri="{FF2B5EF4-FFF2-40B4-BE49-F238E27FC236}">
                    <a16:creationId xmlns:a16="http://schemas.microsoft.com/office/drawing/2014/main" id="{10221297-9EB3-44D5-BD0D-1782AA19F35E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>
                <a:extLst>
                  <a:ext uri="{FF2B5EF4-FFF2-40B4-BE49-F238E27FC236}">
                    <a16:creationId xmlns:a16="http://schemas.microsoft.com/office/drawing/2014/main" id="{8307F751-5E6F-EAB7-9776-8580950615EE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>
                <a:extLst>
                  <a:ext uri="{FF2B5EF4-FFF2-40B4-BE49-F238E27FC236}">
                    <a16:creationId xmlns:a16="http://schemas.microsoft.com/office/drawing/2014/main" id="{2CBCF236-7ED4-C398-B56A-61D364F45C53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>
                <a:extLst>
                  <a:ext uri="{FF2B5EF4-FFF2-40B4-BE49-F238E27FC236}">
                    <a16:creationId xmlns:a16="http://schemas.microsoft.com/office/drawing/2014/main" id="{F3AEE953-7290-183D-2F6A-81058BC3EFC5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>
                <a:extLst>
                  <a:ext uri="{FF2B5EF4-FFF2-40B4-BE49-F238E27FC236}">
                    <a16:creationId xmlns:a16="http://schemas.microsoft.com/office/drawing/2014/main" id="{C34B637D-4DB1-E0F9-9BD3-CB3F874A608C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>
                <a:extLst>
                  <a:ext uri="{FF2B5EF4-FFF2-40B4-BE49-F238E27FC236}">
                    <a16:creationId xmlns:a16="http://schemas.microsoft.com/office/drawing/2014/main" id="{E81EC64F-A90B-3604-FC2F-3A8A34B11604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>
                <a:extLst>
                  <a:ext uri="{FF2B5EF4-FFF2-40B4-BE49-F238E27FC236}">
                    <a16:creationId xmlns:a16="http://schemas.microsoft.com/office/drawing/2014/main" id="{F18540BD-B1E8-84C3-1BAA-1ECCA7DE3FCC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>
                <a:extLst>
                  <a:ext uri="{FF2B5EF4-FFF2-40B4-BE49-F238E27FC236}">
                    <a16:creationId xmlns:a16="http://schemas.microsoft.com/office/drawing/2014/main" id="{51567615-7DAE-B474-6ABE-3D3AC150A2DF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>
                <a:extLst>
                  <a:ext uri="{FF2B5EF4-FFF2-40B4-BE49-F238E27FC236}">
                    <a16:creationId xmlns:a16="http://schemas.microsoft.com/office/drawing/2014/main" id="{A7CD4501-0034-D696-FE59-B5323FD591E0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>
                <a:extLst>
                  <a:ext uri="{FF2B5EF4-FFF2-40B4-BE49-F238E27FC236}">
                    <a16:creationId xmlns:a16="http://schemas.microsoft.com/office/drawing/2014/main" id="{1D8C2E51-305E-1263-21E3-B4A9A66F2538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>
                <a:extLst>
                  <a:ext uri="{FF2B5EF4-FFF2-40B4-BE49-F238E27FC236}">
                    <a16:creationId xmlns:a16="http://schemas.microsoft.com/office/drawing/2014/main" id="{B93DE62B-ADFC-5079-2FE4-B2357C66E08B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>
                <a:extLst>
                  <a:ext uri="{FF2B5EF4-FFF2-40B4-BE49-F238E27FC236}">
                    <a16:creationId xmlns:a16="http://schemas.microsoft.com/office/drawing/2014/main" id="{6E552FF8-C364-A171-6327-9FCBB86AB507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>
                <a:extLst>
                  <a:ext uri="{FF2B5EF4-FFF2-40B4-BE49-F238E27FC236}">
                    <a16:creationId xmlns:a16="http://schemas.microsoft.com/office/drawing/2014/main" id="{ADC8B0A4-FE7F-6641-F317-6EE04F59CF63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>
                <a:extLst>
                  <a:ext uri="{FF2B5EF4-FFF2-40B4-BE49-F238E27FC236}">
                    <a16:creationId xmlns:a16="http://schemas.microsoft.com/office/drawing/2014/main" id="{41051FD3-4BEF-D846-5AF3-553AA6C7D324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>
                <a:extLst>
                  <a:ext uri="{FF2B5EF4-FFF2-40B4-BE49-F238E27FC236}">
                    <a16:creationId xmlns:a16="http://schemas.microsoft.com/office/drawing/2014/main" id="{65283CAA-7E64-FAE8-002F-150825EC3E82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>
                <a:extLst>
                  <a:ext uri="{FF2B5EF4-FFF2-40B4-BE49-F238E27FC236}">
                    <a16:creationId xmlns:a16="http://schemas.microsoft.com/office/drawing/2014/main" id="{1686555F-FF84-B107-4597-5E12AAD4D48C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>
                <a:extLst>
                  <a:ext uri="{FF2B5EF4-FFF2-40B4-BE49-F238E27FC236}">
                    <a16:creationId xmlns:a16="http://schemas.microsoft.com/office/drawing/2014/main" id="{71B1A470-6B0D-46AC-B175-06842CFFE366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>
                <a:extLst>
                  <a:ext uri="{FF2B5EF4-FFF2-40B4-BE49-F238E27FC236}">
                    <a16:creationId xmlns:a16="http://schemas.microsoft.com/office/drawing/2014/main" id="{1DB27021-B720-5A09-4404-462CB4C7BD5C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>
                <a:extLst>
                  <a:ext uri="{FF2B5EF4-FFF2-40B4-BE49-F238E27FC236}">
                    <a16:creationId xmlns:a16="http://schemas.microsoft.com/office/drawing/2014/main" id="{365AABED-CA5A-F47B-28B4-2497772D1D61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>
                <a:extLst>
                  <a:ext uri="{FF2B5EF4-FFF2-40B4-BE49-F238E27FC236}">
                    <a16:creationId xmlns:a16="http://schemas.microsoft.com/office/drawing/2014/main" id="{E5B81783-91BF-17DF-B1E6-B5B7D06A7B15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>
                <a:extLst>
                  <a:ext uri="{FF2B5EF4-FFF2-40B4-BE49-F238E27FC236}">
                    <a16:creationId xmlns:a16="http://schemas.microsoft.com/office/drawing/2014/main" id="{AE402A57-7842-1A0E-8915-A51AB76708B9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>
                <a:extLst>
                  <a:ext uri="{FF2B5EF4-FFF2-40B4-BE49-F238E27FC236}">
                    <a16:creationId xmlns:a16="http://schemas.microsoft.com/office/drawing/2014/main" id="{112EC464-D184-D12C-6B63-C53AECFF168C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>
                <a:extLst>
                  <a:ext uri="{FF2B5EF4-FFF2-40B4-BE49-F238E27FC236}">
                    <a16:creationId xmlns:a16="http://schemas.microsoft.com/office/drawing/2014/main" id="{8363F1A4-B4F3-3BBD-E991-BE5E6D5173E2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>
                <a:extLst>
                  <a:ext uri="{FF2B5EF4-FFF2-40B4-BE49-F238E27FC236}">
                    <a16:creationId xmlns:a16="http://schemas.microsoft.com/office/drawing/2014/main" id="{7B8ADBA6-2E49-D97D-EEF1-756CF49E4A98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>
                <a:extLst>
                  <a:ext uri="{FF2B5EF4-FFF2-40B4-BE49-F238E27FC236}">
                    <a16:creationId xmlns:a16="http://schemas.microsoft.com/office/drawing/2014/main" id="{463DA447-3CFA-CB57-BB5D-5CDC35B67D37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>
                <a:extLst>
                  <a:ext uri="{FF2B5EF4-FFF2-40B4-BE49-F238E27FC236}">
                    <a16:creationId xmlns:a16="http://schemas.microsoft.com/office/drawing/2014/main" id="{F946E0BA-6454-1090-877D-CE6489479102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>
                <a:extLst>
                  <a:ext uri="{FF2B5EF4-FFF2-40B4-BE49-F238E27FC236}">
                    <a16:creationId xmlns:a16="http://schemas.microsoft.com/office/drawing/2014/main" id="{765D5849-5716-A906-33F2-635540EB76B2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>
                <a:extLst>
                  <a:ext uri="{FF2B5EF4-FFF2-40B4-BE49-F238E27FC236}">
                    <a16:creationId xmlns:a16="http://schemas.microsoft.com/office/drawing/2014/main" id="{F1400477-6019-B0B3-EE98-1C6225E5FC8E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>
                <a:extLst>
                  <a:ext uri="{FF2B5EF4-FFF2-40B4-BE49-F238E27FC236}">
                    <a16:creationId xmlns:a16="http://schemas.microsoft.com/office/drawing/2014/main" id="{2075D218-6DAC-8026-8C9C-4845348DF38B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>
                <a:extLst>
                  <a:ext uri="{FF2B5EF4-FFF2-40B4-BE49-F238E27FC236}">
                    <a16:creationId xmlns:a16="http://schemas.microsoft.com/office/drawing/2014/main" id="{22E28B71-6850-B63E-6066-0D6FBF3BFAE5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>
                <a:extLst>
                  <a:ext uri="{FF2B5EF4-FFF2-40B4-BE49-F238E27FC236}">
                    <a16:creationId xmlns:a16="http://schemas.microsoft.com/office/drawing/2014/main" id="{D7F19357-9DA3-388A-9253-D5AD473D379E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>
                <a:extLst>
                  <a:ext uri="{FF2B5EF4-FFF2-40B4-BE49-F238E27FC236}">
                    <a16:creationId xmlns:a16="http://schemas.microsoft.com/office/drawing/2014/main" id="{DFA63175-2937-0AD3-383D-165B6A70A625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>
                <a:extLst>
                  <a:ext uri="{FF2B5EF4-FFF2-40B4-BE49-F238E27FC236}">
                    <a16:creationId xmlns:a16="http://schemas.microsoft.com/office/drawing/2014/main" id="{9CDEDAF8-88BE-E2C9-ADEA-BCCD86B22451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>
                <a:extLst>
                  <a:ext uri="{FF2B5EF4-FFF2-40B4-BE49-F238E27FC236}">
                    <a16:creationId xmlns:a16="http://schemas.microsoft.com/office/drawing/2014/main" id="{51C11052-1232-16CF-F5E0-006F146D1F52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>
                <a:extLst>
                  <a:ext uri="{FF2B5EF4-FFF2-40B4-BE49-F238E27FC236}">
                    <a16:creationId xmlns:a16="http://schemas.microsoft.com/office/drawing/2014/main" id="{EE497E60-61AE-B3FD-197F-5DC5ED237CA6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>
                <a:extLst>
                  <a:ext uri="{FF2B5EF4-FFF2-40B4-BE49-F238E27FC236}">
                    <a16:creationId xmlns:a16="http://schemas.microsoft.com/office/drawing/2014/main" id="{97CCD54E-94D2-FF68-3E68-234430AA25FD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>
                <a:extLst>
                  <a:ext uri="{FF2B5EF4-FFF2-40B4-BE49-F238E27FC236}">
                    <a16:creationId xmlns:a16="http://schemas.microsoft.com/office/drawing/2014/main" id="{045BD529-C21B-4F24-297C-609BB9CDEA9A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>
                <a:extLst>
                  <a:ext uri="{FF2B5EF4-FFF2-40B4-BE49-F238E27FC236}">
                    <a16:creationId xmlns:a16="http://schemas.microsoft.com/office/drawing/2014/main" id="{05647474-52C1-54B6-EF74-4B91C0951D16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>
                <a:extLst>
                  <a:ext uri="{FF2B5EF4-FFF2-40B4-BE49-F238E27FC236}">
                    <a16:creationId xmlns:a16="http://schemas.microsoft.com/office/drawing/2014/main" id="{D932C701-B402-5A21-8362-D484DC555C6E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>
                <a:extLst>
                  <a:ext uri="{FF2B5EF4-FFF2-40B4-BE49-F238E27FC236}">
                    <a16:creationId xmlns:a16="http://schemas.microsoft.com/office/drawing/2014/main" id="{CFCFEED7-E402-0926-B5A4-AAA14377C841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>
                <a:extLst>
                  <a:ext uri="{FF2B5EF4-FFF2-40B4-BE49-F238E27FC236}">
                    <a16:creationId xmlns:a16="http://schemas.microsoft.com/office/drawing/2014/main" id="{3E98B83A-EB88-8DAD-CA3D-50A05A492E24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>
                <a:extLst>
                  <a:ext uri="{FF2B5EF4-FFF2-40B4-BE49-F238E27FC236}">
                    <a16:creationId xmlns:a16="http://schemas.microsoft.com/office/drawing/2014/main" id="{52EFAFC2-49EA-C954-4FFF-561BE95E0034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>
                <a:extLst>
                  <a:ext uri="{FF2B5EF4-FFF2-40B4-BE49-F238E27FC236}">
                    <a16:creationId xmlns:a16="http://schemas.microsoft.com/office/drawing/2014/main" id="{77E9586F-5DF9-BBD2-5EC0-0F5983F08F4A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>
                <a:extLst>
                  <a:ext uri="{FF2B5EF4-FFF2-40B4-BE49-F238E27FC236}">
                    <a16:creationId xmlns:a16="http://schemas.microsoft.com/office/drawing/2014/main" id="{D7B9C0FA-E1EC-7B4C-0AA2-034EB8F1F1C6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>
                <a:extLst>
                  <a:ext uri="{FF2B5EF4-FFF2-40B4-BE49-F238E27FC236}">
                    <a16:creationId xmlns:a16="http://schemas.microsoft.com/office/drawing/2014/main" id="{DF9A05DB-A57D-B1FD-C5C5-217DD544D057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>
                <a:extLst>
                  <a:ext uri="{FF2B5EF4-FFF2-40B4-BE49-F238E27FC236}">
                    <a16:creationId xmlns:a16="http://schemas.microsoft.com/office/drawing/2014/main" id="{FB5C00C5-8B54-6590-91B3-F0DF2E1F34A7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>
                <a:extLst>
                  <a:ext uri="{FF2B5EF4-FFF2-40B4-BE49-F238E27FC236}">
                    <a16:creationId xmlns:a16="http://schemas.microsoft.com/office/drawing/2014/main" id="{ACFBD315-8D67-D79F-1E07-F872D0FAA6EE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>
                <a:extLst>
                  <a:ext uri="{FF2B5EF4-FFF2-40B4-BE49-F238E27FC236}">
                    <a16:creationId xmlns:a16="http://schemas.microsoft.com/office/drawing/2014/main" id="{F03B3E40-057E-7D6B-F830-3B3E9DBCD4B4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>
                <a:extLst>
                  <a:ext uri="{FF2B5EF4-FFF2-40B4-BE49-F238E27FC236}">
                    <a16:creationId xmlns:a16="http://schemas.microsoft.com/office/drawing/2014/main" id="{3E2D58B0-71D5-64B5-FE46-BC5059C11070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>
                <a:extLst>
                  <a:ext uri="{FF2B5EF4-FFF2-40B4-BE49-F238E27FC236}">
                    <a16:creationId xmlns:a16="http://schemas.microsoft.com/office/drawing/2014/main" id="{B8DAFDED-9D97-A21E-2F03-EF3C19CE3F83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>
                <a:extLst>
                  <a:ext uri="{FF2B5EF4-FFF2-40B4-BE49-F238E27FC236}">
                    <a16:creationId xmlns:a16="http://schemas.microsoft.com/office/drawing/2014/main" id="{0444D0C7-BCF3-E475-386A-A0490006592E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>
                <a:extLst>
                  <a:ext uri="{FF2B5EF4-FFF2-40B4-BE49-F238E27FC236}">
                    <a16:creationId xmlns:a16="http://schemas.microsoft.com/office/drawing/2014/main" id="{9FF5A8D8-65C7-081F-86E1-5ECC76D3A5C9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>
                <a:extLst>
                  <a:ext uri="{FF2B5EF4-FFF2-40B4-BE49-F238E27FC236}">
                    <a16:creationId xmlns:a16="http://schemas.microsoft.com/office/drawing/2014/main" id="{4E2E40E4-A7F7-C529-BECB-9F38CC547547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>
                <a:extLst>
                  <a:ext uri="{FF2B5EF4-FFF2-40B4-BE49-F238E27FC236}">
                    <a16:creationId xmlns:a16="http://schemas.microsoft.com/office/drawing/2014/main" id="{DCB17F40-12B6-7CCB-A232-75F391A7383D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>
                <a:extLst>
                  <a:ext uri="{FF2B5EF4-FFF2-40B4-BE49-F238E27FC236}">
                    <a16:creationId xmlns:a16="http://schemas.microsoft.com/office/drawing/2014/main" id="{4E0867FD-3A10-3AF4-DEDF-451E602B6792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>
                <a:extLst>
                  <a:ext uri="{FF2B5EF4-FFF2-40B4-BE49-F238E27FC236}">
                    <a16:creationId xmlns:a16="http://schemas.microsoft.com/office/drawing/2014/main" id="{C80D0367-A27A-F8E8-08E6-44FF7178C63B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>
                <a:extLst>
                  <a:ext uri="{FF2B5EF4-FFF2-40B4-BE49-F238E27FC236}">
                    <a16:creationId xmlns:a16="http://schemas.microsoft.com/office/drawing/2014/main" id="{9847F0D8-1292-3347-A536-C9504CAD1202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>
                <a:extLst>
                  <a:ext uri="{FF2B5EF4-FFF2-40B4-BE49-F238E27FC236}">
                    <a16:creationId xmlns:a16="http://schemas.microsoft.com/office/drawing/2014/main" id="{F70877D5-A9BB-FC5B-3EA2-22B15445B12B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>
                <a:extLst>
                  <a:ext uri="{FF2B5EF4-FFF2-40B4-BE49-F238E27FC236}">
                    <a16:creationId xmlns:a16="http://schemas.microsoft.com/office/drawing/2014/main" id="{14B4B71C-33A2-4047-E505-8E29B82C0E17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>
                <a:extLst>
                  <a:ext uri="{FF2B5EF4-FFF2-40B4-BE49-F238E27FC236}">
                    <a16:creationId xmlns:a16="http://schemas.microsoft.com/office/drawing/2014/main" id="{69363A10-6D41-4BFD-8EEE-608B28F7403F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>
                <a:extLst>
                  <a:ext uri="{FF2B5EF4-FFF2-40B4-BE49-F238E27FC236}">
                    <a16:creationId xmlns:a16="http://schemas.microsoft.com/office/drawing/2014/main" id="{A0D2F55C-85FB-BD85-A2B4-E6570ADFE43C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>
                <a:extLst>
                  <a:ext uri="{FF2B5EF4-FFF2-40B4-BE49-F238E27FC236}">
                    <a16:creationId xmlns:a16="http://schemas.microsoft.com/office/drawing/2014/main" id="{F65FDA66-D990-3AE8-6C55-856843F452AA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>
                <a:extLst>
                  <a:ext uri="{FF2B5EF4-FFF2-40B4-BE49-F238E27FC236}">
                    <a16:creationId xmlns:a16="http://schemas.microsoft.com/office/drawing/2014/main" id="{F8D9CBAF-A1DA-4CEA-2448-E55C3195D6FB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>
                <a:extLst>
                  <a:ext uri="{FF2B5EF4-FFF2-40B4-BE49-F238E27FC236}">
                    <a16:creationId xmlns:a16="http://schemas.microsoft.com/office/drawing/2014/main" id="{40D66BDC-9CFC-D134-9FE7-E71E69FF22CB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>
                <a:extLst>
                  <a:ext uri="{FF2B5EF4-FFF2-40B4-BE49-F238E27FC236}">
                    <a16:creationId xmlns:a16="http://schemas.microsoft.com/office/drawing/2014/main" id="{04E2EEAC-E238-C86F-9F2B-873F1AA7C6F5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>
                <a:extLst>
                  <a:ext uri="{FF2B5EF4-FFF2-40B4-BE49-F238E27FC236}">
                    <a16:creationId xmlns:a16="http://schemas.microsoft.com/office/drawing/2014/main" id="{3ABAE6E1-4A13-2700-3170-F23C559FFB09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>
                <a:extLst>
                  <a:ext uri="{FF2B5EF4-FFF2-40B4-BE49-F238E27FC236}">
                    <a16:creationId xmlns:a16="http://schemas.microsoft.com/office/drawing/2014/main" id="{5D4CBFC1-228C-71DB-C68A-7EF04835BA29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>
                <a:extLst>
                  <a:ext uri="{FF2B5EF4-FFF2-40B4-BE49-F238E27FC236}">
                    <a16:creationId xmlns:a16="http://schemas.microsoft.com/office/drawing/2014/main" id="{5F209450-52C1-06A6-83AB-A522A80DEDCD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>
                <a:extLst>
                  <a:ext uri="{FF2B5EF4-FFF2-40B4-BE49-F238E27FC236}">
                    <a16:creationId xmlns:a16="http://schemas.microsoft.com/office/drawing/2014/main" id="{DC00EB52-AA77-EF57-B38E-4791005488DC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>
                <a:extLst>
                  <a:ext uri="{FF2B5EF4-FFF2-40B4-BE49-F238E27FC236}">
                    <a16:creationId xmlns:a16="http://schemas.microsoft.com/office/drawing/2014/main" id="{3040C70F-51E2-D63D-9399-3120CC3BBC80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>
                <a:extLst>
                  <a:ext uri="{FF2B5EF4-FFF2-40B4-BE49-F238E27FC236}">
                    <a16:creationId xmlns:a16="http://schemas.microsoft.com/office/drawing/2014/main" id="{1B7B87AB-99EF-8CBB-9449-3433AC0435B6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>
                <a:extLst>
                  <a:ext uri="{FF2B5EF4-FFF2-40B4-BE49-F238E27FC236}">
                    <a16:creationId xmlns:a16="http://schemas.microsoft.com/office/drawing/2014/main" id="{BC72D091-1CAA-6FE6-387D-E4138BD2CA01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>
                <a:extLst>
                  <a:ext uri="{FF2B5EF4-FFF2-40B4-BE49-F238E27FC236}">
                    <a16:creationId xmlns:a16="http://schemas.microsoft.com/office/drawing/2014/main" id="{505B1E24-6ADB-F72D-1476-DF03B4F4E864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>
                <a:extLst>
                  <a:ext uri="{FF2B5EF4-FFF2-40B4-BE49-F238E27FC236}">
                    <a16:creationId xmlns:a16="http://schemas.microsoft.com/office/drawing/2014/main" id="{78033DBD-CC3E-2467-CFE0-7CD46329786E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>
                <a:extLst>
                  <a:ext uri="{FF2B5EF4-FFF2-40B4-BE49-F238E27FC236}">
                    <a16:creationId xmlns:a16="http://schemas.microsoft.com/office/drawing/2014/main" id="{2592AE02-6E4B-6317-A5DB-A36240841D4C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>
                <a:extLst>
                  <a:ext uri="{FF2B5EF4-FFF2-40B4-BE49-F238E27FC236}">
                    <a16:creationId xmlns:a16="http://schemas.microsoft.com/office/drawing/2014/main" id="{D8B73C02-44AC-50AB-3561-156CB2F61EAA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>
                <a:extLst>
                  <a:ext uri="{FF2B5EF4-FFF2-40B4-BE49-F238E27FC236}">
                    <a16:creationId xmlns:a16="http://schemas.microsoft.com/office/drawing/2014/main" id="{ADB2AE8C-74BE-1DAE-A795-9EDDA58371FF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>
                <a:extLst>
                  <a:ext uri="{FF2B5EF4-FFF2-40B4-BE49-F238E27FC236}">
                    <a16:creationId xmlns:a16="http://schemas.microsoft.com/office/drawing/2014/main" id="{8B327E13-9122-1335-1BF7-0EA9CA23D4E4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>
                <a:extLst>
                  <a:ext uri="{FF2B5EF4-FFF2-40B4-BE49-F238E27FC236}">
                    <a16:creationId xmlns:a16="http://schemas.microsoft.com/office/drawing/2014/main" id="{EF6102B3-85CF-DC43-B95C-358BE377834D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>
                <a:extLst>
                  <a:ext uri="{FF2B5EF4-FFF2-40B4-BE49-F238E27FC236}">
                    <a16:creationId xmlns:a16="http://schemas.microsoft.com/office/drawing/2014/main" id="{092D39F1-08EF-C112-F6DD-4B820B403CB8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>
                <a:extLst>
                  <a:ext uri="{FF2B5EF4-FFF2-40B4-BE49-F238E27FC236}">
                    <a16:creationId xmlns:a16="http://schemas.microsoft.com/office/drawing/2014/main" id="{852A722F-1AF4-37C5-9AD5-3CDFE8046014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>
                <a:extLst>
                  <a:ext uri="{FF2B5EF4-FFF2-40B4-BE49-F238E27FC236}">
                    <a16:creationId xmlns:a16="http://schemas.microsoft.com/office/drawing/2014/main" id="{5FA6E6CA-281F-E07D-DB3E-1012E8B0498B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>
                <a:extLst>
                  <a:ext uri="{FF2B5EF4-FFF2-40B4-BE49-F238E27FC236}">
                    <a16:creationId xmlns:a16="http://schemas.microsoft.com/office/drawing/2014/main" id="{59B6EF58-4A49-91C8-65CD-071FF7A9023A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>
                <a:extLst>
                  <a:ext uri="{FF2B5EF4-FFF2-40B4-BE49-F238E27FC236}">
                    <a16:creationId xmlns:a16="http://schemas.microsoft.com/office/drawing/2014/main" id="{CC7F8C32-EAA6-ABF9-742D-D93EFDDB3C0D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>
                <a:extLst>
                  <a:ext uri="{FF2B5EF4-FFF2-40B4-BE49-F238E27FC236}">
                    <a16:creationId xmlns:a16="http://schemas.microsoft.com/office/drawing/2014/main" id="{735969CD-80D0-519A-1ADA-8066132FB4D3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>
                <a:extLst>
                  <a:ext uri="{FF2B5EF4-FFF2-40B4-BE49-F238E27FC236}">
                    <a16:creationId xmlns:a16="http://schemas.microsoft.com/office/drawing/2014/main" id="{1B5D83F4-F3E3-4238-A69E-E5AA451C8907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>
                <a:extLst>
                  <a:ext uri="{FF2B5EF4-FFF2-40B4-BE49-F238E27FC236}">
                    <a16:creationId xmlns:a16="http://schemas.microsoft.com/office/drawing/2014/main" id="{9FAEC65C-452D-0986-B31F-E71974F21E48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>
                <a:extLst>
                  <a:ext uri="{FF2B5EF4-FFF2-40B4-BE49-F238E27FC236}">
                    <a16:creationId xmlns:a16="http://schemas.microsoft.com/office/drawing/2014/main" id="{65DECD60-D5D9-95BE-3B1A-87A9D54B2807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>
                <a:extLst>
                  <a:ext uri="{FF2B5EF4-FFF2-40B4-BE49-F238E27FC236}">
                    <a16:creationId xmlns:a16="http://schemas.microsoft.com/office/drawing/2014/main" id="{14846784-FF9F-1531-1151-2040B06AAFF4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>
                <a:extLst>
                  <a:ext uri="{FF2B5EF4-FFF2-40B4-BE49-F238E27FC236}">
                    <a16:creationId xmlns:a16="http://schemas.microsoft.com/office/drawing/2014/main" id="{046517AA-50C4-529C-061C-A519D1E16980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>
                <a:extLst>
                  <a:ext uri="{FF2B5EF4-FFF2-40B4-BE49-F238E27FC236}">
                    <a16:creationId xmlns:a16="http://schemas.microsoft.com/office/drawing/2014/main" id="{A1A59032-080B-424F-1F14-FAEE2BDFBE89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>
                <a:extLst>
                  <a:ext uri="{FF2B5EF4-FFF2-40B4-BE49-F238E27FC236}">
                    <a16:creationId xmlns:a16="http://schemas.microsoft.com/office/drawing/2014/main" id="{C69DA7B6-9484-7F04-8AB9-ACF1C6D99A88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>
                <a:extLst>
                  <a:ext uri="{FF2B5EF4-FFF2-40B4-BE49-F238E27FC236}">
                    <a16:creationId xmlns:a16="http://schemas.microsoft.com/office/drawing/2014/main" id="{101C20A5-1391-658A-BF99-E4DAFB843D97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>
                <a:extLst>
                  <a:ext uri="{FF2B5EF4-FFF2-40B4-BE49-F238E27FC236}">
                    <a16:creationId xmlns:a16="http://schemas.microsoft.com/office/drawing/2014/main" id="{87C5F85B-DD2C-BE84-C63C-5CAA4AAED4C6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>
                <a:extLst>
                  <a:ext uri="{FF2B5EF4-FFF2-40B4-BE49-F238E27FC236}">
                    <a16:creationId xmlns:a16="http://schemas.microsoft.com/office/drawing/2014/main" id="{19A2BBE2-E8B5-F563-F0B3-ADAF038D6F95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>
                <a:extLst>
                  <a:ext uri="{FF2B5EF4-FFF2-40B4-BE49-F238E27FC236}">
                    <a16:creationId xmlns:a16="http://schemas.microsoft.com/office/drawing/2014/main" id="{9418C5F7-60EF-C912-7CDE-DD649D9A88DB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>
                <a:extLst>
                  <a:ext uri="{FF2B5EF4-FFF2-40B4-BE49-F238E27FC236}">
                    <a16:creationId xmlns:a16="http://schemas.microsoft.com/office/drawing/2014/main" id="{0B014A36-D127-1833-8BF2-E57C93396622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>
                <a:extLst>
                  <a:ext uri="{FF2B5EF4-FFF2-40B4-BE49-F238E27FC236}">
                    <a16:creationId xmlns:a16="http://schemas.microsoft.com/office/drawing/2014/main" id="{29E8731E-9C13-A205-61DF-FBCF19B6E765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>
                <a:extLst>
                  <a:ext uri="{FF2B5EF4-FFF2-40B4-BE49-F238E27FC236}">
                    <a16:creationId xmlns:a16="http://schemas.microsoft.com/office/drawing/2014/main" id="{6A4D4842-9156-11B0-BA6A-A1A763D66AC4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>
                <a:extLst>
                  <a:ext uri="{FF2B5EF4-FFF2-40B4-BE49-F238E27FC236}">
                    <a16:creationId xmlns:a16="http://schemas.microsoft.com/office/drawing/2014/main" id="{8A10B25B-8B84-ABA2-61DD-B08204BC8712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>
                <a:extLst>
                  <a:ext uri="{FF2B5EF4-FFF2-40B4-BE49-F238E27FC236}">
                    <a16:creationId xmlns:a16="http://schemas.microsoft.com/office/drawing/2014/main" id="{EF4BB84C-4E32-6665-991F-92089A312E24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>
                <a:extLst>
                  <a:ext uri="{FF2B5EF4-FFF2-40B4-BE49-F238E27FC236}">
                    <a16:creationId xmlns:a16="http://schemas.microsoft.com/office/drawing/2014/main" id="{0078612F-6FAA-B7A9-C634-8B5F1EC37D01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>
                <a:extLst>
                  <a:ext uri="{FF2B5EF4-FFF2-40B4-BE49-F238E27FC236}">
                    <a16:creationId xmlns:a16="http://schemas.microsoft.com/office/drawing/2014/main" id="{E0A86EC1-8C17-3B6F-E17A-52E365587AAC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>
                <a:extLst>
                  <a:ext uri="{FF2B5EF4-FFF2-40B4-BE49-F238E27FC236}">
                    <a16:creationId xmlns:a16="http://schemas.microsoft.com/office/drawing/2014/main" id="{1EDE7B7F-B4E3-A6BD-2F4B-AA1441FBDCD2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>
                <a:extLst>
                  <a:ext uri="{FF2B5EF4-FFF2-40B4-BE49-F238E27FC236}">
                    <a16:creationId xmlns:a16="http://schemas.microsoft.com/office/drawing/2014/main" id="{BBE3A825-287E-33F7-3041-E1122E994804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>
                <a:extLst>
                  <a:ext uri="{FF2B5EF4-FFF2-40B4-BE49-F238E27FC236}">
                    <a16:creationId xmlns:a16="http://schemas.microsoft.com/office/drawing/2014/main" id="{FB3F0F85-3D99-0E0D-D576-E4D3CB7D3862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>
                <a:extLst>
                  <a:ext uri="{FF2B5EF4-FFF2-40B4-BE49-F238E27FC236}">
                    <a16:creationId xmlns:a16="http://schemas.microsoft.com/office/drawing/2014/main" id="{A7B5F9F0-AD58-0D83-FF27-531E165517BD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>
                <a:extLst>
                  <a:ext uri="{FF2B5EF4-FFF2-40B4-BE49-F238E27FC236}">
                    <a16:creationId xmlns:a16="http://schemas.microsoft.com/office/drawing/2014/main" id="{48E90698-7D2F-ADBB-D23F-9884098F44C6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>
                <a:extLst>
                  <a:ext uri="{FF2B5EF4-FFF2-40B4-BE49-F238E27FC236}">
                    <a16:creationId xmlns:a16="http://schemas.microsoft.com/office/drawing/2014/main" id="{E4C4C143-8685-B8BC-B32F-21853F3A15E6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>
                <a:extLst>
                  <a:ext uri="{FF2B5EF4-FFF2-40B4-BE49-F238E27FC236}">
                    <a16:creationId xmlns:a16="http://schemas.microsoft.com/office/drawing/2014/main" id="{CB10034A-C86C-47F2-5F37-1DE4F795E52F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>
                <a:extLst>
                  <a:ext uri="{FF2B5EF4-FFF2-40B4-BE49-F238E27FC236}">
                    <a16:creationId xmlns:a16="http://schemas.microsoft.com/office/drawing/2014/main" id="{B55FCE9B-7233-0236-5663-F541CFC2AA8F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>
                <a:extLst>
                  <a:ext uri="{FF2B5EF4-FFF2-40B4-BE49-F238E27FC236}">
                    <a16:creationId xmlns:a16="http://schemas.microsoft.com/office/drawing/2014/main" id="{F3DF4CA9-A48F-7DC1-02B4-5FF2DE574ABE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>
                <a:extLst>
                  <a:ext uri="{FF2B5EF4-FFF2-40B4-BE49-F238E27FC236}">
                    <a16:creationId xmlns:a16="http://schemas.microsoft.com/office/drawing/2014/main" id="{1F32BA09-A5AA-12B9-0B87-4C3C83EEAB41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>
                <a:extLst>
                  <a:ext uri="{FF2B5EF4-FFF2-40B4-BE49-F238E27FC236}">
                    <a16:creationId xmlns:a16="http://schemas.microsoft.com/office/drawing/2014/main" id="{B66D37F3-F0EF-BBF3-1E51-1465F520094B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>
                <a:extLst>
                  <a:ext uri="{FF2B5EF4-FFF2-40B4-BE49-F238E27FC236}">
                    <a16:creationId xmlns:a16="http://schemas.microsoft.com/office/drawing/2014/main" id="{31069366-8986-952C-0805-B841DB8C859C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>
                <a:extLst>
                  <a:ext uri="{FF2B5EF4-FFF2-40B4-BE49-F238E27FC236}">
                    <a16:creationId xmlns:a16="http://schemas.microsoft.com/office/drawing/2014/main" id="{AF939B4E-5F8E-4A24-E697-FCC73E7C8F77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>
                <a:extLst>
                  <a:ext uri="{FF2B5EF4-FFF2-40B4-BE49-F238E27FC236}">
                    <a16:creationId xmlns:a16="http://schemas.microsoft.com/office/drawing/2014/main" id="{AF14F813-16C7-9E24-B74B-C2C5FBBBBA8B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>
                <a:extLst>
                  <a:ext uri="{FF2B5EF4-FFF2-40B4-BE49-F238E27FC236}">
                    <a16:creationId xmlns:a16="http://schemas.microsoft.com/office/drawing/2014/main" id="{EACC3F38-A0F6-26BB-D485-9C808011DBB5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>
                <a:extLst>
                  <a:ext uri="{FF2B5EF4-FFF2-40B4-BE49-F238E27FC236}">
                    <a16:creationId xmlns:a16="http://schemas.microsoft.com/office/drawing/2014/main" id="{CD661C35-092E-9D12-A3DD-830A0D7498C5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>
                <a:extLst>
                  <a:ext uri="{FF2B5EF4-FFF2-40B4-BE49-F238E27FC236}">
                    <a16:creationId xmlns:a16="http://schemas.microsoft.com/office/drawing/2014/main" id="{92159715-3DB6-E9A2-97E6-8BBB3095095F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>
                <a:extLst>
                  <a:ext uri="{FF2B5EF4-FFF2-40B4-BE49-F238E27FC236}">
                    <a16:creationId xmlns:a16="http://schemas.microsoft.com/office/drawing/2014/main" id="{5ABE3F74-2C50-869C-E772-D96825D6E8ED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>
                <a:extLst>
                  <a:ext uri="{FF2B5EF4-FFF2-40B4-BE49-F238E27FC236}">
                    <a16:creationId xmlns:a16="http://schemas.microsoft.com/office/drawing/2014/main" id="{CC499567-3FC4-C1DF-787D-874DDE8A90F4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>
                <a:extLst>
                  <a:ext uri="{FF2B5EF4-FFF2-40B4-BE49-F238E27FC236}">
                    <a16:creationId xmlns:a16="http://schemas.microsoft.com/office/drawing/2014/main" id="{7CB6BDF0-BF15-03CA-B58C-A0EF32230314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>
                <a:extLst>
                  <a:ext uri="{FF2B5EF4-FFF2-40B4-BE49-F238E27FC236}">
                    <a16:creationId xmlns:a16="http://schemas.microsoft.com/office/drawing/2014/main" id="{8F977D3C-8764-5DED-4EB5-859DAD55B530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>
                <a:extLst>
                  <a:ext uri="{FF2B5EF4-FFF2-40B4-BE49-F238E27FC236}">
                    <a16:creationId xmlns:a16="http://schemas.microsoft.com/office/drawing/2014/main" id="{05A53B0A-1D67-7DF5-F695-E4D87195B9E2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>
                <a:extLst>
                  <a:ext uri="{FF2B5EF4-FFF2-40B4-BE49-F238E27FC236}">
                    <a16:creationId xmlns:a16="http://schemas.microsoft.com/office/drawing/2014/main" id="{3ABADFA6-8628-273F-37EB-A490C368E3AD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>
                <a:extLst>
                  <a:ext uri="{FF2B5EF4-FFF2-40B4-BE49-F238E27FC236}">
                    <a16:creationId xmlns:a16="http://schemas.microsoft.com/office/drawing/2014/main" id="{3F083356-74B8-B76E-D53D-35E69D847C0C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>
                <a:extLst>
                  <a:ext uri="{FF2B5EF4-FFF2-40B4-BE49-F238E27FC236}">
                    <a16:creationId xmlns:a16="http://schemas.microsoft.com/office/drawing/2014/main" id="{0CD803E6-6906-B858-BA30-4C1974A7727C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>
                <a:extLst>
                  <a:ext uri="{FF2B5EF4-FFF2-40B4-BE49-F238E27FC236}">
                    <a16:creationId xmlns:a16="http://schemas.microsoft.com/office/drawing/2014/main" id="{EEE2F3E8-27BC-C03A-4194-5F27B01A8BD3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>
                <a:extLst>
                  <a:ext uri="{FF2B5EF4-FFF2-40B4-BE49-F238E27FC236}">
                    <a16:creationId xmlns:a16="http://schemas.microsoft.com/office/drawing/2014/main" id="{3E282E32-6371-D6F9-FA53-1A545BB23326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>
                <a:extLst>
                  <a:ext uri="{FF2B5EF4-FFF2-40B4-BE49-F238E27FC236}">
                    <a16:creationId xmlns:a16="http://schemas.microsoft.com/office/drawing/2014/main" id="{E7AB51BA-A59E-6D7F-9B8D-B804FD344862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>
                <a:extLst>
                  <a:ext uri="{FF2B5EF4-FFF2-40B4-BE49-F238E27FC236}">
                    <a16:creationId xmlns:a16="http://schemas.microsoft.com/office/drawing/2014/main" id="{B341470C-8E2B-41D9-27FE-5F48B1420840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>
                <a:extLst>
                  <a:ext uri="{FF2B5EF4-FFF2-40B4-BE49-F238E27FC236}">
                    <a16:creationId xmlns:a16="http://schemas.microsoft.com/office/drawing/2014/main" id="{19FB090E-6FD2-E739-8A85-795D6C40A5A0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>
                <a:extLst>
                  <a:ext uri="{FF2B5EF4-FFF2-40B4-BE49-F238E27FC236}">
                    <a16:creationId xmlns:a16="http://schemas.microsoft.com/office/drawing/2014/main" id="{50E432B4-B237-9303-1BAA-E7D6357A1664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>
                <a:extLst>
                  <a:ext uri="{FF2B5EF4-FFF2-40B4-BE49-F238E27FC236}">
                    <a16:creationId xmlns:a16="http://schemas.microsoft.com/office/drawing/2014/main" id="{ED23F28F-D16E-5271-77E2-A002530BD9DC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>
                <a:extLst>
                  <a:ext uri="{FF2B5EF4-FFF2-40B4-BE49-F238E27FC236}">
                    <a16:creationId xmlns:a16="http://schemas.microsoft.com/office/drawing/2014/main" id="{7A7E864D-DD1D-6319-0CD1-64DDE3146693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>
                <a:extLst>
                  <a:ext uri="{FF2B5EF4-FFF2-40B4-BE49-F238E27FC236}">
                    <a16:creationId xmlns:a16="http://schemas.microsoft.com/office/drawing/2014/main" id="{546B3A51-C3C6-008E-6B5D-93E0B925743E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>
                <a:extLst>
                  <a:ext uri="{FF2B5EF4-FFF2-40B4-BE49-F238E27FC236}">
                    <a16:creationId xmlns:a16="http://schemas.microsoft.com/office/drawing/2014/main" id="{FAF0B3B8-FC35-0FB0-F363-36143BB72D62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>
                <a:extLst>
                  <a:ext uri="{FF2B5EF4-FFF2-40B4-BE49-F238E27FC236}">
                    <a16:creationId xmlns:a16="http://schemas.microsoft.com/office/drawing/2014/main" id="{7D126F91-CA6D-1103-A061-B28BBA57123C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>
                <a:extLst>
                  <a:ext uri="{FF2B5EF4-FFF2-40B4-BE49-F238E27FC236}">
                    <a16:creationId xmlns:a16="http://schemas.microsoft.com/office/drawing/2014/main" id="{17686BA1-B1D5-AAD0-6EEE-3D50DEFFB871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>
                <a:extLst>
                  <a:ext uri="{FF2B5EF4-FFF2-40B4-BE49-F238E27FC236}">
                    <a16:creationId xmlns:a16="http://schemas.microsoft.com/office/drawing/2014/main" id="{289A9C59-3841-A7A1-6BA4-D629F7991E0A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>
                <a:extLst>
                  <a:ext uri="{FF2B5EF4-FFF2-40B4-BE49-F238E27FC236}">
                    <a16:creationId xmlns:a16="http://schemas.microsoft.com/office/drawing/2014/main" id="{E5498D02-D59F-4F4D-4DBD-116F78EEB770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>
                <a:extLst>
                  <a:ext uri="{FF2B5EF4-FFF2-40B4-BE49-F238E27FC236}">
                    <a16:creationId xmlns:a16="http://schemas.microsoft.com/office/drawing/2014/main" id="{B7FE38A9-3957-DF69-B857-942984D2AE91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>
                <a:extLst>
                  <a:ext uri="{FF2B5EF4-FFF2-40B4-BE49-F238E27FC236}">
                    <a16:creationId xmlns:a16="http://schemas.microsoft.com/office/drawing/2014/main" id="{5CCC9F47-50C4-6EBF-141E-0EED5A4B744B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>
                <a:extLst>
                  <a:ext uri="{FF2B5EF4-FFF2-40B4-BE49-F238E27FC236}">
                    <a16:creationId xmlns:a16="http://schemas.microsoft.com/office/drawing/2014/main" id="{DFB8C529-ADD6-17CE-5A3E-ABB393110C9D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>
                <a:extLst>
                  <a:ext uri="{FF2B5EF4-FFF2-40B4-BE49-F238E27FC236}">
                    <a16:creationId xmlns:a16="http://schemas.microsoft.com/office/drawing/2014/main" id="{8E687E4E-87A2-A018-60D0-8C6572B9A51C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>
                <a:extLst>
                  <a:ext uri="{FF2B5EF4-FFF2-40B4-BE49-F238E27FC236}">
                    <a16:creationId xmlns:a16="http://schemas.microsoft.com/office/drawing/2014/main" id="{62CC4CBE-4A09-D4E0-D815-91D8254B98C0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>
                <a:extLst>
                  <a:ext uri="{FF2B5EF4-FFF2-40B4-BE49-F238E27FC236}">
                    <a16:creationId xmlns:a16="http://schemas.microsoft.com/office/drawing/2014/main" id="{2F9B9BD1-BF38-C0A9-CB8F-55CEF73B1526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>
                <a:extLst>
                  <a:ext uri="{FF2B5EF4-FFF2-40B4-BE49-F238E27FC236}">
                    <a16:creationId xmlns:a16="http://schemas.microsoft.com/office/drawing/2014/main" id="{44FFA769-8E5D-3214-6258-1FD6F65C0925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>
                <a:extLst>
                  <a:ext uri="{FF2B5EF4-FFF2-40B4-BE49-F238E27FC236}">
                    <a16:creationId xmlns:a16="http://schemas.microsoft.com/office/drawing/2014/main" id="{36D14677-2FA4-A381-C18C-4AEDEF7FBB50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>
                <a:extLst>
                  <a:ext uri="{FF2B5EF4-FFF2-40B4-BE49-F238E27FC236}">
                    <a16:creationId xmlns:a16="http://schemas.microsoft.com/office/drawing/2014/main" id="{28642CA4-B28A-46EB-C3FF-43846F2BDCC7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>
                <a:extLst>
                  <a:ext uri="{FF2B5EF4-FFF2-40B4-BE49-F238E27FC236}">
                    <a16:creationId xmlns:a16="http://schemas.microsoft.com/office/drawing/2014/main" id="{78C197A0-A30D-184D-62AA-7DD523504820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>
                <a:extLst>
                  <a:ext uri="{FF2B5EF4-FFF2-40B4-BE49-F238E27FC236}">
                    <a16:creationId xmlns:a16="http://schemas.microsoft.com/office/drawing/2014/main" id="{81394515-DCA4-7124-7F25-9B363C49195F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>
                <a:extLst>
                  <a:ext uri="{FF2B5EF4-FFF2-40B4-BE49-F238E27FC236}">
                    <a16:creationId xmlns:a16="http://schemas.microsoft.com/office/drawing/2014/main" id="{821E1B40-6166-AA0A-B392-EB37EEB2DCF3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>
                <a:extLst>
                  <a:ext uri="{FF2B5EF4-FFF2-40B4-BE49-F238E27FC236}">
                    <a16:creationId xmlns:a16="http://schemas.microsoft.com/office/drawing/2014/main" id="{B7EC32C2-B415-4C74-3714-1467950D6467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>
                <a:extLst>
                  <a:ext uri="{FF2B5EF4-FFF2-40B4-BE49-F238E27FC236}">
                    <a16:creationId xmlns:a16="http://schemas.microsoft.com/office/drawing/2014/main" id="{CD7DAD44-4687-7BE6-B0AB-4C3CEAD4B224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>
                <a:extLst>
                  <a:ext uri="{FF2B5EF4-FFF2-40B4-BE49-F238E27FC236}">
                    <a16:creationId xmlns:a16="http://schemas.microsoft.com/office/drawing/2014/main" id="{D7442554-1B52-E4AB-9AEF-7353A4B957B3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>
                <a:extLst>
                  <a:ext uri="{FF2B5EF4-FFF2-40B4-BE49-F238E27FC236}">
                    <a16:creationId xmlns:a16="http://schemas.microsoft.com/office/drawing/2014/main" id="{3032E3FF-F37D-29E2-69C7-E0006881408B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>
                <a:extLst>
                  <a:ext uri="{FF2B5EF4-FFF2-40B4-BE49-F238E27FC236}">
                    <a16:creationId xmlns:a16="http://schemas.microsoft.com/office/drawing/2014/main" id="{255FA45B-45DF-77ED-7507-FD898B585C2D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>
                <a:extLst>
                  <a:ext uri="{FF2B5EF4-FFF2-40B4-BE49-F238E27FC236}">
                    <a16:creationId xmlns:a16="http://schemas.microsoft.com/office/drawing/2014/main" id="{7007AECE-05CA-AAD4-A825-8C2DC2E21655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>
                <a:extLst>
                  <a:ext uri="{FF2B5EF4-FFF2-40B4-BE49-F238E27FC236}">
                    <a16:creationId xmlns:a16="http://schemas.microsoft.com/office/drawing/2014/main" id="{E23E4B64-4478-8E3A-3599-E718BDD01BA3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>
                <a:extLst>
                  <a:ext uri="{FF2B5EF4-FFF2-40B4-BE49-F238E27FC236}">
                    <a16:creationId xmlns:a16="http://schemas.microsoft.com/office/drawing/2014/main" id="{7EE26D47-8ED6-60B7-A3D1-05B3FF3C66BD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>
                <a:extLst>
                  <a:ext uri="{FF2B5EF4-FFF2-40B4-BE49-F238E27FC236}">
                    <a16:creationId xmlns:a16="http://schemas.microsoft.com/office/drawing/2014/main" id="{0FC6AB1E-057A-60B3-24FE-3B59A8180EBD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>
                <a:extLst>
                  <a:ext uri="{FF2B5EF4-FFF2-40B4-BE49-F238E27FC236}">
                    <a16:creationId xmlns:a16="http://schemas.microsoft.com/office/drawing/2014/main" id="{F2611307-44F2-C54E-7FD4-16C8BE2A3872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>
                <a:extLst>
                  <a:ext uri="{FF2B5EF4-FFF2-40B4-BE49-F238E27FC236}">
                    <a16:creationId xmlns:a16="http://schemas.microsoft.com/office/drawing/2014/main" id="{2315673B-2FC9-8CC6-7A17-1FA85BD90094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>
                <a:extLst>
                  <a:ext uri="{FF2B5EF4-FFF2-40B4-BE49-F238E27FC236}">
                    <a16:creationId xmlns:a16="http://schemas.microsoft.com/office/drawing/2014/main" id="{D1A88C04-CB1C-A69E-26C7-AD173E9B4BD0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>
                <a:extLst>
                  <a:ext uri="{FF2B5EF4-FFF2-40B4-BE49-F238E27FC236}">
                    <a16:creationId xmlns:a16="http://schemas.microsoft.com/office/drawing/2014/main" id="{C4F8ECEF-1C07-35C0-0BF7-F10966C6B796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>
                <a:extLst>
                  <a:ext uri="{FF2B5EF4-FFF2-40B4-BE49-F238E27FC236}">
                    <a16:creationId xmlns:a16="http://schemas.microsoft.com/office/drawing/2014/main" id="{CCAAF714-F836-3D1E-E2A4-CBCAA3816E51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>
                <a:extLst>
                  <a:ext uri="{FF2B5EF4-FFF2-40B4-BE49-F238E27FC236}">
                    <a16:creationId xmlns:a16="http://schemas.microsoft.com/office/drawing/2014/main" id="{28C30357-2968-26BF-E466-F3524155A5FB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>
                <a:extLst>
                  <a:ext uri="{FF2B5EF4-FFF2-40B4-BE49-F238E27FC236}">
                    <a16:creationId xmlns:a16="http://schemas.microsoft.com/office/drawing/2014/main" id="{C4FFA71C-4E91-3208-1D44-07D0AA2F7A9D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>
                <a:extLst>
                  <a:ext uri="{FF2B5EF4-FFF2-40B4-BE49-F238E27FC236}">
                    <a16:creationId xmlns:a16="http://schemas.microsoft.com/office/drawing/2014/main" id="{D40D4ECA-96BE-ECEA-58D6-502738FCBFAC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>
                <a:extLst>
                  <a:ext uri="{FF2B5EF4-FFF2-40B4-BE49-F238E27FC236}">
                    <a16:creationId xmlns:a16="http://schemas.microsoft.com/office/drawing/2014/main" id="{B6FD4E2F-A4A9-073A-61FA-3531B4F205F3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>
                <a:extLst>
                  <a:ext uri="{FF2B5EF4-FFF2-40B4-BE49-F238E27FC236}">
                    <a16:creationId xmlns:a16="http://schemas.microsoft.com/office/drawing/2014/main" id="{F21F3C09-440B-618A-5C69-94EE9CCA6AC8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>
                <a:extLst>
                  <a:ext uri="{FF2B5EF4-FFF2-40B4-BE49-F238E27FC236}">
                    <a16:creationId xmlns:a16="http://schemas.microsoft.com/office/drawing/2014/main" id="{D6C4E68A-74A2-FEF6-BA8E-5F0C825CDD3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>
                <a:extLst>
                  <a:ext uri="{FF2B5EF4-FFF2-40B4-BE49-F238E27FC236}">
                    <a16:creationId xmlns:a16="http://schemas.microsoft.com/office/drawing/2014/main" id="{8DC0D302-34DB-8A27-C9BE-1064EC2F30C4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>
                <a:extLst>
                  <a:ext uri="{FF2B5EF4-FFF2-40B4-BE49-F238E27FC236}">
                    <a16:creationId xmlns:a16="http://schemas.microsoft.com/office/drawing/2014/main" id="{30EC87F3-E08F-A3D8-AB2A-DC6AD1C85207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>
                <a:extLst>
                  <a:ext uri="{FF2B5EF4-FFF2-40B4-BE49-F238E27FC236}">
                    <a16:creationId xmlns:a16="http://schemas.microsoft.com/office/drawing/2014/main" id="{915F6B3D-F291-9149-7DEF-48F79FFA0836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>
                <a:extLst>
                  <a:ext uri="{FF2B5EF4-FFF2-40B4-BE49-F238E27FC236}">
                    <a16:creationId xmlns:a16="http://schemas.microsoft.com/office/drawing/2014/main" id="{8880EA2B-46B9-625C-2ACC-E8711A94118A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>
                <a:extLst>
                  <a:ext uri="{FF2B5EF4-FFF2-40B4-BE49-F238E27FC236}">
                    <a16:creationId xmlns:a16="http://schemas.microsoft.com/office/drawing/2014/main" id="{1B7B2ABA-45DA-B15A-A877-4D2C43716DFF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>
                <a:extLst>
                  <a:ext uri="{FF2B5EF4-FFF2-40B4-BE49-F238E27FC236}">
                    <a16:creationId xmlns:a16="http://schemas.microsoft.com/office/drawing/2014/main" id="{10A92ABD-4EEC-433B-B589-3D71D3DFBA31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>
                <a:extLst>
                  <a:ext uri="{FF2B5EF4-FFF2-40B4-BE49-F238E27FC236}">
                    <a16:creationId xmlns:a16="http://schemas.microsoft.com/office/drawing/2014/main" id="{442383E0-8D9F-047D-959A-D42721CACD4D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>
                <a:extLst>
                  <a:ext uri="{FF2B5EF4-FFF2-40B4-BE49-F238E27FC236}">
                    <a16:creationId xmlns:a16="http://schemas.microsoft.com/office/drawing/2014/main" id="{871B3D28-F484-D9B5-50B8-1839A713A7B9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>
                <a:extLst>
                  <a:ext uri="{FF2B5EF4-FFF2-40B4-BE49-F238E27FC236}">
                    <a16:creationId xmlns:a16="http://schemas.microsoft.com/office/drawing/2014/main" id="{887F7240-D7FA-C5B4-C921-D4191D22881D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>
                <a:extLst>
                  <a:ext uri="{FF2B5EF4-FFF2-40B4-BE49-F238E27FC236}">
                    <a16:creationId xmlns:a16="http://schemas.microsoft.com/office/drawing/2014/main" id="{BC72BF43-C5B1-E185-48A9-AEF55F4EAE40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>
                <a:extLst>
                  <a:ext uri="{FF2B5EF4-FFF2-40B4-BE49-F238E27FC236}">
                    <a16:creationId xmlns:a16="http://schemas.microsoft.com/office/drawing/2014/main" id="{951EEBC4-5935-8BC2-471A-DCD1C15DA7E8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>
                <a:extLst>
                  <a:ext uri="{FF2B5EF4-FFF2-40B4-BE49-F238E27FC236}">
                    <a16:creationId xmlns:a16="http://schemas.microsoft.com/office/drawing/2014/main" id="{42330CBC-E71E-0D85-C377-493C657B5159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>
                <a:extLst>
                  <a:ext uri="{FF2B5EF4-FFF2-40B4-BE49-F238E27FC236}">
                    <a16:creationId xmlns:a16="http://schemas.microsoft.com/office/drawing/2014/main" id="{CBDC3C3B-9E9C-48AF-03C3-B99EE157BA20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>
                <a:extLst>
                  <a:ext uri="{FF2B5EF4-FFF2-40B4-BE49-F238E27FC236}">
                    <a16:creationId xmlns:a16="http://schemas.microsoft.com/office/drawing/2014/main" id="{D2E8EF35-6AF6-3D7D-C4C7-C90A115470E1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>
                <a:extLst>
                  <a:ext uri="{FF2B5EF4-FFF2-40B4-BE49-F238E27FC236}">
                    <a16:creationId xmlns:a16="http://schemas.microsoft.com/office/drawing/2014/main" id="{833FEFAE-CE24-817B-B9ED-BF5212DCA368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>
                <a:extLst>
                  <a:ext uri="{FF2B5EF4-FFF2-40B4-BE49-F238E27FC236}">
                    <a16:creationId xmlns:a16="http://schemas.microsoft.com/office/drawing/2014/main" id="{F29C8F1F-9CBB-7694-D566-93EC96F4DB8A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>
                <a:extLst>
                  <a:ext uri="{FF2B5EF4-FFF2-40B4-BE49-F238E27FC236}">
                    <a16:creationId xmlns:a16="http://schemas.microsoft.com/office/drawing/2014/main" id="{FAD90807-D1C6-B853-E997-B98B31B6AA53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>
                <a:extLst>
                  <a:ext uri="{FF2B5EF4-FFF2-40B4-BE49-F238E27FC236}">
                    <a16:creationId xmlns:a16="http://schemas.microsoft.com/office/drawing/2014/main" id="{B68C64E2-C822-A6EF-4DBD-B3F0363973D7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>
                <a:extLst>
                  <a:ext uri="{FF2B5EF4-FFF2-40B4-BE49-F238E27FC236}">
                    <a16:creationId xmlns:a16="http://schemas.microsoft.com/office/drawing/2014/main" id="{D64203C1-6068-AEB3-2809-5BFF249870A9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>
                <a:extLst>
                  <a:ext uri="{FF2B5EF4-FFF2-40B4-BE49-F238E27FC236}">
                    <a16:creationId xmlns:a16="http://schemas.microsoft.com/office/drawing/2014/main" id="{B6627124-ADED-8FA8-0F2D-711B72CB6FA8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56B5CA1E-EE47-F8C9-5268-DCA27F81B8BC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3D49849D-3370-DA60-AA13-DBF24A3930EE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9141E553-764F-0AC1-81D9-3C4BF3F2CE26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C321971E-9DE1-D67F-D3AE-52C87BB6E730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A6176C4E-89EB-D0F1-8562-C03E69E568CE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14C4414A-2E31-F185-AC6C-F9A5FF1B0FD2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E17DA526-7D15-B02B-CD6E-DB96CC24EC26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EE40D9C0-4F0D-0803-7AF4-BF0A8889690A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472DF6B1-9895-E040-1611-C7B1C601AC0F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AA1F005E-7172-B3EF-178E-7D17E0D0DFE1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FD77897F-6922-EE39-FDFF-A3A9A16C5ABC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E6964427-CABD-A93A-5AFC-DF8389C0693D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A59CF6EE-579B-AB0F-BE4A-0AF157892899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6CA1E7EC-FA41-64F5-D1A9-7AD1624C0578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2D49DA28-DA4B-7560-41E3-537C116ADA9D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1FC7F2AA-0211-C55E-BFB8-51D73FB8ADDB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6FC1A395-347A-4BC7-7DF8-C395B4F90C81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0D792208-4EB8-37BF-D5AD-6A772318C9FB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11AE1B53-E41D-45FD-0A17-007A0E365CC5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34CBB755-252D-3846-E309-EE8325B15536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700C664E-213F-0D2D-3416-9EE15CE0FA36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42934E23-7BE0-C4CA-A1CF-493392AFB0A8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D2B7349F-5226-F0FE-4007-FBAEFF75ECAE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373F561E-19F4-09FD-10D3-834BF51472E7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37399DD7-C729-9FB1-B1C4-57F71C685FB1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5EE771F8-BF11-389D-A7C6-D8A223ED0C95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F48EB851-5E8C-DEB4-D473-669C7A9764D9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491A084D-2DCC-3CD4-EE21-A145FD6086F2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CCB1288E-F399-D2B7-9F92-EDB368F047E5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F5B1F1A7-4810-058F-96B9-4BD768B2C01C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56EAB525-BE26-9603-6567-7B5F88E28A88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17AE5EED-2AA0-D2DD-793C-3AEEC289FCB5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B09E4CC7-8A44-687C-42D6-CB2E36B0AC31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3DAB5FD9-57F8-7002-3F5B-546C01FD2B7F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CF540A3A-607A-F81A-D968-713A0881C286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435EEA53-7F8F-1A72-6716-82E80536C229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44899C06-4D7E-254B-3910-1D4C9EA25EB7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4675983B-3D6B-7CB9-433B-BB6E236DFDCD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51DD4512-F044-84C5-1F1A-D9319B231E6C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DF439B9D-7FB3-57B3-FC80-56F17D84AFDF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06B231DA-2857-F264-43A6-F5EE56731F48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10085239-5306-71CA-DB0C-41C8B3559E8A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CB23756F-4F8E-9024-ABBF-FC679D7A5992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E4235EB4-F42B-43FC-307F-94F7B6E11365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D2FE2CD6-C3F7-FC9F-071C-04B32BFBBEF3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ABC0A158-FAD6-9AAF-2E72-76A4FE2C7832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8424A4F9-438B-C945-0161-A082DA9A412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549B4157-DD17-3131-A4B7-30714C0ACDC9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A2BF4157-92EA-F8DA-4878-99CB3DB9F23A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4E554754-0868-6104-4D64-31FDD5337B83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09333823-236B-F640-7C81-41E2BF0A45FC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F1664E81-D2D2-FEE5-50DC-6452708F8F7C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F9A84C06-3A28-F60D-5C63-F7A4AE01268E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C4EED923-3C47-183F-D0EB-31AF08AFA097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E4D96758-D75F-5367-44C0-C33D84F6A537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54A5E802-8939-69DB-7C74-936A9D482D42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F2A422BF-2A44-E621-8721-FBF85297C7B2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>
                <a:extLst>
                  <a:ext uri="{FF2B5EF4-FFF2-40B4-BE49-F238E27FC236}">
                    <a16:creationId xmlns:a16="http://schemas.microsoft.com/office/drawing/2014/main" id="{8603D19D-6D49-99F5-96B6-73FEFB5A3661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>
                <a:extLst>
                  <a:ext uri="{FF2B5EF4-FFF2-40B4-BE49-F238E27FC236}">
                    <a16:creationId xmlns:a16="http://schemas.microsoft.com/office/drawing/2014/main" id="{9FA3E2BA-5DFA-92E8-01C1-ABA4FB273B12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>
                <a:extLst>
                  <a:ext uri="{FF2B5EF4-FFF2-40B4-BE49-F238E27FC236}">
                    <a16:creationId xmlns:a16="http://schemas.microsoft.com/office/drawing/2014/main" id="{AC9F3199-5C17-A156-7FDF-650A8E017B04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>
                <a:extLst>
                  <a:ext uri="{FF2B5EF4-FFF2-40B4-BE49-F238E27FC236}">
                    <a16:creationId xmlns:a16="http://schemas.microsoft.com/office/drawing/2014/main" id="{0ECC97A3-CD6A-CBD6-9A15-ACC13265192A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>
                <a:extLst>
                  <a:ext uri="{FF2B5EF4-FFF2-40B4-BE49-F238E27FC236}">
                    <a16:creationId xmlns:a16="http://schemas.microsoft.com/office/drawing/2014/main" id="{8B9545B9-C8AB-04EC-9DDF-51419BE7ED0E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>
                <a:extLst>
                  <a:ext uri="{FF2B5EF4-FFF2-40B4-BE49-F238E27FC236}">
                    <a16:creationId xmlns:a16="http://schemas.microsoft.com/office/drawing/2014/main" id="{1BD34FEE-F697-9DA0-5CAF-02C9A32C5648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>
                <a:extLst>
                  <a:ext uri="{FF2B5EF4-FFF2-40B4-BE49-F238E27FC236}">
                    <a16:creationId xmlns:a16="http://schemas.microsoft.com/office/drawing/2014/main" id="{91F3AFA5-8F12-28C2-8AA9-1D232DE285A8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>
                <a:extLst>
                  <a:ext uri="{FF2B5EF4-FFF2-40B4-BE49-F238E27FC236}">
                    <a16:creationId xmlns:a16="http://schemas.microsoft.com/office/drawing/2014/main" id="{973DAD39-4645-1F2F-422F-2848DD8B02A0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>
                <a:extLst>
                  <a:ext uri="{FF2B5EF4-FFF2-40B4-BE49-F238E27FC236}">
                    <a16:creationId xmlns:a16="http://schemas.microsoft.com/office/drawing/2014/main" id="{A572EB04-7BDB-4715-8B1E-55BF7BB0AD22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>
                <a:extLst>
                  <a:ext uri="{FF2B5EF4-FFF2-40B4-BE49-F238E27FC236}">
                    <a16:creationId xmlns:a16="http://schemas.microsoft.com/office/drawing/2014/main" id="{D8A07C22-0002-A245-C8AB-36949729B48B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>
                <a:extLst>
                  <a:ext uri="{FF2B5EF4-FFF2-40B4-BE49-F238E27FC236}">
                    <a16:creationId xmlns:a16="http://schemas.microsoft.com/office/drawing/2014/main" id="{C27FDC15-8191-3854-E8A5-EE92A1AA54E4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5102F3C0-DF04-503E-B83D-3DD4BF7950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5076" y="852888"/>
            <a:ext cx="470325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Posible causa raíz: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puede no estar suficientemente desambiguado (por ejemplo, “Smart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Watch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Fitness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Tracker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mezcla múltiples atributos que pueden mapearse a varias categorías).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base de categorías o sus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están insuficientemente representados o demasiado genéricos para distinguir este tipo de producto híbrido.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adicionales (marca, especificaciones clave normalizadas) que podrían afinar la similitud.</a:t>
            </a:r>
          </a:p>
        </p:txBody>
      </p:sp>
    </p:spTree>
    <p:extLst>
      <p:ext uri="{BB962C8B-B14F-4D97-AF65-F5344CB8AC3E}">
        <p14:creationId xmlns:p14="http://schemas.microsoft.com/office/powerpoint/2010/main" val="301636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>
          <a:extLst>
            <a:ext uri="{FF2B5EF4-FFF2-40B4-BE49-F238E27FC236}">
              <a16:creationId xmlns:a16="http://schemas.microsoft.com/office/drawing/2014/main" id="{3171AD7A-51DE-1BAA-0A2E-E9C849167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91587E20-9259-FD25-EEEC-DF512E25D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08" y="1814319"/>
            <a:ext cx="4740900" cy="183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Proximos</a:t>
            </a:r>
            <a:br>
              <a:rPr lang="en" dirty="0"/>
            </a:br>
            <a:r>
              <a:rPr lang="en" dirty="0"/>
              <a:t>Pasos</a:t>
            </a:r>
            <a:endParaRPr dirty="0"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79CAE9D5-8C12-718A-13F8-11E2CCB570E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11266" name="Picture 2" descr="7.700+ Next Steps Fotografías de stock, fotos e imágenes libres de derechos  - iStock | Pasos, Huellas, Reunion">
            <a:extLst>
              <a:ext uri="{FF2B5EF4-FFF2-40B4-BE49-F238E27FC236}">
                <a16:creationId xmlns:a16="http://schemas.microsoft.com/office/drawing/2014/main" id="{A68D9594-713D-DA45-9B4D-7EC5F731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19" y="1148984"/>
            <a:ext cx="3782532" cy="26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9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>
          <a:extLst>
            <a:ext uri="{FF2B5EF4-FFF2-40B4-BE49-F238E27FC236}">
              <a16:creationId xmlns:a16="http://schemas.microsoft.com/office/drawing/2014/main" id="{CC721AA2-5FF1-3A9C-B0AF-5D0BA461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49">
            <a:extLst>
              <a:ext uri="{FF2B5EF4-FFF2-40B4-BE49-F238E27FC236}">
                <a16:creationId xmlns:a16="http://schemas.microsoft.com/office/drawing/2014/main" id="{19D520A5-2E6E-10BE-6015-43B5B8E952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4677" y="687325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5" name="Google Shape;2315;p49">
            <a:extLst>
              <a:ext uri="{FF2B5EF4-FFF2-40B4-BE49-F238E27FC236}">
                <a16:creationId xmlns:a16="http://schemas.microsoft.com/office/drawing/2014/main" id="{23B1650D-27B4-434C-42A4-9FF4A3D58B5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73787" y="6873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Percepción del comprador sobre el vendedor</a:t>
            </a:r>
            <a:endParaRPr dirty="0"/>
          </a:p>
        </p:txBody>
      </p:sp>
      <p:sp>
        <p:nvSpPr>
          <p:cNvPr id="2316" name="Google Shape;2316;p49">
            <a:extLst>
              <a:ext uri="{FF2B5EF4-FFF2-40B4-BE49-F238E27FC236}">
                <a16:creationId xmlns:a16="http://schemas.microsoft.com/office/drawing/2014/main" id="{55C282D9-C5A1-FBC9-909B-5B577DFF43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4677" y="1629538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7" name="Google Shape;2317;p49">
            <a:extLst>
              <a:ext uri="{FF2B5EF4-FFF2-40B4-BE49-F238E27FC236}">
                <a16:creationId xmlns:a16="http://schemas.microsoft.com/office/drawing/2014/main" id="{DD9F8B8A-FD0E-37D9-DF00-716E710C2A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4677" y="2571750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8" name="Google Shape;2318;p49">
            <a:extLst>
              <a:ext uri="{FF2B5EF4-FFF2-40B4-BE49-F238E27FC236}">
                <a16:creationId xmlns:a16="http://schemas.microsoft.com/office/drawing/2014/main" id="{6DAD90B1-9C3A-6E02-C224-2348768229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3777" y="1116625"/>
            <a:ext cx="6416451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Extraer comentarios, convertirlos en </a:t>
            </a:r>
            <a:r>
              <a:rPr lang="es-CO" sz="1200" dirty="0" err="1"/>
              <a:t>embeddings</a:t>
            </a:r>
            <a:r>
              <a:rPr lang="es-CO" sz="1200" dirty="0"/>
              <a:t> open-</a:t>
            </a:r>
            <a:r>
              <a:rPr lang="es-CO" sz="1200" dirty="0" err="1"/>
              <a:t>source</a:t>
            </a:r>
            <a:r>
              <a:rPr lang="es-CO" sz="1200" dirty="0"/>
              <a:t> y promediar su polaridad para obtener un </a:t>
            </a:r>
            <a:r>
              <a:rPr lang="es-CO" sz="1200" b="1" dirty="0" err="1"/>
              <a:t>sentiment_score</a:t>
            </a:r>
            <a:r>
              <a:rPr lang="es-CO" sz="1200" b="1" dirty="0"/>
              <a:t> </a:t>
            </a:r>
            <a:r>
              <a:rPr lang="es-CO" sz="1200" dirty="0"/>
              <a:t>por vendedor.</a:t>
            </a:r>
            <a:endParaRPr sz="1200" dirty="0"/>
          </a:p>
        </p:txBody>
      </p:sp>
      <p:sp>
        <p:nvSpPr>
          <p:cNvPr id="2319" name="Google Shape;2319;p49">
            <a:extLst>
              <a:ext uri="{FF2B5EF4-FFF2-40B4-BE49-F238E27FC236}">
                <a16:creationId xmlns:a16="http://schemas.microsoft.com/office/drawing/2014/main" id="{9614A97A-A944-77AC-3F48-94521CDFC88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73766" y="16295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Tono de las respuestas del vendedor</a:t>
            </a:r>
            <a:endParaRPr dirty="0"/>
          </a:p>
        </p:txBody>
      </p:sp>
      <p:sp>
        <p:nvSpPr>
          <p:cNvPr id="2320" name="Google Shape;2320;p49">
            <a:extLst>
              <a:ext uri="{FF2B5EF4-FFF2-40B4-BE49-F238E27FC236}">
                <a16:creationId xmlns:a16="http://schemas.microsoft.com/office/drawing/2014/main" id="{CB929D6F-D893-2742-A217-68E637EA7F5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573777" y="30010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Comparar el esfuerzo económico, computacional y frecuencia de actualización contra el valor añadido de las nuevas señales para decidir cuándo recalcular o intervenir.</a:t>
            </a:r>
            <a:endParaRPr sz="1200" dirty="0"/>
          </a:p>
        </p:txBody>
      </p:sp>
      <p:sp>
        <p:nvSpPr>
          <p:cNvPr id="2321" name="Google Shape;2321;p49">
            <a:extLst>
              <a:ext uri="{FF2B5EF4-FFF2-40B4-BE49-F238E27FC236}">
                <a16:creationId xmlns:a16="http://schemas.microsoft.com/office/drawing/2014/main" id="{C7ABB068-A6C9-A6FD-2C53-308F1FB32B5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573777" y="25717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Análisis costo/beneficio</a:t>
            </a:r>
            <a:endParaRPr dirty="0"/>
          </a:p>
        </p:txBody>
      </p:sp>
      <p:sp>
        <p:nvSpPr>
          <p:cNvPr id="2324" name="Google Shape;2324;p49">
            <a:extLst>
              <a:ext uri="{FF2B5EF4-FFF2-40B4-BE49-F238E27FC236}">
                <a16:creationId xmlns:a16="http://schemas.microsoft.com/office/drawing/2014/main" id="{1BC68B44-A9C8-A7D5-28D5-4708FBEB774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73789" y="20588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evaluar respuestas con </a:t>
            </a:r>
            <a:r>
              <a:rPr lang="es-CO" sz="1200" dirty="0" err="1"/>
              <a:t>embeddings</a:t>
            </a:r>
            <a:r>
              <a:rPr lang="es-CO" sz="1200" dirty="0"/>
              <a:t> y un clasificador de estilo para cuantificar </a:t>
            </a:r>
            <a:r>
              <a:rPr lang="es-CO" sz="1200" b="1" dirty="0"/>
              <a:t>amabilidad/agresividad/profesionalidad (0–100) </a:t>
            </a:r>
            <a:r>
              <a:rPr lang="es-CO" sz="1200" dirty="0"/>
              <a:t>como indicador de calidad.</a:t>
            </a:r>
            <a:endParaRPr sz="1200" dirty="0"/>
          </a:p>
        </p:txBody>
      </p:sp>
      <p:sp>
        <p:nvSpPr>
          <p:cNvPr id="7" name="Google Shape;2320;p49">
            <a:extLst>
              <a:ext uri="{FF2B5EF4-FFF2-40B4-BE49-F238E27FC236}">
                <a16:creationId xmlns:a16="http://schemas.microsoft.com/office/drawing/2014/main" id="{5AF3D8A8-724B-0F86-6787-A01C1C75476D}"/>
              </a:ext>
            </a:extLst>
          </p:cNvPr>
          <p:cNvSpPr txBox="1">
            <a:spLocks/>
          </p:cNvSpPr>
          <p:nvPr/>
        </p:nvSpPr>
        <p:spPr>
          <a:xfrm>
            <a:off x="1573766" y="3935850"/>
            <a:ext cx="65553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CO" sz="1200" b="1" dirty="0"/>
              <a:t>Nota: </a:t>
            </a:r>
            <a:r>
              <a:rPr lang="es-CO" sz="1200" dirty="0"/>
              <a:t>Usar un LLM gratuito podría ser una opción viable debido al volumen de los datos.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009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4F1C8-32EC-8C83-B528-9C55EB8CB093}"/>
              </a:ext>
            </a:extLst>
          </p:cNvPr>
          <p:cNvSpPr/>
          <p:nvPr/>
        </p:nvSpPr>
        <p:spPr>
          <a:xfrm>
            <a:off x="4571875" y="3461264"/>
            <a:ext cx="4012224" cy="1211272"/>
          </a:xfrm>
          <a:prstGeom prst="rect">
            <a:avLst/>
          </a:prstGeom>
          <a:solidFill>
            <a:srgbClr val="F5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4571875" y="599447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2832" name="Google Shape;2832;p62"/>
          <p:cNvSpPr txBox="1">
            <a:spLocks noGrp="1"/>
          </p:cNvSpPr>
          <p:nvPr>
            <p:ph type="subTitle" idx="1"/>
          </p:nvPr>
        </p:nvSpPr>
        <p:spPr>
          <a:xfrm>
            <a:off x="4232092" y="1918547"/>
            <a:ext cx="4595937" cy="2753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Julio Alberto Parra Martinez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julioparra97@hotmail.com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+57 323 288 6305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es-CO" dirty="0">
                <a:hlinkClick r:id="rId3"/>
              </a:rPr>
              <a:t>https://www.linkedin.com/in/japm97</a:t>
            </a:r>
            <a:endParaRPr lang="es-CO" dirty="0"/>
          </a:p>
          <a:p>
            <a:pPr marL="0" lvl="0" indent="0"/>
            <a:endParaRPr lang="es-CO" dirty="0"/>
          </a:p>
          <a:p>
            <a:pPr marL="0" lvl="0" indent="0"/>
            <a:r>
              <a:rPr lang="es-CO" dirty="0">
                <a:hlinkClick r:id="rId4"/>
              </a:rPr>
              <a:t>https://github.com/LORDKINGHT/MeLi-Challenge-de-Data-Analytics-Engineer</a:t>
            </a:r>
            <a:endParaRPr lang="es-CO" dirty="0"/>
          </a:p>
          <a:p>
            <a:pPr marL="0" lvl="0" indent="0"/>
            <a:endParaRPr dirty="0"/>
          </a:p>
        </p:txBody>
      </p:sp>
      <p:grpSp>
        <p:nvGrpSpPr>
          <p:cNvPr id="2846" name="Google Shape;2846;p62"/>
          <p:cNvGrpSpPr/>
          <p:nvPr/>
        </p:nvGrpSpPr>
        <p:grpSpPr>
          <a:xfrm>
            <a:off x="1311900" y="1759647"/>
            <a:ext cx="2222728" cy="2764328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51347" y="2503711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Ejecutivo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28" name="Picture 4" descr="Guía para vender en Mercado Libre | Sales Layer">
            <a:extLst>
              <a:ext uri="{FF2B5EF4-FFF2-40B4-BE49-F238E27FC236}">
                <a16:creationId xmlns:a16="http://schemas.microsoft.com/office/drawing/2014/main" id="{590DE9DA-66D0-D9AE-21E4-43092737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29" y="1528244"/>
            <a:ext cx="2916163" cy="19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868" name="Google Shape;868;p37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El objetivo de esta propuesta es entregar una solución reproducible, escalable y técnicamente sólida que permita extraer </a:t>
            </a:r>
            <a:r>
              <a:rPr lang="es-CO" dirty="0" err="1"/>
              <a:t>insights</a:t>
            </a:r>
            <a:r>
              <a:rPr lang="es-CO" dirty="0"/>
              <a:t> clave, soportar decisiones operativas y estratégicas, y habilitar futuras extensiones de inteligencia (modelos, automatizaciones, monitoreo) sobre los datos disponibles.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Mercado Libre opera en un entorno altamente competitivo donde la capacidad de transformar grandes volúmenes de datos en decisiones accionables marca la diferencia entre crecer y estancarse. </a:t>
            </a:r>
            <a:endParaRPr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1043953" y="3555512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>
            <a:spLocks noGrp="1"/>
          </p:cNvSpPr>
          <p:nvPr>
            <p:ph type="title"/>
          </p:nvPr>
        </p:nvSpPr>
        <p:spPr>
          <a:xfrm>
            <a:off x="857716" y="784956"/>
            <a:ext cx="1741861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—Valor</a:t>
            </a:r>
            <a:endParaRPr dirty="0"/>
          </a:p>
        </p:txBody>
      </p:sp>
      <p:sp>
        <p:nvSpPr>
          <p:cNvPr id="1084" name="Google Shape;1084;p38"/>
          <p:cNvSpPr txBox="1">
            <a:spLocks noGrp="1"/>
          </p:cNvSpPr>
          <p:nvPr>
            <p:ph type="subTitle" idx="1"/>
          </p:nvPr>
        </p:nvSpPr>
        <p:spPr>
          <a:xfrm>
            <a:off x="3882609" y="916287"/>
            <a:ext cx="4548265" cy="351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/>
              <a:t>Acelerar la toma de decisiones con análisis basados en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/>
              <a:t>Garantizar consistencia, trazabilidad y reproducibilidad técnica.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/>
              <a:t>Habilitar una base sobre la cual escalar a modelos predictivos, detección de anomalías y recomendaciones.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CO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/>
              <a:t>Reducir fricción en revisiones técnicas y auditorías mediante artefactos claros y documentados.</a:t>
            </a:r>
            <a:endParaRPr sz="1400" dirty="0"/>
          </a:p>
        </p:txBody>
      </p:sp>
      <p:grpSp>
        <p:nvGrpSpPr>
          <p:cNvPr id="1085" name="Google Shape;1085;p38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>
          <a:extLst>
            <a:ext uri="{FF2B5EF4-FFF2-40B4-BE49-F238E27FC236}">
              <a16:creationId xmlns:a16="http://schemas.microsoft.com/office/drawing/2014/main" id="{1B951010-FCBF-1572-0FC9-C48622D1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all Data: ¿qué es y cuál es la diferencia con el Big Data? | ESIC">
            <a:extLst>
              <a:ext uri="{FF2B5EF4-FFF2-40B4-BE49-F238E27FC236}">
                <a16:creationId xmlns:a16="http://schemas.microsoft.com/office/drawing/2014/main" id="{67CE1A7F-EAF3-1976-7693-D7777EB9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0" y="1249000"/>
            <a:ext cx="4169743" cy="22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D62C847D-E666-EDA3-4B6F-18DE0A2BF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08" y="181432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Oportunidad</a:t>
            </a:r>
            <a:endParaRPr dirty="0"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4F59442D-05FB-D50C-69C9-826325F89B3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38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ómo preparar tu empresa ante momentos de incertidumbre? | SELECTA,  Selección de Talento">
            <a:extLst>
              <a:ext uri="{FF2B5EF4-FFF2-40B4-BE49-F238E27FC236}">
                <a16:creationId xmlns:a16="http://schemas.microsoft.com/office/drawing/2014/main" id="{4ABB6DDC-7FC8-3533-C311-50FA05A0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85" y="1670711"/>
            <a:ext cx="3309160" cy="18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o </a:t>
            </a:r>
            <a:r>
              <a:rPr lang="en-US" dirty="0" err="1"/>
              <a:t>Oportunidad</a:t>
            </a:r>
            <a:endParaRPr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CO" dirty="0"/>
              <a:t>Los </a:t>
            </a:r>
            <a:r>
              <a:rPr lang="es-CO" dirty="0" err="1"/>
              <a:t>stakeholders</a:t>
            </a:r>
            <a:r>
              <a:rPr lang="es-CO" dirty="0"/>
              <a:t> necesitan comprender patrones en los datos (ventas, comportamiento, calidad, segmentación), validar hipótesis y tomar decisiones con confianza, pero enfrentan barreras por falta de pipeline estandarizado, documentación técnica reproducible y visibilidad consolidada de resultados.</a:t>
            </a:r>
            <a:endParaRPr dirty="0"/>
          </a:p>
        </p:txBody>
      </p:sp>
      <p:grpSp>
        <p:nvGrpSpPr>
          <p:cNvPr id="1749" name="Google Shape;1749;p44"/>
          <p:cNvGrpSpPr/>
          <p:nvPr/>
        </p:nvGrpSpPr>
        <p:grpSpPr>
          <a:xfrm>
            <a:off x="5181156" y="1205299"/>
            <a:ext cx="904202" cy="911797"/>
            <a:chOff x="308475" y="958150"/>
            <a:chExt cx="3516927" cy="3546470"/>
          </a:xfrm>
        </p:grpSpPr>
        <p:sp>
          <p:nvSpPr>
            <p:cNvPr id="1750" name="Google Shape;1750;p44"/>
            <p:cNvSpPr/>
            <p:nvPr/>
          </p:nvSpPr>
          <p:spPr>
            <a:xfrm>
              <a:off x="336059" y="1973328"/>
              <a:ext cx="2494854" cy="2503708"/>
            </a:xfrm>
            <a:custGeom>
              <a:avLst/>
              <a:gdLst/>
              <a:ahLst/>
              <a:cxnLst/>
              <a:rect l="l" t="t" r="r" b="b"/>
              <a:pathLst>
                <a:path w="5065" h="5083" extrusionOk="0">
                  <a:moveTo>
                    <a:pt x="2523" y="0"/>
                  </a:moveTo>
                  <a:cubicBezTo>
                    <a:pt x="1137" y="0"/>
                    <a:pt x="0" y="1132"/>
                    <a:pt x="0" y="2541"/>
                  </a:cubicBezTo>
                  <a:cubicBezTo>
                    <a:pt x="0" y="3946"/>
                    <a:pt x="1137" y="5083"/>
                    <a:pt x="2523" y="5083"/>
                  </a:cubicBezTo>
                  <a:cubicBezTo>
                    <a:pt x="3928" y="5083"/>
                    <a:pt x="5064" y="3946"/>
                    <a:pt x="5064" y="2541"/>
                  </a:cubicBezTo>
                  <a:cubicBezTo>
                    <a:pt x="5064" y="1132"/>
                    <a:pt x="3928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308475" y="1952641"/>
              <a:ext cx="2549529" cy="2551979"/>
            </a:xfrm>
            <a:custGeom>
              <a:avLst/>
              <a:gdLst/>
              <a:ahLst/>
              <a:cxnLst/>
              <a:rect l="l" t="t" r="r" b="b"/>
              <a:pathLst>
                <a:path w="5176" h="5181" extrusionOk="0">
                  <a:moveTo>
                    <a:pt x="2579" y="98"/>
                  </a:moveTo>
                  <a:cubicBezTo>
                    <a:pt x="3965" y="98"/>
                    <a:pt x="5083" y="1216"/>
                    <a:pt x="5083" y="2583"/>
                  </a:cubicBezTo>
                  <a:cubicBezTo>
                    <a:pt x="5083" y="3970"/>
                    <a:pt x="3965" y="5065"/>
                    <a:pt x="2579" y="5065"/>
                  </a:cubicBezTo>
                  <a:cubicBezTo>
                    <a:pt x="1211" y="5065"/>
                    <a:pt x="93" y="3970"/>
                    <a:pt x="93" y="2583"/>
                  </a:cubicBezTo>
                  <a:cubicBezTo>
                    <a:pt x="93" y="1216"/>
                    <a:pt x="1211" y="98"/>
                    <a:pt x="2579" y="98"/>
                  </a:cubicBezTo>
                  <a:close/>
                  <a:moveTo>
                    <a:pt x="2579" y="0"/>
                  </a:moveTo>
                  <a:cubicBezTo>
                    <a:pt x="1156" y="0"/>
                    <a:pt x="1" y="1156"/>
                    <a:pt x="1" y="2583"/>
                  </a:cubicBezTo>
                  <a:cubicBezTo>
                    <a:pt x="1" y="4007"/>
                    <a:pt x="1156" y="5180"/>
                    <a:pt x="2579" y="5180"/>
                  </a:cubicBezTo>
                  <a:cubicBezTo>
                    <a:pt x="4021" y="5180"/>
                    <a:pt x="5176" y="4007"/>
                    <a:pt x="5176" y="2583"/>
                  </a:cubicBezTo>
                  <a:cubicBezTo>
                    <a:pt x="5176" y="1156"/>
                    <a:pt x="4021" y="0"/>
                    <a:pt x="25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563624" y="2209760"/>
              <a:ext cx="2039722" cy="2028383"/>
            </a:xfrm>
            <a:custGeom>
              <a:avLst/>
              <a:gdLst/>
              <a:ahLst/>
              <a:cxnLst/>
              <a:rect l="l" t="t" r="r" b="b"/>
              <a:pathLst>
                <a:path w="4141" h="4118" extrusionOk="0">
                  <a:moveTo>
                    <a:pt x="2061" y="1"/>
                  </a:moveTo>
                  <a:cubicBezTo>
                    <a:pt x="924" y="1"/>
                    <a:pt x="0" y="925"/>
                    <a:pt x="0" y="2061"/>
                  </a:cubicBezTo>
                  <a:cubicBezTo>
                    <a:pt x="0" y="3193"/>
                    <a:pt x="924" y="4118"/>
                    <a:pt x="2061" y="4118"/>
                  </a:cubicBezTo>
                  <a:cubicBezTo>
                    <a:pt x="3216" y="4118"/>
                    <a:pt x="4140" y="3193"/>
                    <a:pt x="4140" y="2061"/>
                  </a:cubicBezTo>
                  <a:cubicBezTo>
                    <a:pt x="4140" y="925"/>
                    <a:pt x="3216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536041" y="2180206"/>
              <a:ext cx="2085531" cy="2087490"/>
            </a:xfrm>
            <a:custGeom>
              <a:avLst/>
              <a:gdLst/>
              <a:ahLst/>
              <a:cxnLst/>
              <a:rect l="l" t="t" r="r" b="b"/>
              <a:pathLst>
                <a:path w="4234" h="4238" extrusionOk="0">
                  <a:moveTo>
                    <a:pt x="2117" y="98"/>
                  </a:moveTo>
                  <a:cubicBezTo>
                    <a:pt x="3235" y="98"/>
                    <a:pt x="4136" y="1003"/>
                    <a:pt x="4136" y="2121"/>
                  </a:cubicBezTo>
                  <a:cubicBezTo>
                    <a:pt x="4136" y="3235"/>
                    <a:pt x="3235" y="4141"/>
                    <a:pt x="2117" y="4141"/>
                  </a:cubicBezTo>
                  <a:cubicBezTo>
                    <a:pt x="1017" y="4141"/>
                    <a:pt x="116" y="3235"/>
                    <a:pt x="116" y="2121"/>
                  </a:cubicBezTo>
                  <a:cubicBezTo>
                    <a:pt x="116" y="1003"/>
                    <a:pt x="1017" y="98"/>
                    <a:pt x="2117" y="98"/>
                  </a:cubicBezTo>
                  <a:close/>
                  <a:moveTo>
                    <a:pt x="2117" y="1"/>
                  </a:moveTo>
                  <a:cubicBezTo>
                    <a:pt x="962" y="1"/>
                    <a:pt x="1" y="943"/>
                    <a:pt x="1" y="2121"/>
                  </a:cubicBezTo>
                  <a:cubicBezTo>
                    <a:pt x="1" y="3295"/>
                    <a:pt x="962" y="4238"/>
                    <a:pt x="2117" y="4238"/>
                  </a:cubicBezTo>
                  <a:cubicBezTo>
                    <a:pt x="3291" y="4238"/>
                    <a:pt x="4233" y="3295"/>
                    <a:pt x="4233" y="2121"/>
                  </a:cubicBezTo>
                  <a:cubicBezTo>
                    <a:pt x="4233" y="943"/>
                    <a:pt x="3291" y="1"/>
                    <a:pt x="21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838969" y="2485105"/>
              <a:ext cx="1489032" cy="1480158"/>
            </a:xfrm>
            <a:custGeom>
              <a:avLst/>
              <a:gdLst/>
              <a:ahLst/>
              <a:cxnLst/>
              <a:rect l="l" t="t" r="r" b="b"/>
              <a:pathLst>
                <a:path w="3023" h="3005" extrusionOk="0">
                  <a:moveTo>
                    <a:pt x="1502" y="1"/>
                  </a:moveTo>
                  <a:cubicBezTo>
                    <a:pt x="675" y="1"/>
                    <a:pt x="0" y="671"/>
                    <a:pt x="0" y="1502"/>
                  </a:cubicBezTo>
                  <a:cubicBezTo>
                    <a:pt x="0" y="2329"/>
                    <a:pt x="675" y="3004"/>
                    <a:pt x="1502" y="3004"/>
                  </a:cubicBezTo>
                  <a:cubicBezTo>
                    <a:pt x="2348" y="3004"/>
                    <a:pt x="3022" y="2329"/>
                    <a:pt x="3022" y="1502"/>
                  </a:cubicBezTo>
                  <a:cubicBezTo>
                    <a:pt x="3022" y="671"/>
                    <a:pt x="2348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820744" y="2455551"/>
              <a:ext cx="1525482" cy="1536803"/>
            </a:xfrm>
            <a:custGeom>
              <a:avLst/>
              <a:gdLst/>
              <a:ahLst/>
              <a:cxnLst/>
              <a:rect l="l" t="t" r="r" b="b"/>
              <a:pathLst>
                <a:path w="3097" h="3120" extrusionOk="0">
                  <a:moveTo>
                    <a:pt x="1539" y="116"/>
                  </a:moveTo>
                  <a:cubicBezTo>
                    <a:pt x="2348" y="116"/>
                    <a:pt x="3004" y="754"/>
                    <a:pt x="3004" y="1562"/>
                  </a:cubicBezTo>
                  <a:cubicBezTo>
                    <a:pt x="3004" y="2371"/>
                    <a:pt x="2348" y="3022"/>
                    <a:pt x="1539" y="3022"/>
                  </a:cubicBezTo>
                  <a:cubicBezTo>
                    <a:pt x="749" y="3022"/>
                    <a:pt x="93" y="2371"/>
                    <a:pt x="93" y="1562"/>
                  </a:cubicBezTo>
                  <a:cubicBezTo>
                    <a:pt x="93" y="754"/>
                    <a:pt x="749" y="116"/>
                    <a:pt x="1539" y="116"/>
                  </a:cubicBezTo>
                  <a:close/>
                  <a:moveTo>
                    <a:pt x="1539" y="1"/>
                  </a:moveTo>
                  <a:cubicBezTo>
                    <a:pt x="694" y="1"/>
                    <a:pt x="0" y="712"/>
                    <a:pt x="0" y="1562"/>
                  </a:cubicBezTo>
                  <a:cubicBezTo>
                    <a:pt x="0" y="2426"/>
                    <a:pt x="694" y="3119"/>
                    <a:pt x="1539" y="3119"/>
                  </a:cubicBezTo>
                  <a:cubicBezTo>
                    <a:pt x="2403" y="3119"/>
                    <a:pt x="3096" y="2426"/>
                    <a:pt x="3096" y="1562"/>
                  </a:cubicBezTo>
                  <a:cubicBezTo>
                    <a:pt x="3096" y="712"/>
                    <a:pt x="2403" y="1"/>
                    <a:pt x="153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1275876" y="2920040"/>
              <a:ext cx="615217" cy="607825"/>
            </a:xfrm>
            <a:custGeom>
              <a:avLst/>
              <a:gdLst/>
              <a:ahLst/>
              <a:cxnLst/>
              <a:rect l="l" t="t" r="r" b="b"/>
              <a:pathLst>
                <a:path w="1249" h="1234" extrusionOk="0">
                  <a:moveTo>
                    <a:pt x="615" y="0"/>
                  </a:moveTo>
                  <a:cubicBezTo>
                    <a:pt x="287" y="0"/>
                    <a:pt x="1" y="273"/>
                    <a:pt x="1" y="619"/>
                  </a:cubicBezTo>
                  <a:cubicBezTo>
                    <a:pt x="1" y="966"/>
                    <a:pt x="287" y="1234"/>
                    <a:pt x="615" y="1234"/>
                  </a:cubicBezTo>
                  <a:cubicBezTo>
                    <a:pt x="962" y="1234"/>
                    <a:pt x="1248" y="966"/>
                    <a:pt x="1248" y="619"/>
                  </a:cubicBezTo>
                  <a:cubicBezTo>
                    <a:pt x="1248" y="273"/>
                    <a:pt x="962" y="0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1255188" y="2892457"/>
              <a:ext cx="656100" cy="662992"/>
            </a:xfrm>
            <a:custGeom>
              <a:avLst/>
              <a:gdLst/>
              <a:ahLst/>
              <a:cxnLst/>
              <a:rect l="l" t="t" r="r" b="b"/>
              <a:pathLst>
                <a:path w="1332" h="1346" extrusionOk="0">
                  <a:moveTo>
                    <a:pt x="657" y="116"/>
                  </a:moveTo>
                  <a:cubicBezTo>
                    <a:pt x="985" y="116"/>
                    <a:pt x="1235" y="366"/>
                    <a:pt x="1235" y="675"/>
                  </a:cubicBezTo>
                  <a:cubicBezTo>
                    <a:pt x="1235" y="980"/>
                    <a:pt x="985" y="1253"/>
                    <a:pt x="657" y="1253"/>
                  </a:cubicBezTo>
                  <a:cubicBezTo>
                    <a:pt x="348" y="1253"/>
                    <a:pt x="98" y="980"/>
                    <a:pt x="98" y="675"/>
                  </a:cubicBezTo>
                  <a:cubicBezTo>
                    <a:pt x="98" y="366"/>
                    <a:pt x="348" y="116"/>
                    <a:pt x="657" y="116"/>
                  </a:cubicBezTo>
                  <a:close/>
                  <a:moveTo>
                    <a:pt x="657" y="1"/>
                  </a:moveTo>
                  <a:cubicBezTo>
                    <a:pt x="292" y="1"/>
                    <a:pt x="1" y="306"/>
                    <a:pt x="1" y="675"/>
                  </a:cubicBezTo>
                  <a:cubicBezTo>
                    <a:pt x="1" y="1040"/>
                    <a:pt x="292" y="1345"/>
                    <a:pt x="657" y="1345"/>
                  </a:cubicBezTo>
                  <a:cubicBezTo>
                    <a:pt x="1041" y="1345"/>
                    <a:pt x="1332" y="1040"/>
                    <a:pt x="1332" y="675"/>
                  </a:cubicBezTo>
                  <a:cubicBezTo>
                    <a:pt x="1332" y="306"/>
                    <a:pt x="1041" y="1"/>
                    <a:pt x="65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1578804" y="1469926"/>
              <a:ext cx="1791468" cy="1755502"/>
            </a:xfrm>
            <a:custGeom>
              <a:avLst/>
              <a:gdLst/>
              <a:ahLst/>
              <a:cxnLst/>
              <a:rect l="l" t="t" r="r" b="b"/>
              <a:pathLst>
                <a:path w="3637" h="3564" extrusionOk="0">
                  <a:moveTo>
                    <a:pt x="0" y="3563"/>
                  </a:moveTo>
                  <a:lnTo>
                    <a:pt x="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1569445" y="1449731"/>
              <a:ext cx="1821515" cy="1793922"/>
            </a:xfrm>
            <a:custGeom>
              <a:avLst/>
              <a:gdLst/>
              <a:ahLst/>
              <a:cxnLst/>
              <a:rect l="l" t="t" r="r" b="b"/>
              <a:pathLst>
                <a:path w="3698" h="3642" extrusionOk="0">
                  <a:moveTo>
                    <a:pt x="3619" y="0"/>
                  </a:moveTo>
                  <a:lnTo>
                    <a:pt x="1" y="3563"/>
                  </a:lnTo>
                  <a:lnTo>
                    <a:pt x="56" y="3641"/>
                  </a:lnTo>
                  <a:lnTo>
                    <a:pt x="3697" y="60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641270" y="1005929"/>
              <a:ext cx="729000" cy="1184126"/>
            </a:xfrm>
            <a:custGeom>
              <a:avLst/>
              <a:gdLst/>
              <a:ahLst/>
              <a:cxnLst/>
              <a:rect l="l" t="t" r="r" b="b"/>
              <a:pathLst>
                <a:path w="1480" h="2404" extrusionOk="0">
                  <a:moveTo>
                    <a:pt x="1309" y="0"/>
                  </a:moveTo>
                  <a:lnTo>
                    <a:pt x="153" y="1289"/>
                  </a:lnTo>
                  <a:lnTo>
                    <a:pt x="1" y="2403"/>
                  </a:lnTo>
                  <a:lnTo>
                    <a:pt x="1479" y="943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602850" y="958150"/>
              <a:ext cx="796974" cy="1299879"/>
            </a:xfrm>
            <a:custGeom>
              <a:avLst/>
              <a:gdLst/>
              <a:ahLst/>
              <a:cxnLst/>
              <a:rect l="l" t="t" r="r" b="b"/>
              <a:pathLst>
                <a:path w="1618" h="2639" extrusionOk="0">
                  <a:moveTo>
                    <a:pt x="1350" y="213"/>
                  </a:moveTo>
                  <a:lnTo>
                    <a:pt x="1502" y="1021"/>
                  </a:lnTo>
                  <a:lnTo>
                    <a:pt x="134" y="2366"/>
                  </a:lnTo>
                  <a:lnTo>
                    <a:pt x="268" y="1405"/>
                  </a:lnTo>
                  <a:lnTo>
                    <a:pt x="1350" y="213"/>
                  </a:lnTo>
                  <a:close/>
                  <a:moveTo>
                    <a:pt x="1423" y="0"/>
                  </a:moveTo>
                  <a:lnTo>
                    <a:pt x="171" y="1368"/>
                  </a:lnTo>
                  <a:lnTo>
                    <a:pt x="0" y="2639"/>
                  </a:lnTo>
                  <a:lnTo>
                    <a:pt x="116" y="2542"/>
                  </a:lnTo>
                  <a:lnTo>
                    <a:pt x="1618" y="104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2641270" y="1469926"/>
              <a:ext cx="1138816" cy="740325"/>
            </a:xfrm>
            <a:custGeom>
              <a:avLst/>
              <a:gdLst/>
              <a:ahLst/>
              <a:cxnLst/>
              <a:rect l="l" t="t" r="r" b="b"/>
              <a:pathLst>
                <a:path w="2312" h="1503" extrusionOk="0">
                  <a:moveTo>
                    <a:pt x="1479" y="1"/>
                  </a:moveTo>
                  <a:lnTo>
                    <a:pt x="1" y="1461"/>
                  </a:lnTo>
                  <a:lnTo>
                    <a:pt x="846" y="1503"/>
                  </a:lnTo>
                  <a:lnTo>
                    <a:pt x="2311" y="135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2584625" y="1440372"/>
              <a:ext cx="1240778" cy="788104"/>
            </a:xfrm>
            <a:custGeom>
              <a:avLst/>
              <a:gdLst/>
              <a:ahLst/>
              <a:cxnLst/>
              <a:rect l="l" t="t" r="r" b="b"/>
              <a:pathLst>
                <a:path w="2519" h="1600" extrusionOk="0">
                  <a:moveTo>
                    <a:pt x="1618" y="98"/>
                  </a:moveTo>
                  <a:lnTo>
                    <a:pt x="2311" y="213"/>
                  </a:lnTo>
                  <a:lnTo>
                    <a:pt x="943" y="1503"/>
                  </a:lnTo>
                  <a:lnTo>
                    <a:pt x="231" y="1484"/>
                  </a:lnTo>
                  <a:lnTo>
                    <a:pt x="1618" y="98"/>
                  </a:lnTo>
                  <a:close/>
                  <a:moveTo>
                    <a:pt x="1576" y="1"/>
                  </a:moveTo>
                  <a:lnTo>
                    <a:pt x="1558" y="19"/>
                  </a:lnTo>
                  <a:lnTo>
                    <a:pt x="0" y="1581"/>
                  </a:lnTo>
                  <a:lnTo>
                    <a:pt x="980" y="1600"/>
                  </a:lnTo>
                  <a:lnTo>
                    <a:pt x="2519" y="15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9"/>
          <p:cNvSpPr/>
          <p:nvPr/>
        </p:nvSpPr>
        <p:spPr>
          <a:xfrm>
            <a:off x="3859341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9"/>
          <p:cNvSpPr/>
          <p:nvPr/>
        </p:nvSpPr>
        <p:spPr>
          <a:xfrm>
            <a:off x="1187707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flujo de trabajo</a:t>
            </a:r>
            <a:endParaRPr dirty="0"/>
          </a:p>
        </p:txBody>
      </p:sp>
      <p:sp>
        <p:nvSpPr>
          <p:cNvPr id="1376" name="Google Shape;1376;p39"/>
          <p:cNvSpPr txBox="1">
            <a:spLocks noGrp="1"/>
          </p:cNvSpPr>
          <p:nvPr>
            <p:ph type="subTitle" idx="1"/>
          </p:nvPr>
        </p:nvSpPr>
        <p:spPr>
          <a:xfrm>
            <a:off x="274124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Servir como base para modelos más avanzados (predicción, </a:t>
            </a:r>
            <a:r>
              <a:rPr lang="es-CO" dirty="0" err="1"/>
              <a:t>scoring</a:t>
            </a:r>
            <a:r>
              <a:rPr lang="es-CO" dirty="0"/>
              <a:t>, segmentación).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69607" y="2614160"/>
            <a:ext cx="2853000" cy="564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Ser auditado y reproducido fácilmente.</a:t>
            </a:r>
            <a:endParaRPr dirty="0"/>
          </a:p>
        </p:txBody>
      </p:sp>
      <p:sp>
        <p:nvSpPr>
          <p:cNvPr id="1378" name="Google Shape;1378;p39"/>
          <p:cNvSpPr txBox="1">
            <a:spLocks noGrp="1"/>
          </p:cNvSpPr>
          <p:nvPr>
            <p:ph type="subTitle" idx="3"/>
          </p:nvPr>
        </p:nvSpPr>
        <p:spPr>
          <a:xfrm>
            <a:off x="274124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</a:t>
            </a:r>
            <a:endParaRPr dirty="0"/>
          </a:p>
        </p:txBody>
      </p:sp>
      <p:sp>
        <p:nvSpPr>
          <p:cNvPr id="1379" name="Google Shape;1379;p39"/>
          <p:cNvSpPr txBox="1">
            <a:spLocks noGrp="1"/>
          </p:cNvSpPr>
          <p:nvPr>
            <p:ph type="subTitle" idx="4"/>
          </p:nvPr>
        </p:nvSpPr>
        <p:spPr>
          <a:xfrm>
            <a:off x="69607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Auditorias</a:t>
            </a:r>
            <a:endParaRPr dirty="0"/>
          </a:p>
        </p:txBody>
      </p:sp>
      <p:grpSp>
        <p:nvGrpSpPr>
          <p:cNvPr id="1380" name="Google Shape;1380;p39"/>
          <p:cNvGrpSpPr/>
          <p:nvPr/>
        </p:nvGrpSpPr>
        <p:grpSpPr>
          <a:xfrm>
            <a:off x="3977840" y="1646780"/>
            <a:ext cx="379802" cy="291070"/>
            <a:chOff x="2365483" y="2837605"/>
            <a:chExt cx="379802" cy="291070"/>
          </a:xfrm>
        </p:grpSpPr>
        <p:sp>
          <p:nvSpPr>
            <p:cNvPr id="1381" name="Google Shape;1381;p39"/>
            <p:cNvSpPr/>
            <p:nvPr/>
          </p:nvSpPr>
          <p:spPr>
            <a:xfrm>
              <a:off x="2371191" y="3071870"/>
              <a:ext cx="368834" cy="51077"/>
            </a:xfrm>
            <a:custGeom>
              <a:avLst/>
              <a:gdLst/>
              <a:ahLst/>
              <a:cxnLst/>
              <a:rect l="l" t="t" r="r" b="b"/>
              <a:pathLst>
                <a:path w="18934" h="2622" extrusionOk="0">
                  <a:moveTo>
                    <a:pt x="471" y="0"/>
                  </a:moveTo>
                  <a:cubicBezTo>
                    <a:pt x="224" y="0"/>
                    <a:pt x="1" y="224"/>
                    <a:pt x="1" y="494"/>
                  </a:cubicBezTo>
                  <a:cubicBezTo>
                    <a:pt x="1" y="1670"/>
                    <a:pt x="959" y="2622"/>
                    <a:pt x="2135" y="2622"/>
                  </a:cubicBezTo>
                  <a:lnTo>
                    <a:pt x="16782" y="2622"/>
                  </a:lnTo>
                  <a:cubicBezTo>
                    <a:pt x="17981" y="2622"/>
                    <a:pt x="18933" y="1670"/>
                    <a:pt x="18933" y="494"/>
                  </a:cubicBezTo>
                  <a:cubicBezTo>
                    <a:pt x="18933" y="224"/>
                    <a:pt x="18716" y="0"/>
                    <a:pt x="18446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2680355" y="3071870"/>
              <a:ext cx="59667" cy="51077"/>
            </a:xfrm>
            <a:custGeom>
              <a:avLst/>
              <a:gdLst/>
              <a:ahLst/>
              <a:cxnLst/>
              <a:rect l="l" t="t" r="r" b="b"/>
              <a:pathLst>
                <a:path w="3063" h="2622" extrusionOk="0">
                  <a:moveTo>
                    <a:pt x="1669" y="0"/>
                  </a:moveTo>
                  <a:cubicBezTo>
                    <a:pt x="1940" y="0"/>
                    <a:pt x="2157" y="224"/>
                    <a:pt x="2157" y="494"/>
                  </a:cubicBezTo>
                  <a:cubicBezTo>
                    <a:pt x="2157" y="1082"/>
                    <a:pt x="1910" y="1617"/>
                    <a:pt x="1522" y="1987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11" y="2622"/>
                  </a:lnTo>
                  <a:cubicBezTo>
                    <a:pt x="1499" y="2622"/>
                    <a:pt x="2034" y="2375"/>
                    <a:pt x="2428" y="1987"/>
                  </a:cubicBezTo>
                  <a:cubicBezTo>
                    <a:pt x="2821" y="1617"/>
                    <a:pt x="3062" y="1082"/>
                    <a:pt x="3062" y="494"/>
                  </a:cubicBezTo>
                  <a:cubicBezTo>
                    <a:pt x="3062" y="224"/>
                    <a:pt x="2845" y="0"/>
                    <a:pt x="25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2392268" y="2843333"/>
              <a:ext cx="326348" cy="228559"/>
            </a:xfrm>
            <a:custGeom>
              <a:avLst/>
              <a:gdLst/>
              <a:ahLst/>
              <a:cxnLst/>
              <a:rect l="l" t="t" r="r" b="b"/>
              <a:pathLst>
                <a:path w="16753" h="11733" extrusionOk="0">
                  <a:moveTo>
                    <a:pt x="859" y="0"/>
                  </a:moveTo>
                  <a:cubicBezTo>
                    <a:pt x="388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88" y="11732"/>
                    <a:pt x="859" y="11732"/>
                  </a:cubicBezTo>
                  <a:lnTo>
                    <a:pt x="15894" y="11732"/>
                  </a:lnTo>
                  <a:cubicBezTo>
                    <a:pt x="16382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82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2687095" y="2843333"/>
              <a:ext cx="31519" cy="228559"/>
            </a:xfrm>
            <a:custGeom>
              <a:avLst/>
              <a:gdLst/>
              <a:ahLst/>
              <a:cxnLst/>
              <a:rect l="l" t="t" r="r" b="b"/>
              <a:pathLst>
                <a:path w="1618" h="11733" extrusionOk="0">
                  <a:moveTo>
                    <a:pt x="1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1" y="11732"/>
                  </a:cubicBezTo>
                  <a:lnTo>
                    <a:pt x="759" y="11732"/>
                  </a:lnTo>
                  <a:cubicBezTo>
                    <a:pt x="1247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47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2416092" y="2863358"/>
              <a:ext cx="278583" cy="188488"/>
            </a:xfrm>
            <a:custGeom>
              <a:avLst/>
              <a:gdLst/>
              <a:ahLst/>
              <a:cxnLst/>
              <a:rect l="l" t="t" r="r" b="b"/>
              <a:pathLst>
                <a:path w="14301" h="9676" extrusionOk="0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2673713" y="2863358"/>
              <a:ext cx="20960" cy="188488"/>
            </a:xfrm>
            <a:custGeom>
              <a:avLst/>
              <a:gdLst/>
              <a:ahLst/>
              <a:cxnLst/>
              <a:rect l="l" t="t" r="r" b="b"/>
              <a:pathLst>
                <a:path w="1076" h="9676" extrusionOk="0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71" y="9676"/>
                    <a:pt x="0" y="9676"/>
                  </a:cubicBezTo>
                  <a:lnTo>
                    <a:pt x="758" y="9676"/>
                  </a:lnTo>
                  <a:cubicBezTo>
                    <a:pt x="929" y="9676"/>
                    <a:pt x="1076" y="9529"/>
                    <a:pt x="1076" y="9358"/>
                  </a:cubicBez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416092" y="2863358"/>
              <a:ext cx="278583" cy="42973"/>
            </a:xfrm>
            <a:custGeom>
              <a:avLst/>
              <a:gdLst/>
              <a:ahLst/>
              <a:cxnLst/>
              <a:rect l="l" t="t" r="r" b="b"/>
              <a:pathLst>
                <a:path w="14301" h="2206" extrusionOk="0">
                  <a:moveTo>
                    <a:pt x="317" y="1"/>
                  </a:moveTo>
                  <a:cubicBezTo>
                    <a:pt x="147" y="1"/>
                    <a:pt x="0" y="148"/>
                    <a:pt x="0" y="324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24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673713" y="2863358"/>
              <a:ext cx="20960" cy="42973"/>
            </a:xfrm>
            <a:custGeom>
              <a:avLst/>
              <a:gdLst/>
              <a:ahLst/>
              <a:cxnLst/>
              <a:rect l="l" t="t" r="r" b="b"/>
              <a:pathLst>
                <a:path w="1076" h="2206" extrusionOk="0">
                  <a:moveTo>
                    <a:pt x="0" y="1"/>
                  </a:moveTo>
                  <a:cubicBezTo>
                    <a:pt x="171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076" y="2205"/>
                  </a:lnTo>
                  <a:lnTo>
                    <a:pt x="1076" y="324"/>
                  </a:lnTo>
                  <a:cubicBezTo>
                    <a:pt x="1076" y="148"/>
                    <a:pt x="92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521536" y="3071870"/>
              <a:ext cx="68258" cy="21993"/>
            </a:xfrm>
            <a:custGeom>
              <a:avLst/>
              <a:gdLst/>
              <a:ahLst/>
              <a:cxnLst/>
              <a:rect l="l" t="t" r="r" b="b"/>
              <a:pathLst>
                <a:path w="3504" h="1129" extrusionOk="0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47" y="1129"/>
                    <a:pt x="565" y="1129"/>
                  </a:cubicBezTo>
                  <a:lnTo>
                    <a:pt x="2939" y="1129"/>
                  </a:lnTo>
                  <a:cubicBezTo>
                    <a:pt x="3233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487193" y="2889130"/>
              <a:ext cx="136496" cy="136964"/>
            </a:xfrm>
            <a:custGeom>
              <a:avLst/>
              <a:gdLst/>
              <a:ahLst/>
              <a:cxnLst/>
              <a:rect l="l" t="t" r="r" b="b"/>
              <a:pathLst>
                <a:path w="7007" h="7031" extrusionOk="0">
                  <a:moveTo>
                    <a:pt x="3503" y="0"/>
                  </a:moveTo>
                  <a:cubicBezTo>
                    <a:pt x="1570" y="0"/>
                    <a:pt x="0" y="1570"/>
                    <a:pt x="0" y="3527"/>
                  </a:cubicBezTo>
                  <a:cubicBezTo>
                    <a:pt x="0" y="5467"/>
                    <a:pt x="1570" y="7030"/>
                    <a:pt x="3503" y="7030"/>
                  </a:cubicBezTo>
                  <a:cubicBezTo>
                    <a:pt x="5437" y="7030"/>
                    <a:pt x="7007" y="5467"/>
                    <a:pt x="7007" y="3527"/>
                  </a:cubicBezTo>
                  <a:cubicBezTo>
                    <a:pt x="7007" y="2598"/>
                    <a:pt x="6636" y="1693"/>
                    <a:pt x="5978" y="1029"/>
                  </a:cubicBezTo>
                  <a:cubicBezTo>
                    <a:pt x="5337" y="371"/>
                    <a:pt x="4432" y="0"/>
                    <a:pt x="350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365483" y="2837605"/>
              <a:ext cx="379802" cy="291070"/>
            </a:xfrm>
            <a:custGeom>
              <a:avLst/>
              <a:gdLst/>
              <a:ahLst/>
              <a:cxnLst/>
              <a:rect l="l" t="t" r="r" b="b"/>
              <a:pathLst>
                <a:path w="19497" h="14942" extrusionOk="0">
                  <a:moveTo>
                    <a:pt x="11221" y="12320"/>
                  </a:moveTo>
                  <a:lnTo>
                    <a:pt x="11221" y="12591"/>
                  </a:lnTo>
                  <a:cubicBezTo>
                    <a:pt x="11221" y="12738"/>
                    <a:pt x="11097" y="12885"/>
                    <a:pt x="10950" y="12885"/>
                  </a:cubicBezTo>
                  <a:lnTo>
                    <a:pt x="8576" y="12885"/>
                  </a:lnTo>
                  <a:cubicBezTo>
                    <a:pt x="8429" y="12885"/>
                    <a:pt x="8282" y="12738"/>
                    <a:pt x="8282" y="12591"/>
                  </a:cubicBezTo>
                  <a:lnTo>
                    <a:pt x="8282" y="12320"/>
                  </a:lnTo>
                  <a:close/>
                  <a:moveTo>
                    <a:pt x="2234" y="0"/>
                  </a:moveTo>
                  <a:cubicBezTo>
                    <a:pt x="1616" y="0"/>
                    <a:pt x="1105" y="518"/>
                    <a:pt x="1105" y="1152"/>
                  </a:cubicBezTo>
                  <a:lnTo>
                    <a:pt x="1105" y="11168"/>
                  </a:lnTo>
                  <a:cubicBezTo>
                    <a:pt x="1105" y="11392"/>
                    <a:pt x="1152" y="11586"/>
                    <a:pt x="1252" y="11732"/>
                  </a:cubicBezTo>
                  <a:lnTo>
                    <a:pt x="764" y="11732"/>
                  </a:lnTo>
                  <a:cubicBezTo>
                    <a:pt x="347" y="11732"/>
                    <a:pt x="0" y="12079"/>
                    <a:pt x="0" y="12520"/>
                  </a:cubicBezTo>
                  <a:cubicBezTo>
                    <a:pt x="0" y="13843"/>
                    <a:pt x="1105" y="14942"/>
                    <a:pt x="2428" y="14942"/>
                  </a:cubicBezTo>
                  <a:lnTo>
                    <a:pt x="3674" y="14942"/>
                  </a:lnTo>
                  <a:cubicBezTo>
                    <a:pt x="3821" y="14942"/>
                    <a:pt x="3968" y="14795"/>
                    <a:pt x="3968" y="14648"/>
                  </a:cubicBezTo>
                  <a:cubicBezTo>
                    <a:pt x="3968" y="14501"/>
                    <a:pt x="3821" y="14354"/>
                    <a:pt x="3674" y="14354"/>
                  </a:cubicBezTo>
                  <a:lnTo>
                    <a:pt x="2428" y="14354"/>
                  </a:lnTo>
                  <a:cubicBezTo>
                    <a:pt x="1399" y="14354"/>
                    <a:pt x="588" y="13519"/>
                    <a:pt x="588" y="12520"/>
                  </a:cubicBezTo>
                  <a:cubicBezTo>
                    <a:pt x="588" y="12397"/>
                    <a:pt x="664" y="12320"/>
                    <a:pt x="764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111" y="13449"/>
                    <a:pt x="8576" y="13449"/>
                  </a:cubicBezTo>
                  <a:lnTo>
                    <a:pt x="10950" y="13449"/>
                  </a:lnTo>
                  <a:cubicBezTo>
                    <a:pt x="11415" y="13449"/>
                    <a:pt x="11785" y="13055"/>
                    <a:pt x="11785" y="12591"/>
                  </a:cubicBezTo>
                  <a:lnTo>
                    <a:pt x="11785" y="12320"/>
                  </a:lnTo>
                  <a:lnTo>
                    <a:pt x="18739" y="12320"/>
                  </a:lnTo>
                  <a:cubicBezTo>
                    <a:pt x="18838" y="12320"/>
                    <a:pt x="18932" y="12397"/>
                    <a:pt x="18932" y="12520"/>
                  </a:cubicBezTo>
                  <a:cubicBezTo>
                    <a:pt x="18932" y="13519"/>
                    <a:pt x="18104" y="14354"/>
                    <a:pt x="17075" y="14354"/>
                  </a:cubicBezTo>
                  <a:lnTo>
                    <a:pt x="4996" y="14354"/>
                  </a:lnTo>
                  <a:cubicBezTo>
                    <a:pt x="4826" y="14354"/>
                    <a:pt x="4702" y="14501"/>
                    <a:pt x="4702" y="14648"/>
                  </a:cubicBezTo>
                  <a:cubicBezTo>
                    <a:pt x="4702" y="14795"/>
                    <a:pt x="4826" y="14942"/>
                    <a:pt x="4996" y="14942"/>
                  </a:cubicBezTo>
                  <a:lnTo>
                    <a:pt x="17075" y="14942"/>
                  </a:lnTo>
                  <a:cubicBezTo>
                    <a:pt x="18421" y="14942"/>
                    <a:pt x="19497" y="13843"/>
                    <a:pt x="19497" y="12520"/>
                  </a:cubicBezTo>
                  <a:cubicBezTo>
                    <a:pt x="19497" y="12079"/>
                    <a:pt x="19156" y="11732"/>
                    <a:pt x="18739" y="11732"/>
                  </a:cubicBezTo>
                  <a:lnTo>
                    <a:pt x="18274" y="11732"/>
                  </a:lnTo>
                  <a:cubicBezTo>
                    <a:pt x="18368" y="11586"/>
                    <a:pt x="18421" y="11392"/>
                    <a:pt x="18421" y="11168"/>
                  </a:cubicBezTo>
                  <a:lnTo>
                    <a:pt x="18421" y="1152"/>
                  </a:lnTo>
                  <a:cubicBezTo>
                    <a:pt x="18421" y="518"/>
                    <a:pt x="17904" y="0"/>
                    <a:pt x="17269" y="0"/>
                  </a:cubicBezTo>
                  <a:lnTo>
                    <a:pt x="14601" y="0"/>
                  </a:lnTo>
                  <a:cubicBezTo>
                    <a:pt x="14430" y="0"/>
                    <a:pt x="14307" y="124"/>
                    <a:pt x="14307" y="294"/>
                  </a:cubicBezTo>
                  <a:cubicBezTo>
                    <a:pt x="14307" y="441"/>
                    <a:pt x="14430" y="588"/>
                    <a:pt x="14601" y="588"/>
                  </a:cubicBezTo>
                  <a:lnTo>
                    <a:pt x="17269" y="588"/>
                  </a:lnTo>
                  <a:cubicBezTo>
                    <a:pt x="17586" y="588"/>
                    <a:pt x="17833" y="835"/>
                    <a:pt x="17833" y="1152"/>
                  </a:cubicBezTo>
                  <a:lnTo>
                    <a:pt x="17833" y="11168"/>
                  </a:lnTo>
                  <a:cubicBezTo>
                    <a:pt x="17833" y="11491"/>
                    <a:pt x="17586" y="11732"/>
                    <a:pt x="17269" y="11732"/>
                  </a:cubicBezTo>
                  <a:lnTo>
                    <a:pt x="2234" y="11732"/>
                  </a:lnTo>
                  <a:cubicBezTo>
                    <a:pt x="1910" y="11732"/>
                    <a:pt x="1669" y="11491"/>
                    <a:pt x="1669" y="11168"/>
                  </a:cubicBezTo>
                  <a:lnTo>
                    <a:pt x="1669" y="1152"/>
                  </a:lnTo>
                  <a:cubicBezTo>
                    <a:pt x="1669" y="835"/>
                    <a:pt x="1910" y="588"/>
                    <a:pt x="2234" y="588"/>
                  </a:cubicBezTo>
                  <a:lnTo>
                    <a:pt x="13255" y="588"/>
                  </a:lnTo>
                  <a:cubicBezTo>
                    <a:pt x="13425" y="588"/>
                    <a:pt x="13548" y="441"/>
                    <a:pt x="13548" y="294"/>
                  </a:cubicBezTo>
                  <a:cubicBezTo>
                    <a:pt x="13548" y="124"/>
                    <a:pt x="13425" y="0"/>
                    <a:pt x="13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442312" y="2879623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0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1"/>
                    <a:pt x="123" y="565"/>
                    <a:pt x="270" y="565"/>
                  </a:cubicBezTo>
                  <a:cubicBezTo>
                    <a:pt x="441" y="565"/>
                    <a:pt x="564" y="441"/>
                    <a:pt x="564" y="271"/>
                  </a:cubicBez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2464285" y="2879623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2486278" y="2879623"/>
              <a:ext cx="10889" cy="11006"/>
            </a:xfrm>
            <a:custGeom>
              <a:avLst/>
              <a:gdLst/>
              <a:ahLst/>
              <a:cxnLst/>
              <a:rect l="l" t="t" r="r" b="b"/>
              <a:pathLst>
                <a:path w="559" h="565" extrusionOk="0">
                  <a:moveTo>
                    <a:pt x="294" y="1"/>
                  </a:moveTo>
                  <a:cubicBezTo>
                    <a:pt x="118" y="1"/>
                    <a:pt x="0" y="124"/>
                    <a:pt x="0" y="271"/>
                  </a:cubicBezTo>
                  <a:cubicBezTo>
                    <a:pt x="0" y="441"/>
                    <a:pt x="118" y="565"/>
                    <a:pt x="294" y="565"/>
                  </a:cubicBezTo>
                  <a:cubicBezTo>
                    <a:pt x="441" y="565"/>
                    <a:pt x="559" y="441"/>
                    <a:pt x="559" y="271"/>
                  </a:cubicBezTo>
                  <a:cubicBezTo>
                    <a:pt x="559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2410813" y="2858215"/>
              <a:ext cx="289590" cy="198910"/>
            </a:xfrm>
            <a:custGeom>
              <a:avLst/>
              <a:gdLst/>
              <a:ahLst/>
              <a:cxnLst/>
              <a:rect l="l" t="t" r="r" b="b"/>
              <a:pathLst>
                <a:path w="14866" h="10211" extrusionOk="0">
                  <a:moveTo>
                    <a:pt x="14254" y="559"/>
                  </a:moveTo>
                  <a:cubicBezTo>
                    <a:pt x="14278" y="559"/>
                    <a:pt x="14278" y="588"/>
                    <a:pt x="14278" y="588"/>
                  </a:cubicBezTo>
                  <a:lnTo>
                    <a:pt x="14278" y="2175"/>
                  </a:lnTo>
                  <a:lnTo>
                    <a:pt x="9846" y="2175"/>
                  </a:lnTo>
                  <a:cubicBezTo>
                    <a:pt x="9188" y="1640"/>
                    <a:pt x="8353" y="1323"/>
                    <a:pt x="7424" y="1323"/>
                  </a:cubicBezTo>
                  <a:cubicBezTo>
                    <a:pt x="6519" y="1323"/>
                    <a:pt x="5661" y="1640"/>
                    <a:pt x="5020" y="2175"/>
                  </a:cubicBezTo>
                  <a:lnTo>
                    <a:pt x="565" y="2175"/>
                  </a:lnTo>
                  <a:lnTo>
                    <a:pt x="565" y="588"/>
                  </a:lnTo>
                  <a:lnTo>
                    <a:pt x="588" y="559"/>
                  </a:lnTo>
                  <a:close/>
                  <a:moveTo>
                    <a:pt x="7424" y="1881"/>
                  </a:moveTo>
                  <a:cubicBezTo>
                    <a:pt x="9211" y="1881"/>
                    <a:pt x="10657" y="3327"/>
                    <a:pt x="10657" y="5114"/>
                  </a:cubicBezTo>
                  <a:cubicBezTo>
                    <a:pt x="10657" y="6877"/>
                    <a:pt x="9211" y="8323"/>
                    <a:pt x="7424" y="8323"/>
                  </a:cubicBezTo>
                  <a:cubicBezTo>
                    <a:pt x="5661" y="8323"/>
                    <a:pt x="4215" y="6877"/>
                    <a:pt x="4215" y="5114"/>
                  </a:cubicBezTo>
                  <a:cubicBezTo>
                    <a:pt x="4215" y="3327"/>
                    <a:pt x="5661" y="1881"/>
                    <a:pt x="7424" y="1881"/>
                  </a:cubicBezTo>
                  <a:close/>
                  <a:moveTo>
                    <a:pt x="14278" y="2763"/>
                  </a:moveTo>
                  <a:lnTo>
                    <a:pt x="14278" y="9622"/>
                  </a:lnTo>
                  <a:cubicBezTo>
                    <a:pt x="14278" y="9622"/>
                    <a:pt x="14278" y="9646"/>
                    <a:pt x="14254" y="9646"/>
                  </a:cubicBezTo>
                  <a:lnTo>
                    <a:pt x="588" y="9646"/>
                  </a:lnTo>
                  <a:lnTo>
                    <a:pt x="565" y="9622"/>
                  </a:lnTo>
                  <a:lnTo>
                    <a:pt x="565" y="2763"/>
                  </a:lnTo>
                  <a:lnTo>
                    <a:pt x="4462" y="2763"/>
                  </a:lnTo>
                  <a:cubicBezTo>
                    <a:pt x="3945" y="3404"/>
                    <a:pt x="3627" y="4209"/>
                    <a:pt x="3627" y="5114"/>
                  </a:cubicBezTo>
                  <a:cubicBezTo>
                    <a:pt x="3627" y="7201"/>
                    <a:pt x="5344" y="8888"/>
                    <a:pt x="7424" y="8888"/>
                  </a:cubicBezTo>
                  <a:cubicBezTo>
                    <a:pt x="9529" y="8888"/>
                    <a:pt x="11221" y="7201"/>
                    <a:pt x="11221" y="5114"/>
                  </a:cubicBezTo>
                  <a:cubicBezTo>
                    <a:pt x="11221" y="4209"/>
                    <a:pt x="10928" y="3404"/>
                    <a:pt x="10410" y="2763"/>
                  </a:cubicBezTo>
                  <a:close/>
                  <a:moveTo>
                    <a:pt x="588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588" y="10210"/>
                  </a:cubicBezTo>
                  <a:lnTo>
                    <a:pt x="14254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5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2520056" y="2911103"/>
              <a:ext cx="90699" cy="63466"/>
            </a:xfrm>
            <a:custGeom>
              <a:avLst/>
              <a:gdLst/>
              <a:ahLst/>
              <a:cxnLst/>
              <a:rect l="l" t="t" r="r" b="b"/>
              <a:pathLst>
                <a:path w="4656" h="3258" extrusionOk="0">
                  <a:moveTo>
                    <a:pt x="1763" y="1"/>
                  </a:moveTo>
                  <a:cubicBezTo>
                    <a:pt x="1152" y="1"/>
                    <a:pt x="564" y="248"/>
                    <a:pt x="124" y="665"/>
                  </a:cubicBezTo>
                  <a:cubicBezTo>
                    <a:pt x="29" y="783"/>
                    <a:pt x="0" y="959"/>
                    <a:pt x="124" y="1077"/>
                  </a:cubicBezTo>
                  <a:cubicBezTo>
                    <a:pt x="173" y="1138"/>
                    <a:pt x="247" y="1169"/>
                    <a:pt x="320" y="1169"/>
                  </a:cubicBezTo>
                  <a:cubicBezTo>
                    <a:pt x="394" y="1169"/>
                    <a:pt x="467" y="1138"/>
                    <a:pt x="517" y="1077"/>
                  </a:cubicBezTo>
                  <a:cubicBezTo>
                    <a:pt x="858" y="759"/>
                    <a:pt x="1299" y="589"/>
                    <a:pt x="1763" y="589"/>
                  </a:cubicBezTo>
                  <a:cubicBezTo>
                    <a:pt x="2675" y="589"/>
                    <a:pt x="3409" y="1276"/>
                    <a:pt x="3503" y="2158"/>
                  </a:cubicBezTo>
                  <a:lnTo>
                    <a:pt x="3409" y="2035"/>
                  </a:lnTo>
                  <a:cubicBezTo>
                    <a:pt x="3351" y="1963"/>
                    <a:pt x="3270" y="1925"/>
                    <a:pt x="3188" y="1925"/>
                  </a:cubicBezTo>
                  <a:cubicBezTo>
                    <a:pt x="3128" y="1925"/>
                    <a:pt x="3067" y="1945"/>
                    <a:pt x="3015" y="1988"/>
                  </a:cubicBezTo>
                  <a:cubicBezTo>
                    <a:pt x="2892" y="2082"/>
                    <a:pt x="2868" y="2252"/>
                    <a:pt x="2968" y="2376"/>
                  </a:cubicBezTo>
                  <a:lnTo>
                    <a:pt x="3527" y="3134"/>
                  </a:lnTo>
                  <a:cubicBezTo>
                    <a:pt x="3580" y="3210"/>
                    <a:pt x="3674" y="3257"/>
                    <a:pt x="3750" y="3257"/>
                  </a:cubicBezTo>
                  <a:cubicBezTo>
                    <a:pt x="3850" y="3257"/>
                    <a:pt x="3921" y="3210"/>
                    <a:pt x="3997" y="3134"/>
                  </a:cubicBezTo>
                  <a:lnTo>
                    <a:pt x="4555" y="2376"/>
                  </a:lnTo>
                  <a:cubicBezTo>
                    <a:pt x="4655" y="2252"/>
                    <a:pt x="4632" y="2082"/>
                    <a:pt x="4508" y="1988"/>
                  </a:cubicBezTo>
                  <a:cubicBezTo>
                    <a:pt x="4456" y="1945"/>
                    <a:pt x="4392" y="1925"/>
                    <a:pt x="4329" y="1925"/>
                  </a:cubicBezTo>
                  <a:cubicBezTo>
                    <a:pt x="4242" y="1925"/>
                    <a:pt x="4159" y="1963"/>
                    <a:pt x="4115" y="2035"/>
                  </a:cubicBezTo>
                  <a:lnTo>
                    <a:pt x="4068" y="2082"/>
                  </a:lnTo>
                  <a:cubicBezTo>
                    <a:pt x="3944" y="906"/>
                    <a:pt x="2939" y="1"/>
                    <a:pt x="17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2500011" y="2940654"/>
              <a:ext cx="90699" cy="63563"/>
            </a:xfrm>
            <a:custGeom>
              <a:avLst/>
              <a:gdLst/>
              <a:ahLst/>
              <a:cxnLst/>
              <a:rect l="l" t="t" r="r" b="b"/>
              <a:pathLst>
                <a:path w="4656" h="3263" extrusionOk="0">
                  <a:moveTo>
                    <a:pt x="912" y="0"/>
                  </a:moveTo>
                  <a:cubicBezTo>
                    <a:pt x="835" y="0"/>
                    <a:pt x="735" y="53"/>
                    <a:pt x="688" y="124"/>
                  </a:cubicBezTo>
                  <a:lnTo>
                    <a:pt x="100" y="882"/>
                  </a:lnTo>
                  <a:cubicBezTo>
                    <a:pt x="0" y="1005"/>
                    <a:pt x="30" y="1176"/>
                    <a:pt x="177" y="1276"/>
                  </a:cubicBezTo>
                  <a:cubicBezTo>
                    <a:pt x="224" y="1323"/>
                    <a:pt x="271" y="1352"/>
                    <a:pt x="347" y="1352"/>
                  </a:cubicBezTo>
                  <a:cubicBezTo>
                    <a:pt x="418" y="1352"/>
                    <a:pt x="518" y="1299"/>
                    <a:pt x="565" y="1229"/>
                  </a:cubicBezTo>
                  <a:lnTo>
                    <a:pt x="588" y="1176"/>
                  </a:lnTo>
                  <a:cubicBezTo>
                    <a:pt x="735" y="2352"/>
                    <a:pt x="1717" y="3263"/>
                    <a:pt x="2916" y="3263"/>
                  </a:cubicBezTo>
                  <a:cubicBezTo>
                    <a:pt x="3527" y="3263"/>
                    <a:pt x="4091" y="3016"/>
                    <a:pt x="4532" y="2598"/>
                  </a:cubicBezTo>
                  <a:cubicBezTo>
                    <a:pt x="4656" y="2475"/>
                    <a:pt x="4656" y="2304"/>
                    <a:pt x="4556" y="2181"/>
                  </a:cubicBezTo>
                  <a:cubicBezTo>
                    <a:pt x="4497" y="2119"/>
                    <a:pt x="4424" y="2088"/>
                    <a:pt x="4350" y="2088"/>
                  </a:cubicBezTo>
                  <a:cubicBezTo>
                    <a:pt x="4277" y="2088"/>
                    <a:pt x="4203" y="2119"/>
                    <a:pt x="4144" y="2181"/>
                  </a:cubicBezTo>
                  <a:cubicBezTo>
                    <a:pt x="3821" y="2498"/>
                    <a:pt x="3380" y="2675"/>
                    <a:pt x="2916" y="2675"/>
                  </a:cubicBezTo>
                  <a:cubicBezTo>
                    <a:pt x="2011" y="2675"/>
                    <a:pt x="1252" y="1987"/>
                    <a:pt x="1153" y="1105"/>
                  </a:cubicBezTo>
                  <a:lnTo>
                    <a:pt x="1153" y="1105"/>
                  </a:lnTo>
                  <a:lnTo>
                    <a:pt x="1252" y="1229"/>
                  </a:lnTo>
                  <a:cubicBezTo>
                    <a:pt x="1310" y="1300"/>
                    <a:pt x="1399" y="1338"/>
                    <a:pt x="1488" y="1338"/>
                  </a:cubicBezTo>
                  <a:cubicBezTo>
                    <a:pt x="1553" y="1338"/>
                    <a:pt x="1618" y="1318"/>
                    <a:pt x="1670" y="1276"/>
                  </a:cubicBezTo>
                  <a:cubicBezTo>
                    <a:pt x="1793" y="1176"/>
                    <a:pt x="1817" y="1005"/>
                    <a:pt x="1717" y="882"/>
                  </a:cubicBezTo>
                  <a:lnTo>
                    <a:pt x="1129" y="124"/>
                  </a:lnTo>
                  <a:cubicBezTo>
                    <a:pt x="1082" y="53"/>
                    <a:pt x="1006" y="0"/>
                    <a:pt x="91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9"/>
          <p:cNvGrpSpPr/>
          <p:nvPr/>
        </p:nvGrpSpPr>
        <p:grpSpPr>
          <a:xfrm>
            <a:off x="1306196" y="1629151"/>
            <a:ext cx="379821" cy="326329"/>
            <a:chOff x="1789660" y="2819976"/>
            <a:chExt cx="379821" cy="326329"/>
          </a:xfrm>
        </p:grpSpPr>
        <p:sp>
          <p:nvSpPr>
            <p:cNvPr id="1399" name="Google Shape;1399;p39"/>
            <p:cNvSpPr/>
            <p:nvPr/>
          </p:nvSpPr>
          <p:spPr>
            <a:xfrm>
              <a:off x="1794919" y="3035111"/>
              <a:ext cx="368834" cy="48232"/>
            </a:xfrm>
            <a:custGeom>
              <a:avLst/>
              <a:gdLst/>
              <a:ahLst/>
              <a:cxnLst/>
              <a:rect l="l" t="t" r="r" b="b"/>
              <a:pathLst>
                <a:path w="18934" h="2476" extrusionOk="0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794919" y="2825236"/>
              <a:ext cx="368834" cy="209897"/>
            </a:xfrm>
            <a:custGeom>
              <a:avLst/>
              <a:gdLst/>
              <a:ahLst/>
              <a:cxnLst/>
              <a:rect l="l" t="t" r="r" b="b"/>
              <a:pathLst>
                <a:path w="18934" h="10775" extrusionOk="0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794919" y="2825236"/>
              <a:ext cx="368834" cy="209897"/>
            </a:xfrm>
            <a:custGeom>
              <a:avLst/>
              <a:gdLst/>
              <a:ahLst/>
              <a:cxnLst/>
              <a:rect l="l" t="t" r="r" b="b"/>
              <a:pathLst>
                <a:path w="18934" h="10775" extrusionOk="0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129836" y="2825236"/>
              <a:ext cx="33915" cy="209897"/>
            </a:xfrm>
            <a:custGeom>
              <a:avLst/>
              <a:gdLst/>
              <a:ahLst/>
              <a:cxnLst/>
              <a:rect l="l" t="t" r="r" b="b"/>
              <a:pathLst>
                <a:path w="1741" h="10775" extrusionOk="0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129836" y="3035111"/>
              <a:ext cx="33915" cy="48232"/>
            </a:xfrm>
            <a:custGeom>
              <a:avLst/>
              <a:gdLst/>
              <a:ahLst/>
              <a:cxnLst/>
              <a:rect l="l" t="t" r="r" b="b"/>
              <a:pathLst>
                <a:path w="1741" h="2476" extrusionOk="0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937590" y="3083324"/>
              <a:ext cx="83959" cy="57719"/>
            </a:xfrm>
            <a:custGeom>
              <a:avLst/>
              <a:gdLst/>
              <a:ahLst/>
              <a:cxnLst/>
              <a:rect l="l" t="t" r="r" b="b"/>
              <a:pathLst>
                <a:path w="4310" h="2963" extrusionOk="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942869" y="308332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942869" y="308332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818276" y="2851008"/>
              <a:ext cx="322121" cy="184125"/>
            </a:xfrm>
            <a:custGeom>
              <a:avLst/>
              <a:gdLst/>
              <a:ahLst/>
              <a:cxnLst/>
              <a:rect l="l" t="t" r="r" b="b"/>
              <a:pathLst>
                <a:path w="16536" h="9452" extrusionOk="0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2117466" y="2851008"/>
              <a:ext cx="22928" cy="184125"/>
            </a:xfrm>
            <a:custGeom>
              <a:avLst/>
              <a:gdLst/>
              <a:ahLst/>
              <a:cxnLst/>
              <a:rect l="l" t="t" r="r" b="b"/>
              <a:pathLst>
                <a:path w="1177" h="9452" extrusionOk="0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997237" y="2887298"/>
              <a:ext cx="111659" cy="147834"/>
            </a:xfrm>
            <a:custGeom>
              <a:avLst/>
              <a:gdLst/>
              <a:ahLst/>
              <a:cxnLst/>
              <a:rect l="l" t="t" r="r" b="b"/>
              <a:pathLst>
                <a:path w="5732" h="7589" extrusionOk="0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960946" y="3053773"/>
              <a:ext cx="36778" cy="11006"/>
            </a:xfrm>
            <a:custGeom>
              <a:avLst/>
              <a:gdLst/>
              <a:ahLst/>
              <a:cxnLst/>
              <a:rect l="l" t="t" r="r" b="b"/>
              <a:pathLst>
                <a:path w="1888" h="565" extrusionOk="0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902779" y="2946946"/>
              <a:ext cx="11474" cy="10909"/>
            </a:xfrm>
            <a:custGeom>
              <a:avLst/>
              <a:gdLst/>
              <a:ahLst/>
              <a:cxnLst/>
              <a:rect l="l" t="t" r="r" b="b"/>
              <a:pathLst>
                <a:path w="589" h="560" extrusionOk="0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886533" y="2922109"/>
              <a:ext cx="43869" cy="20084"/>
            </a:xfrm>
            <a:custGeom>
              <a:avLst/>
              <a:gdLst/>
              <a:ahLst/>
              <a:cxnLst/>
              <a:rect l="l" t="t" r="r" b="b"/>
              <a:pathLst>
                <a:path w="2252" h="1031" extrusionOk="0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869800" y="2902064"/>
              <a:ext cx="77784" cy="29571"/>
            </a:xfrm>
            <a:custGeom>
              <a:avLst/>
              <a:gdLst/>
              <a:ahLst/>
              <a:cxnLst/>
              <a:rect l="l" t="t" r="r" b="b"/>
              <a:pathLst>
                <a:path w="3993" h="1518" extrusionOk="0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854118" y="2882019"/>
              <a:ext cx="108796" cy="37889"/>
            </a:xfrm>
            <a:custGeom>
              <a:avLst/>
              <a:gdLst/>
              <a:ahLst/>
              <a:cxnLst/>
              <a:rect l="l" t="t" r="r" b="b"/>
              <a:pathLst>
                <a:path w="5585" h="1945" extrusionOk="0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1789660" y="2819976"/>
              <a:ext cx="379821" cy="326329"/>
            </a:xfrm>
            <a:custGeom>
              <a:avLst/>
              <a:gdLst/>
              <a:ahLst/>
              <a:cxnLst/>
              <a:rect l="l" t="t" r="r" b="b"/>
              <a:pathLst>
                <a:path w="19498" h="16752" extrusionOk="0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2013386" y="2912603"/>
              <a:ext cx="79264" cy="10889"/>
            </a:xfrm>
            <a:custGeom>
              <a:avLst/>
              <a:gdLst/>
              <a:ahLst/>
              <a:cxnLst/>
              <a:rect l="l" t="t" r="r" b="b"/>
              <a:pathLst>
                <a:path w="4069" h="559" extrusionOk="0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013386" y="2941219"/>
              <a:ext cx="45369" cy="11474"/>
            </a:xfrm>
            <a:custGeom>
              <a:avLst/>
              <a:gdLst/>
              <a:ahLst/>
              <a:cxnLst/>
              <a:rect l="l" t="t" r="r" b="b"/>
              <a:pathLst>
                <a:path w="2329" h="589" extrusionOk="0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2013386" y="2970302"/>
              <a:ext cx="79264" cy="11006"/>
            </a:xfrm>
            <a:custGeom>
              <a:avLst/>
              <a:gdLst/>
              <a:ahLst/>
              <a:cxnLst/>
              <a:rect l="l" t="t" r="r" b="b"/>
              <a:pathLst>
                <a:path w="4069" h="565" extrusionOk="0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2013386" y="2998937"/>
              <a:ext cx="45369" cy="11454"/>
            </a:xfrm>
            <a:custGeom>
              <a:avLst/>
              <a:gdLst/>
              <a:ahLst/>
              <a:cxnLst/>
              <a:rect l="l" t="t" r="r" b="b"/>
              <a:pathLst>
                <a:path w="2329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1854118" y="2970302"/>
              <a:ext cx="108796" cy="11006"/>
            </a:xfrm>
            <a:custGeom>
              <a:avLst/>
              <a:gdLst/>
              <a:ahLst/>
              <a:cxnLst/>
              <a:rect l="l" t="t" r="r" b="b"/>
              <a:pathLst>
                <a:path w="5585" h="565" extrusionOk="0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1854118" y="2998937"/>
              <a:ext cx="108796" cy="11454"/>
            </a:xfrm>
            <a:custGeom>
              <a:avLst/>
              <a:gdLst/>
              <a:ahLst/>
              <a:cxnLst/>
              <a:rect l="l" t="t" r="r" b="b"/>
              <a:pathLst>
                <a:path w="5585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73;p39">
            <a:extLst>
              <a:ext uri="{FF2B5EF4-FFF2-40B4-BE49-F238E27FC236}">
                <a16:creationId xmlns:a16="http://schemas.microsoft.com/office/drawing/2014/main" id="{1AFA4E92-A299-B4D7-0486-0B5447A50C71}"/>
              </a:ext>
            </a:extLst>
          </p:cNvPr>
          <p:cNvSpPr/>
          <p:nvPr/>
        </p:nvSpPr>
        <p:spPr>
          <a:xfrm>
            <a:off x="6739126" y="14839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76;p39">
            <a:extLst>
              <a:ext uri="{FF2B5EF4-FFF2-40B4-BE49-F238E27FC236}">
                <a16:creationId xmlns:a16="http://schemas.microsoft.com/office/drawing/2014/main" id="{15E2474A-B84E-70A5-0172-577810AE878A}"/>
              </a:ext>
            </a:extLst>
          </p:cNvPr>
          <p:cNvSpPr txBox="1">
            <a:spLocks/>
          </p:cNvSpPr>
          <p:nvPr/>
        </p:nvSpPr>
        <p:spPr>
          <a:xfrm>
            <a:off x="5621026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CO" dirty="0"/>
              <a:t>Integrarse con procesos internos de revisión y aprobación</a:t>
            </a:r>
          </a:p>
        </p:txBody>
      </p:sp>
      <p:sp>
        <p:nvSpPr>
          <p:cNvPr id="6" name="Google Shape;1378;p39">
            <a:extLst>
              <a:ext uri="{FF2B5EF4-FFF2-40B4-BE49-F238E27FC236}">
                <a16:creationId xmlns:a16="http://schemas.microsoft.com/office/drawing/2014/main" id="{A4C95F05-8E3D-238A-3C52-BB04E9CD02CA}"/>
              </a:ext>
            </a:extLst>
          </p:cNvPr>
          <p:cNvSpPr txBox="1">
            <a:spLocks/>
          </p:cNvSpPr>
          <p:nvPr/>
        </p:nvSpPr>
        <p:spPr>
          <a:xfrm>
            <a:off x="5621026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CO" dirty="0"/>
              <a:t>Integraciones</a:t>
            </a:r>
          </a:p>
        </p:txBody>
      </p:sp>
      <p:pic>
        <p:nvPicPr>
          <p:cNvPr id="5124" name="Picture 4" descr="Integración - Iconos gratis de formas y simbolos">
            <a:extLst>
              <a:ext uri="{FF2B5EF4-FFF2-40B4-BE49-F238E27FC236}">
                <a16:creationId xmlns:a16="http://schemas.microsoft.com/office/drawing/2014/main" id="{28BC6286-6C4E-DEFF-575D-1BCEF3A1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67" y="1575085"/>
            <a:ext cx="430796" cy="43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>
          <a:extLst>
            <a:ext uri="{FF2B5EF4-FFF2-40B4-BE49-F238E27FC236}">
              <a16:creationId xmlns:a16="http://schemas.microsoft.com/office/drawing/2014/main" id="{2B209E2A-A981-2C87-241B-24074AD0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67C0481E-87A7-6776-B5FA-FC2EB3814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08" y="181432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334CCCAF-0DD0-8C51-A107-33CC88ABC3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150" name="Picture 6" descr="Qué es la fijación de objetivos y por qué es importante - Glosario -  Plataforma educativa Lectera">
            <a:extLst>
              <a:ext uri="{FF2B5EF4-FFF2-40B4-BE49-F238E27FC236}">
                <a16:creationId xmlns:a16="http://schemas.microsoft.com/office/drawing/2014/main" id="{DC08483A-D32B-700D-A6CB-429F9FA6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35" y="1328789"/>
            <a:ext cx="3474680" cy="195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8261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880</Words>
  <Application>Microsoft Office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Inter</vt:lpstr>
      <vt:lpstr>Montserrat</vt:lpstr>
      <vt:lpstr>PT Sans</vt:lpstr>
      <vt:lpstr>Open Sans</vt:lpstr>
      <vt:lpstr>Bebas Neue</vt:lpstr>
      <vt:lpstr>Computer Workshop for Beginners by Slidesgo</vt:lpstr>
      <vt:lpstr>Challengue Mercado Libre</vt:lpstr>
      <vt:lpstr>Table De Contenido</vt:lpstr>
      <vt:lpstr>Resumen Ejecutivo</vt:lpstr>
      <vt:lpstr>Introduccion</vt:lpstr>
      <vt:lpstr>—Valor</vt:lpstr>
      <vt:lpstr>Oportunidad</vt:lpstr>
      <vt:lpstr>Problema o Oportunidad</vt:lpstr>
      <vt:lpstr>Crear flujo de trabajo</vt:lpstr>
      <vt:lpstr>Objetivos</vt:lpstr>
      <vt:lpstr>GenIA</vt:lpstr>
      <vt:lpstr>Machine Learning</vt:lpstr>
      <vt:lpstr>Beneficios</vt:lpstr>
      <vt:lpstr>01</vt:lpstr>
      <vt:lpstr>Embedding LLM</vt:lpstr>
      <vt:lpstr>Main computing features</vt:lpstr>
      <vt:lpstr>—Resultados</vt:lpstr>
      <vt:lpstr>—Resultados</vt:lpstr>
      <vt:lpstr>—Resultados</vt:lpstr>
      <vt:lpstr>—Conclusiones</vt:lpstr>
      <vt:lpstr>—Conclusiones</vt:lpstr>
      <vt:lpstr>Proximos Pasos</vt:lpstr>
      <vt:lpstr>01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Julio Alberto Parra Martinez</dc:creator>
  <cp:lastModifiedBy>Julio Alberto Parra Martinez</cp:lastModifiedBy>
  <cp:revision>8</cp:revision>
  <dcterms:modified xsi:type="dcterms:W3CDTF">2025-07-31T19:50:43Z</dcterms:modified>
</cp:coreProperties>
</file>