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  <p:sldMasterId id="2147483684" r:id="rId4"/>
    <p:sldMasterId id="2147483696" r:id="rId5"/>
    <p:sldMasterId id="2147483732" r:id="rId6"/>
    <p:sldMasterId id="2147483744" r:id="rId7"/>
  </p:sldMasterIdLst>
  <p:notesMasterIdLst>
    <p:notesMasterId r:id="rId22"/>
  </p:notesMasterIdLst>
  <p:handoutMasterIdLst>
    <p:handoutMasterId r:id="rId23"/>
  </p:handoutMasterIdLst>
  <p:sldIdLst>
    <p:sldId id="256" r:id="rId8"/>
    <p:sldId id="257" r:id="rId9"/>
    <p:sldId id="258" r:id="rId10"/>
    <p:sldId id="259" r:id="rId11"/>
    <p:sldId id="260" r:id="rId12"/>
    <p:sldId id="262" r:id="rId13"/>
    <p:sldId id="263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x="10080625" cy="5670550"/>
  <p:notesSz cx="7559675" cy="106918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763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4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51253004-EEAC-EA7F-39C3-4D94C67B7863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pt-BR" sz="1400" b="0" i="0" u="none" strike="noStrike" kern="1200" cap="none">
              <a:ln>
                <a:noFill/>
              </a:ln>
              <a:latin typeface="Noto Sans" pitchFamily="34"/>
              <a:ea typeface="Noto Sans CJK SC" pitchFamily="2"/>
              <a:cs typeface="Noto Sans Devanagari" pitchFamily="2"/>
            </a:endParaRP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EC41237-0BFC-D8A1-D6A0-52467BA5E8B2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pt-BR" sz="1400" b="0" i="0" u="none" strike="noStrike" kern="1200" cap="none">
              <a:ln>
                <a:noFill/>
              </a:ln>
              <a:latin typeface="Noto Sans" pitchFamily="34"/>
              <a:ea typeface="Noto Sans CJK SC" pitchFamily="2"/>
              <a:cs typeface="Noto Sans Devanagari" pitchFamily="2"/>
            </a:endParaRP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9B33719-A451-B0B0-1A39-F66833F26428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pt-BR" sz="1400" b="0" i="0" u="none" strike="noStrike" kern="1200" cap="none">
              <a:ln>
                <a:noFill/>
              </a:ln>
              <a:latin typeface="Noto Sans" pitchFamily="34"/>
              <a:ea typeface="Noto Sans CJK SC" pitchFamily="2"/>
              <a:cs typeface="Noto Sans Devanagari" pitchFamily="2"/>
            </a:endParaRP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4A5943C-11A3-FF89-6A03-13CF10E6ED8D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129DC585-454D-489F-AE7B-D0759259499C}" type="slidenum">
              <a:t>‹nº›</a:t>
            </a:fld>
            <a:endParaRPr lang="pt-BR" sz="1400" b="0" i="0" u="none" strike="noStrike" kern="1200" cap="none">
              <a:ln>
                <a:noFill/>
              </a:ln>
              <a:latin typeface="Noto Sans" pitchFamily="34"/>
              <a:ea typeface="Noto Sans CJK SC" pitchFamily="2"/>
              <a:cs typeface="Noto Sans Devanagari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1183439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881DDC77-C907-CB70-A340-EB5C03EABED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720000" y="900000"/>
            <a:ext cx="6120000" cy="344160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D1417AF4-5102-DCF6-C4CE-DFD1F386513D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20000" y="4680000"/>
            <a:ext cx="6120000" cy="504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pt-BR"/>
          </a:p>
        </p:txBody>
      </p:sp>
      <p:sp>
        <p:nvSpPr>
          <p:cNvPr id="4" name="Espaço Reservado para Cabeçalho 3">
            <a:extLst>
              <a:ext uri="{FF2B5EF4-FFF2-40B4-BE49-F238E27FC236}">
                <a16:creationId xmlns:a16="http://schemas.microsoft.com/office/drawing/2014/main" id="{B4943136-C733-546A-AAF7-F5B42A0095D9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rtl="0" hangingPunct="0">
              <a:buNone/>
              <a:tabLst/>
              <a:defRPr lang="pt-BR" sz="1400" kern="1200">
                <a:latin typeface="Noto Sans" pitchFamily="34"/>
                <a:ea typeface="Noto Sans CJK SC" pitchFamily="2"/>
                <a:cs typeface="Noto Sans Devanagari" pitchFamily="2"/>
              </a:defRPr>
            </a:lvl1pPr>
          </a:lstStyle>
          <a:p>
            <a:pPr lvl="0"/>
            <a:endParaRPr lang="pt-BR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2BB6BB2-F646-F956-87B4-E62443330AF3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r" rtl="0" hangingPunct="0">
              <a:buNone/>
              <a:tabLst/>
              <a:defRPr lang="pt-BR" sz="1400" kern="1200">
                <a:latin typeface="Noto Sans" pitchFamily="34"/>
                <a:ea typeface="Noto Sans CJK SC" pitchFamily="2"/>
                <a:cs typeface="Noto Sans Devanagari" pitchFamily="2"/>
              </a:defRPr>
            </a:lvl1pPr>
          </a:lstStyle>
          <a:p>
            <a:pPr lvl="0"/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9DA8B21-1397-9679-6A29-63486C7A5951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>
            <a:lvl1pPr lvl="0" rtl="0" hangingPunct="0">
              <a:buNone/>
              <a:tabLst/>
              <a:defRPr lang="pt-BR" sz="1400" kern="1200">
                <a:latin typeface="Noto Sans" pitchFamily="34"/>
                <a:ea typeface="Noto Sans CJK SC" pitchFamily="2"/>
                <a:cs typeface="Noto Sans Devanagari" pitchFamily="2"/>
              </a:defRPr>
            </a:lvl1pPr>
          </a:lstStyle>
          <a:p>
            <a:pPr lvl="0"/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42D8F4E-779A-DEC4-6244-F54480137C74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>
            <a:lvl1pPr lvl="0" algn="r" rtl="0" hangingPunct="0">
              <a:buNone/>
              <a:tabLst/>
              <a:defRPr lang="pt-BR" sz="1400" kern="1200">
                <a:latin typeface="Noto Sans" pitchFamily="34"/>
                <a:ea typeface="Noto Sans CJK SC" pitchFamily="2"/>
                <a:cs typeface="Noto Sans Devanagari" pitchFamily="2"/>
              </a:defRPr>
            </a:lvl1pPr>
          </a:lstStyle>
          <a:p>
            <a:pPr lvl="0"/>
            <a:fld id="{D78C9487-9E2A-4FCC-BCE4-E7584469A70E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0349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pt-BR" sz="2000" b="0" i="0" u="none" strike="noStrike" kern="1200" cap="none">
        <a:ln>
          <a:noFill/>
        </a:ln>
        <a:highlight>
          <a:scrgbClr r="0" g="0" b="0">
            <a:alpha val="0"/>
          </a:scrgbClr>
        </a:highlight>
        <a:latin typeface="Noto Sans" pitchFamily="34"/>
        <a:cs typeface="Noto Sans Devanagari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0731A90-CAB1-5734-7F02-AA0ECF08AE0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F07E3113-1FF2-4C4E-B58F-B93B9699AC84}" type="slidenum">
              <a:t>1</a:t>
            </a:fld>
            <a:endParaRPr lang="pt-BR"/>
          </a:p>
        </p:txBody>
      </p:sp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75CA98BC-92E4-D896-A03C-3B09049797FA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720725" y="900113"/>
            <a:ext cx="6119813" cy="34417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08ED121A-3387-B40D-72A9-8D6CB6CFE52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pt-B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4595A5B-6FCF-3A31-11E4-D534F73DD78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78FC5A61-1110-47B0-86E3-8BDE5C59344E}" type="slidenum">
              <a:t>10</a:t>
            </a:fld>
            <a:endParaRPr lang="pt-BR"/>
          </a:p>
        </p:txBody>
      </p:sp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69C16C7A-9133-BFA5-84CD-9FF21BA94144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720725" y="900113"/>
            <a:ext cx="6119813" cy="34417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34353030-6231-8AD6-C6D3-A2741C851D7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pt-B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4304C6C-C8B1-CFDF-6248-C9D93C959F2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65B20178-CE98-4B1B-A414-B8AE200AE018}" type="slidenum">
              <a:t>11</a:t>
            </a:fld>
            <a:endParaRPr lang="pt-BR"/>
          </a:p>
        </p:txBody>
      </p:sp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00E7672B-148B-D8D8-159A-F72062B0FCE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720725" y="900113"/>
            <a:ext cx="6119813" cy="34417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E809E581-A5E6-2A31-F75D-77277E529FB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pt-B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40E50F-E2C2-36FF-2ADA-4623C66182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307DECC-84DC-495B-025F-D4185BB4D90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65B20178-CE98-4B1B-A414-B8AE200AE018}" type="slidenum">
              <a:t>12</a:t>
            </a:fld>
            <a:endParaRPr lang="pt-BR"/>
          </a:p>
        </p:txBody>
      </p:sp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78089FFD-8A58-80C6-A14D-5A5EB5D1FEB4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720725" y="900113"/>
            <a:ext cx="6119813" cy="34417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AC964326-0558-A058-705B-F55CE1A872E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05263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F5AF3E-3521-9030-38B5-2CE98B4F82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FCE4423-C366-3E64-CBAA-466AFB9E54A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65B20178-CE98-4B1B-A414-B8AE200AE018}" type="slidenum">
              <a:t>13</a:t>
            </a:fld>
            <a:endParaRPr lang="pt-BR"/>
          </a:p>
        </p:txBody>
      </p:sp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1C147853-DF32-634D-90D7-B727FAEBEA24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720725" y="900113"/>
            <a:ext cx="6119813" cy="34417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F9695A20-EA77-AE02-6F06-F95AFA03AF2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14264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72FE92-A0D7-A2AD-A4DA-A9C109D95A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2387653-7B7B-21B0-7EF0-2E7CA92C023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65B20178-CE98-4B1B-A414-B8AE200AE018}" type="slidenum">
              <a:t>14</a:t>
            </a:fld>
            <a:endParaRPr lang="pt-BR"/>
          </a:p>
        </p:txBody>
      </p:sp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369D7BD6-BF90-878D-7B85-17CBCC5053F3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720725" y="900113"/>
            <a:ext cx="6119813" cy="34417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F5B46B11-25B7-0F7E-C023-5BF23D6835A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7582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E43F76C-BC84-57B4-87A6-33D975F37A2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87DC2EC4-C16C-4E2E-89FD-ED2CC139354B}" type="slidenum">
              <a:t>2</a:t>
            </a:fld>
            <a:endParaRPr lang="pt-BR"/>
          </a:p>
        </p:txBody>
      </p:sp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C0D8436D-7512-7D55-B108-8065804B293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720725" y="900113"/>
            <a:ext cx="6119813" cy="34417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B708583C-6E38-E4DA-77CD-0C9BFCC8F6C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4AF3F5A-67D1-7350-9345-7F5AB923101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852831C0-4F51-411A-BF3C-2B36335CB4DE}" type="slidenum">
              <a:t>3</a:t>
            </a:fld>
            <a:endParaRPr lang="pt-BR"/>
          </a:p>
        </p:txBody>
      </p:sp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3C299023-2552-E9AD-2531-915BF4B9E5DA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720725" y="900113"/>
            <a:ext cx="6119813" cy="34417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BCF84C43-1CCD-38B4-5CEC-5A8A72594E1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2EA773A-0C15-3DFC-D08F-09812DAE01E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EEFA0462-4847-437E-A0E9-F89E6421344C}" type="slidenum">
              <a:t>4</a:t>
            </a:fld>
            <a:endParaRPr lang="pt-BR"/>
          </a:p>
        </p:txBody>
      </p:sp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74ECB9E0-327A-9DE2-6A6F-ECFF54F8A214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720725" y="900113"/>
            <a:ext cx="6119813" cy="34417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1AE573E3-543C-C08C-7D33-45035EA48F8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pt-B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E25C323-8FA1-F662-1291-9D1B8D876B2C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2F93F301-4C57-4878-BAFD-411AEFB7FE3E}" type="slidenum">
              <a:t>5</a:t>
            </a:fld>
            <a:endParaRPr lang="pt-BR"/>
          </a:p>
        </p:txBody>
      </p:sp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171CBF8A-0723-D74F-647E-B54AF4EF7F5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720725" y="900113"/>
            <a:ext cx="6119813" cy="34417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CD71C307-18C3-E688-219E-95CC759D840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pt-B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1C83116-8701-6D44-A9C9-22D34E76740D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D3802964-0949-4416-BA98-9C62DF3877F4}" type="slidenum">
              <a:t>6</a:t>
            </a:fld>
            <a:endParaRPr lang="pt-BR"/>
          </a:p>
        </p:txBody>
      </p:sp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9E642311-5D1D-71E8-C16A-435BE321E7A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720725" y="900113"/>
            <a:ext cx="6119813" cy="34417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5651553F-C924-43A4-20AD-5695538FF58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pt-B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01484D6-EF78-C110-8F35-F63A10E8419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A59E4F57-3D17-4C50-B85D-493B52755FD0}" type="slidenum">
              <a:t>7</a:t>
            </a:fld>
            <a:endParaRPr lang="pt-BR"/>
          </a:p>
        </p:txBody>
      </p:sp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91B95129-B501-8E41-5695-102DA3C6930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720725" y="900113"/>
            <a:ext cx="6119813" cy="34417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9BCB510C-D22C-F516-6766-CD850B1A3EC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pt-B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AEE9A0C-0DB6-9ED9-6AF1-3B3E97EB594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82727F11-7349-4F85-B9A5-373E0248E9E3}" type="slidenum">
              <a:t>8</a:t>
            </a:fld>
            <a:endParaRPr lang="pt-BR"/>
          </a:p>
        </p:txBody>
      </p:sp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16D1EC2B-A898-8E34-4681-8A6EDD6ECFF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720725" y="900113"/>
            <a:ext cx="6119813" cy="34417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FA37306F-459D-8A49-6709-76E418831E6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pt-B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0DFFE8A-F08B-840E-D5F1-54255ACD367C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650525F9-AFD9-43DB-BC39-84B2A381D800}" type="slidenum">
              <a:t>9</a:t>
            </a:fld>
            <a:endParaRPr lang="pt-BR"/>
          </a:p>
        </p:txBody>
      </p:sp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1E2122C2-562B-442D-C7E0-AF5C8D9DA66A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720725" y="900113"/>
            <a:ext cx="6119813" cy="34417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5E7E25DE-FA16-0382-DF95-C0897934AD7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688537-F533-B0B8-481E-425E50B24D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928688"/>
            <a:ext cx="7559675" cy="1973262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CC34E66-31B3-3936-BD96-F9BD11C924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2978150"/>
            <a:ext cx="7559675" cy="137001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D9CBAC7-EA78-EE1E-50F0-3D4FA5D02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09AEA73-EDE7-95E9-5521-3AF5465E1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F6C330F-4660-1E9C-2831-DA7EE3501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6B4EA3E-73A2-400D-8BC5-2E9C98DBD40D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7255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811702-B91C-373C-C03A-D9EC384A0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76685C2-7FC2-3D6C-A660-093DA5C864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89DF06C-90EB-B4FB-E054-68B870DD7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206C80D-632F-3D23-D614-3247A1350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38453C7-C293-68AC-E50B-E0DC39DEB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1A18C90-959F-4DD7-86F9-6CEA2F1D8561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8015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91D3068-D855-7D66-B1B8-CD92095AEA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26313" y="468313"/>
            <a:ext cx="2286000" cy="45974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36712FF-054E-4D8F-4808-F5368D4045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68313" y="468313"/>
            <a:ext cx="6705600" cy="459740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6FB3E13-D6F1-0393-A639-396375B86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46F5A13-4F2C-2BE2-7A99-D96E64DEF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6746AAF-CC36-C6B4-752A-2D8EFA324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B19552F-B6C6-4632-8B84-D250F1589A0E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63387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715F04-AFE7-ED5A-9F3D-033168FEAB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928688"/>
            <a:ext cx="7559675" cy="1973262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810FF92-3A37-7C9A-8B2B-128A8765C0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2978150"/>
            <a:ext cx="7559675" cy="137001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400A7AA-7DF8-F957-FC49-45AAA4C10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8E94040-71CF-E31F-EEC0-5287E0C53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0A265D0-89B4-00F6-9AF3-8BABE13FE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1DDE4B2-5599-4884-875F-B9B910E33F70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42483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394439-1E5A-AB18-9CF8-05F149BB7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1CDAB55-3207-24CB-8602-7B855312CE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5347939-44E4-305E-6107-DD7226102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E9404EB-E89F-C51D-B8BD-A22EDF880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32438A1-9A40-04FF-AE9A-AE39B8888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1C0B7AE-8F52-4F58-BD54-3368C3550887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81982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BAB927-5F2F-3747-8F33-401C6B688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414463"/>
            <a:ext cx="8694737" cy="23574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5CC6D44-AE2C-91D2-3A5C-67025D4E20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3794125"/>
            <a:ext cx="8694737" cy="124142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0837DFF-47FA-5C59-BB43-33C249B3F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826E61C-DEE5-F22A-4A42-EE8B222F3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EC641F7-750B-5DD2-7E2D-3D5551E2B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6E6663C-4927-4B76-87B2-CED34C62314D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06062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F09399-7514-42E0-9CEC-2EF5468ED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1BC357E-F9C0-9957-CAC8-65D2BBDA79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8313" y="1800225"/>
            <a:ext cx="3005137" cy="328771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8E61B19-8E41-B8E3-A1E3-51923836C6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25850" y="1800225"/>
            <a:ext cx="3005138" cy="328771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0359DDF-E524-0B7F-79A7-5183A9538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A7179C9-C493-D620-07A6-2FB5F58B7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518058D-8817-5A19-9FAD-6A82ADE9A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4236527-4E00-4AE2-BD93-FEE320E7C1E0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83425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A9CC05-F230-919C-0464-1F9C16093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01625"/>
            <a:ext cx="8694737" cy="10969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F22CDD7-1CAD-1EB0-419E-3BFCB4AF0B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390650"/>
            <a:ext cx="426561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59F2D7F-08A3-02AB-5084-19D2B6F1F4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071688"/>
            <a:ext cx="4265612" cy="304641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9E59295-7317-AD34-E5FD-206DB715C5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390650"/>
            <a:ext cx="428466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E02C509-E294-2976-1B3A-8EEF31F24B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071688"/>
            <a:ext cx="4284662" cy="304641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7CB5D54-5A24-517E-E012-2EC5B7EC5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293D594-C6FB-E4F0-8489-14C6F2C80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0A04C7DE-3A9C-639F-8695-D173F3E7F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3991684-3F9D-43BE-BC85-CC1CBEA2E669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29748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055EDF-A9F9-F5B5-5497-24C98C085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3AD244D-9E5A-EF41-C6D3-8E9CE1E1C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1F9BD7D-00FE-2FFF-5E15-E2415D078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FA00114-FBC5-62B4-741F-584C9CDD0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6DFB50D-46DE-444E-8FB0-94149C7E605C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624523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B66791C-7A99-8340-685F-7D2488F0A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BB74A94-624E-BE3A-0CDE-9F7E11794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8193572-4DD9-C282-FB73-5D0540604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7016636-FC72-422D-8464-AB5F96BCE7DC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3973708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B4E69F-9344-9B4C-9677-48BA07202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A5EDD16-6CB5-9139-C72D-1210BCB28C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766AE93-ECC3-8AE4-0DDF-C6EED3A94C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E8899A7-D8C1-10AC-2E23-3454D0EE9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2CE1CE7-E629-A879-558E-C4EAB603F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038A804-3182-0E7F-098F-0E1712D82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A1365F3-25FC-4F1D-AD23-A173FB7F6AFD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0189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B68B8E-94ED-EEB8-E6DC-0311F4E8D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E28EB03-5E1E-9FA7-7123-C81E9DD918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D8DB76C-41C8-5194-4047-0DDDC96D4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612BFF5-834A-651A-5F20-61E98026D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8059DBF-BA3A-AECE-DDEA-35DCA382F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32F4ABE-5836-48C9-A20F-8A7971F39611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807810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679A68-7A11-27DF-D67E-56795E2E1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9B1AB81-B6BF-46C9-D8A4-90DB858B16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2AAB56A-4778-4FEB-41E5-FAF46DBCD4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0E25EE3-EED5-9B50-0D4B-BEAE21077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8F67DA2-3B87-313C-C8E7-6716D4C7A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E99FF46-F225-4549-F422-6696031B2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C1086C0-9981-4E2B-9BBA-9ED66B5FFF35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707464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7EC699-0F9F-9850-88A2-187FE47CD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B91715B-A82E-F207-EFB5-6983E71399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713F82A-9DEC-631C-78F1-74D41D999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4ED744B-5CBC-30E0-7DFF-194B6F9E2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D0963F9-5497-763A-A6A8-522D414F9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B43594E-B6FF-4F02-9754-BED181FCD992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820774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0A8A827-8A9C-6BDA-03CD-0A4A79C903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272338" y="468313"/>
            <a:ext cx="2266950" cy="46196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2162B65-A69F-0302-2E0F-B93A16BBB0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68313" y="468313"/>
            <a:ext cx="6651625" cy="4619625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F8125AA-499B-F2D5-6340-B24799C69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320ECB6-0F82-E6D2-3279-7649FE8CE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46B1EF4-AB01-F80D-1E59-936FB5867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9687DEE-1E69-42AC-82A8-9704633BAB9B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077110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87FC67-EB6D-9CDB-D246-01387CCB06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928688"/>
            <a:ext cx="7559675" cy="1973262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DD6FC3D-3437-5E35-E989-9F5566CCA5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2978150"/>
            <a:ext cx="7559675" cy="137001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376B129-34E4-AE8F-BB0B-6D0504702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00C8DE1-8727-A6E3-1EA9-41F7EDC62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9C4F642-E2A7-B08C-ADB2-B0EB400C7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5044BE2-3E9B-4408-8409-76CF589ECDB6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293021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DD3D0D-2F8C-66C5-F6AB-0CC2B2904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47AB05F-B25D-824E-0DA5-D61E22A20D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723072B-1D85-9380-651A-AE3D50838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7D3279B-150B-526E-C332-214B99D51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C1C3574-1057-58BC-5E42-020E66AC0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F5810FD-3955-413F-934C-A26F794F23CF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137985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41ABCA-6543-3E04-2367-047BFE169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414463"/>
            <a:ext cx="8694737" cy="23574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692C0C0-37C9-AEA6-2712-FD20DAD177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3794125"/>
            <a:ext cx="8694737" cy="124142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BFFCC5C-64C4-330A-55BC-3DBFE1818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FF88CAA-D507-5E4A-4F29-7A4351C88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3F12A0A-6704-DB0E-0653-AF6D2E508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24E3A7E-8AD1-42C4-900A-20521023132D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590480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BE90B2-C053-73A0-7BB3-B92C28C3F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4AAD851-FECB-DC8A-7340-F8AC1CAE50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8313" y="1800225"/>
            <a:ext cx="4459287" cy="328771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067D112-1AEA-BE12-DA69-B0165F514C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80000" y="1800225"/>
            <a:ext cx="4459288" cy="328771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5022759-0B09-384B-8CC7-C52C899C2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7A45A41-3310-2EE9-9191-A9E057589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797DBAA-1FEE-5436-05B8-F06F5B998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3104BBD-8937-4B3B-BDCA-58865D37CB49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979390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1DD352-E427-FC97-9F3F-D4ED464BA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01625"/>
            <a:ext cx="8694737" cy="10969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C633C99-A18B-DF1D-20B8-39A6AE3D02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390650"/>
            <a:ext cx="426561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9FCF84D-A417-3804-65A2-FBBBF96799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071688"/>
            <a:ext cx="4265612" cy="304641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1501110-BCE0-82FB-197D-41801F9EF5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390650"/>
            <a:ext cx="428466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B7A218B-66F1-2FCA-7935-10522B8D9C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071688"/>
            <a:ext cx="4284662" cy="304641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67B4783-2069-2099-C35B-1AEFDB108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EB3357E5-D95E-B5E9-2891-597F3FAA9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BF82A76-C69F-7CD1-0F35-C1674C0A6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0509334-C033-4700-90D1-B92506BD63B1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21981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AB5494-548D-853A-CBC0-44E89B1AB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0A8EC89-A7BF-C3DD-3EF9-BEBDD9299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892EA38-405C-C777-5CEC-CF3055E02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104816E-E673-5BED-4B81-631134EC0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DFC67BA-B73E-484F-A84F-71CEC53762C3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343312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63E78F7-E492-5596-16AE-1C255650E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715E565-D24C-9310-01BE-7AA331CA7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AA7A446-2A10-692A-3F6A-2AA66C7F5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C42AB40-10B0-4FDF-AC25-7166F01F98FB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5709949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8A6DE7-6ABB-8C1F-7CB4-55C290213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414463"/>
            <a:ext cx="8694737" cy="23574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07EF6CD-4201-121A-4970-205DEC19E3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3794125"/>
            <a:ext cx="8694737" cy="124142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207EC33-2F8E-F60C-7CD9-A89C40AE6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2C82D55-0008-A005-0B6E-327494DEC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7290E56-3578-F3B4-0A73-A2875B70B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251DFE5-BF62-484E-A70A-D8622C42AB23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753613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DE3CF3-9DFA-762A-61F1-D4F4E8EB7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8875FF3-C9C7-B834-DC37-CD474397FA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BEFF80E-3AE4-9403-D605-5EF63D717B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E7B2F05-9D54-1281-8689-FBA26D7FF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5590880-4DEB-967B-DC78-AD0E45119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DD5C4E9-1357-4382-277F-CC5BA7257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34CD6C1-687F-49EA-B4AF-97C781275ECC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096026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DD7DC5-72C2-C4FC-093C-9C974D182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729FBC4-8931-4E7A-3CE7-13A4C791E2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0806E6C-48BF-F5A5-8DDB-964ABF3D36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91D6196-CD4D-4CCF-A03D-1E9C6AD96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9634715-150C-16ED-DB2F-672970CBA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843CE6C-7F09-7102-AF00-5643B58BE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6AC3FA4-26CA-47C0-A311-5FE31F0A5A0A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846183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C35D86-575D-56B9-AC98-47F97F629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E516DB2-A3CA-9EFB-F45B-F7A665F4C0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A4B78E9-8352-39E9-235D-1A259ED23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AF2FDE3-A2D6-3BA0-7565-22F14CDC8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0A7D1D5-3277-68F0-CC06-495EC1A7A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ACE8BC9-F454-4A7C-8776-C820D722FA57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041763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F935B94-74C6-1E98-734F-F02DCBD4C6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272338" y="468313"/>
            <a:ext cx="2266950" cy="46196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FD35BB1-2678-0722-8D0E-D1486B24F0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68313" y="468313"/>
            <a:ext cx="6651625" cy="4619625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2FCF832-ECE3-9F92-B8B0-25822D23E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5B2E9C6-3794-C81B-0D3C-B5C45644A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2ACFBA5-4960-41F8-C485-615E2B769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358A684-7C90-463F-9BD1-B8A5FF9DE216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127377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5295F7-29BF-76AA-D774-DF67D5BF89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928688"/>
            <a:ext cx="7559675" cy="1973262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1DFB565-913B-4F59-927D-A9E440A41B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2978150"/>
            <a:ext cx="7559675" cy="137001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3CD15CA-C232-B122-F592-AD32B6AD1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D6D9C08-0177-CD52-E5C2-99608F740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148FFBF-090C-1DD9-81E3-1D125C7F1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54018C4-43A5-4092-A6DC-2CA9A9007737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786205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B81508-B92D-CFCF-367F-4F894486E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1CE8A97-A0A7-854D-F15C-17CFCC36EC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7CA04C2-8D40-5657-0566-233139B9F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711001A-246B-CA7C-84DD-10CCB72E3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D5F6D2B-B858-E1A9-F1AD-7C892A627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C685E6A-693C-4A71-BAA6-223C0123050B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280779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BEAEDF-4149-EFCA-962F-6E64FC20B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414463"/>
            <a:ext cx="8694737" cy="23574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A521061-891A-2655-42CB-B3B35AC8CD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3794125"/>
            <a:ext cx="8694737" cy="124142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9B73838-9137-DC74-7785-3948365DA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224E3B4-1B4B-96DD-BEAD-BBF2B6B13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1429C23-3938-02CC-BB0B-B34290E3E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74D125F-6346-47F6-854F-88F13C98D5F8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914190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E2E89A-BE34-AC86-E172-95C1B8C05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AAA974E-7B46-F12D-998A-9719BC40F6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8313" y="1800225"/>
            <a:ext cx="4459287" cy="328771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C95F466-4FC5-BF85-CA25-296089248A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80000" y="1800225"/>
            <a:ext cx="4459288" cy="328771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4F21BA0-E809-0E18-BA27-43C456106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411C33B-63A9-51A9-1145-B68BCC733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B316F44-A269-17A9-9A31-4027B4A4E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3A08221-1176-4A96-96EA-28065A5DA648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702563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458775-56AA-C968-77C0-6240F7EF6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01625"/>
            <a:ext cx="8694737" cy="10969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54F8075-66DA-FD2F-AEA8-3323116B1A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390650"/>
            <a:ext cx="426561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58DA0F2-C8DC-F053-452D-2112B77E9E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071688"/>
            <a:ext cx="4265612" cy="304641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16B6D3F-AB29-0721-291D-8FEC0FF1DB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390650"/>
            <a:ext cx="428466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978B04C-AA0B-794F-60B7-451D701BB6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071688"/>
            <a:ext cx="4284662" cy="304641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246CF4D-24AF-CAB8-BAAA-A9A81B13A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07AB9E3-97E5-3187-6BCB-A65C678EC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1CCB832-537D-062B-A8CA-34CC9ECF8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FB00A84-55B1-43CE-9C68-7E2C5D28632F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439740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BE3D80-BB53-7638-D84B-629E2C9D2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8AC552E-0F54-1C0A-4360-E634DA562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BD2735B-78B8-F581-6522-CFC610763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292B488-2A11-936F-F17B-EA05A6B4D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6EFCF98-A5D3-4D70-B14D-6E7506A2CD00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538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C44665-7FAB-507D-6B74-C420AC5E4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13E6E93-8191-B21E-0BD3-E669D2ADE1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8313" y="468313"/>
            <a:ext cx="4495800" cy="363537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29AA645-6043-9B9A-0FB0-863CA76B70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6513" y="468313"/>
            <a:ext cx="4495800" cy="363537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8DE95A4-384D-3066-73BC-6E7B0AE91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1881553-E9FF-F52E-6EB5-58F7375D5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F75BC07-CC1E-6E59-EB30-76C6F871F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80B0A5D-F968-4F89-B3A5-5B8308571403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178817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65C2244-E5D9-614E-9EA3-B317DAB1A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5AC41CC-7484-394B-EE27-B38D7E109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883C37B-A99A-5E72-52C3-2B1F63E90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18AA54C-A2F3-4CF6-AA14-CD72E7890E53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1072842"/>
      </p:ext>
    </p:extLst>
  </p:cSld>
  <p:clrMapOvr>
    <a:masterClrMapping/>
  </p:clrMapOvr>
  <p:hf sldNum="0"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F3F465-2993-B2D6-2CBC-1DDDD2F3C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9AEBF36-6FDD-8809-DF80-96BFABA87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10DD290-FBC4-9463-47B1-44CAA2311B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C3B282C-F8FC-4673-6E7C-926DC2962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0A5AE77-BC4B-F8D3-8B47-C4AEF695C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E92669D-091D-A509-C432-20B743560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C7B3A5F-9047-45CE-B917-4862E2EFA244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857319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F56EFB-F5E4-F76A-A324-CDF19B1F4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8709CD3-B298-5821-1393-FCF4EF2913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24CCCE6-DA6A-7326-4D6C-DBF4E128FD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41068AA-5DEF-3E47-B7AE-0A180CFD4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8EF3B24-B684-8FBE-1754-5417FA0D7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480A0C3-8A9F-22EA-0088-34BAEE401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BCA3D0E-516A-4CE6-8C30-4690180BEE2A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196542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81232A-9144-A51D-3055-ED785D632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311A2BB-566E-F67A-9200-A6C325D395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AFCF88E-3453-3C6A-1E88-4DD66E25D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72AA37C-D3A9-7E27-41B8-2F31E37D2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E8A182A-51CC-2F59-E71F-D74A71ED1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B47CFD1-3CFB-4355-AF8E-0717CCF03B94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459486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DFD17B4-E36A-C64B-8FD3-C7BCF33250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272338" y="468313"/>
            <a:ext cx="2266950" cy="46196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0237918-4558-06A1-EB32-A3247FA6A7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68313" y="468313"/>
            <a:ext cx="6651625" cy="4619625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879A22F-7282-3B32-3302-34CBC5B6C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28ED9F0-77CD-960D-BE6F-06E5DC440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F782542-88C3-2ED8-8A6F-2A586D1ED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0A7E105-5518-4445-AE0B-3820BE1B37E4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257584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E0C89F-7281-4799-C4D9-CCE907CBE4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928688"/>
            <a:ext cx="7559675" cy="1973262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6BA69CD-22BD-549C-D240-F593C58EFD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2978150"/>
            <a:ext cx="7559675" cy="137001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5483662-597C-5B8F-DA0A-1658D3A73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F6E7A25-88EF-BDC6-D821-3FA80E136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5796F08-987E-6ED6-D865-6A96AD8BF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A463D79-51AC-4486-8EED-FAC5A62E3D17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695217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4AF769-3F92-CD54-FBF0-F21D805C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3192E1C-4C12-941F-4BBA-304F10F79F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1FD2880-3710-EB70-5750-666181768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2050BBC-F3C8-7771-165B-FB0EF63F5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F861A02-1DA8-4D0B-11D9-5C2DBC63F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14D6203-05F2-4CD2-B02A-2591A01D277E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319380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36EEAA-8CBA-8807-E4EF-B42A4BA25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414463"/>
            <a:ext cx="8694737" cy="23574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40240D5-D099-5436-D45A-73CF8EA87C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3794125"/>
            <a:ext cx="8694737" cy="124142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1A8F3EE-9F6B-7E35-527B-082D2696D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EDB4B0F-294F-770C-7792-79ACA59D6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EED1D54-EE48-4F02-B309-3B7BF64E8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33C18B7-81E7-491C-9CB3-5DCAB5B824E0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215325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3B8A08-8A91-8016-FAA4-2F8BDA7B1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C742A17-5C72-C3A5-8CAE-9FAD30465B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8313" y="1800225"/>
            <a:ext cx="4459287" cy="328771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A975E74-7288-40F9-8845-20E707EDE8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80000" y="1800225"/>
            <a:ext cx="4459288" cy="328771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5072B68-9711-83A8-FAD2-CB74851DB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13A1FBE-71B7-42E1-AF79-B7C586B5E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0EAB068-9DC2-0317-3F87-91F0673C9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E22225F-54C1-465F-8F36-F6ECA017389B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582882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C822FC-0A8A-494B-4770-5E2EB39A6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01625"/>
            <a:ext cx="8694737" cy="10969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C701736-0C1C-3A85-1E5B-0A27C71F97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390650"/>
            <a:ext cx="426561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F8278B6-2C6C-08BD-BC8A-7ABCE2CE54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071688"/>
            <a:ext cx="4265612" cy="304641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1F18A84-7D08-2151-52A3-923B951708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390650"/>
            <a:ext cx="428466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B4972FD-5AB6-A066-33DB-ED525F7D93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071688"/>
            <a:ext cx="4284662" cy="304641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1D5B61C-1D40-FA61-8052-D7BBD2F06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D2E0FF96-5278-C960-00B9-C15DCA8AA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4AF23C18-73C5-98D2-9957-C21FA3606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BFCCEF9-2445-4AF9-8ACB-DD30F7ADF4D0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2303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A75319-C348-92F3-7DEE-B5CA4CADC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01625"/>
            <a:ext cx="8694737" cy="10969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E9A6974-F3B7-B62A-D5D6-D6ABD7EF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390650"/>
            <a:ext cx="426561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ED699C0-3B16-434C-56B4-6D3707AEB0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071688"/>
            <a:ext cx="4265612" cy="304641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9BF49BF-D759-3D5F-B533-96D9A7D69D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390650"/>
            <a:ext cx="428466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9DE11FE-4E84-87B6-A737-E3398FBEB1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071688"/>
            <a:ext cx="4284662" cy="304641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3AC7DF1-C195-25A8-D9E4-4BD9C2A65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D6C99E7-B14A-9785-AA11-7B7570993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D71DD14F-D9FB-B98B-7158-02F722BB2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4E08C33-49F8-4A2D-BE76-D27280C151A8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608416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6495B2-9247-569E-A5BE-94A85992B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F575B53-0A94-516E-4005-4D66E75E9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840275A-10C7-284F-FE6C-69095CC77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C5A2674-DF1F-A716-15F0-E08A04AAF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69ACD02-3731-4FD6-AD10-9DC1B3CD555B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8136399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8A13381-D2A4-C834-1510-DF74BA798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9E93844-6EF2-DB7C-604C-2F9018A91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6AB5B97-6C2C-7946-490B-AE5592D19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5F71A79-8C80-4EAB-88B0-0C3B27331F3A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4471699"/>
      </p:ext>
    </p:extLst>
  </p:cSld>
  <p:clrMapOvr>
    <a:masterClrMapping/>
  </p:clrMapOvr>
  <p:hf sldNum="0" hdr="0" ftr="0" dt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E4E77B-36E9-1E87-7B8F-1D51E8176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C3E04C4-0E3D-5310-F6F5-9D6B7AC19A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3A6D848-7507-E439-11DE-FEACE013E2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B228695-C268-5DC2-F420-B4EFFF1CB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7FED43C-AE08-FC17-A9A8-7826A73DF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3C07550-E9E0-2F5A-686C-D0A61E1E3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58390A1-F6A6-45CC-9020-C1B74D065D59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160640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D51C9E-4C2E-EFCE-CA67-1DCB108E2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CA53FCF-7C9F-99AF-F85D-5977175471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27046BC-127D-0F29-CC58-63CC78EBA1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B72975A-1D37-60C2-38E1-D707CA8CA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F54A71F-07F3-34A0-1C1D-AC9498064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4E432DE-435E-2CC7-D9BA-DBAE3D2CF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160DF23-0F7F-4ADB-827C-C61EDACE29BA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0921900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51C307-28BC-95E7-5FB1-BB56C8527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1A3FE87-AE3E-8E84-88BF-AADD4C5F52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80F16BC-A84D-3B7A-3B7A-E03DB024C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750529B-DBDD-BCE1-C4A6-AFE6DA057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4A828B8-C2EB-C102-2179-3CA2E8123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9CEA0A3-3DDD-46D9-B9D0-017D90CBCB3C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230601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806A917-A7CE-1F15-6B37-DEBC08A420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272338" y="468313"/>
            <a:ext cx="2266950" cy="46196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E251EA2-6C21-6D58-6EE5-09EF4825A5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68313" y="468313"/>
            <a:ext cx="6651625" cy="4619625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ACA5D1D-1410-3F4A-C5BA-A741E5673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CDDE615-E0A3-87AA-EE65-A2F998E9B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EFA14CC-6D23-AE08-AA31-A46D1F930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521194F-AB5D-475F-B49B-6A85EDC76AEF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3289752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2F6FB5-A4DB-0589-9CF4-9CFF5DF951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928688"/>
            <a:ext cx="7559675" cy="1973262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4B9B843-6EF1-A8C5-B7D5-CBD6FA3F6D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2978150"/>
            <a:ext cx="7559675" cy="137001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72BA27C-AA49-121D-D21A-B285367BF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B85FE8F-E4A0-AB45-1722-88E22E27E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C0F1156-E1F4-57F5-F1AA-8A01956C8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A8A24E8-0EC7-4161-A173-0594E9C801BD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6092755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0F4C7F-872D-646E-C357-7DF57A171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87F4499-5625-825B-269E-3E00C500EA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A2AD4DB-BA96-0B63-35BA-5F16CF0DB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3E1EF58-3527-286C-E644-18A239B79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BF86A01-43DD-45F3-3573-5C866FD7C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C680033-B426-4D40-82EB-9E6CF4BBBF49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5080537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6CC109-981B-0AFC-D8A9-82D64381E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414463"/>
            <a:ext cx="8694737" cy="23574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AACF1B8-857F-AF50-2882-510B41B6F4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3794125"/>
            <a:ext cx="8694737" cy="124142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9DAB7D1-D5D2-90D4-E4D8-2862BDA58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F7D30A-D405-8C38-8883-F2E397286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9073D25-8560-A6FC-70DC-60A502929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BD18A2A-9A80-4FB8-8869-F8BA627B9ABD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7127599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222C1D-BB77-7811-1457-2CFDE2E06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6DCF6CA-6E48-B7E1-F6CD-B11EA4348B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8313" y="1800225"/>
            <a:ext cx="4459287" cy="328771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51722D4-5D3B-4034-0717-32028E5A62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80000" y="1800225"/>
            <a:ext cx="4459288" cy="328771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6AFE43A-8791-AE10-2EA6-C771A942F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F393E07-0E99-41C7-B789-C21DC7538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957A2FA-96AB-012F-D4F0-DE062826A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7427497-A66F-4E92-8AAE-4F70F506BA91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6418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2FA53C-F460-AB72-7212-557513C09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9370D88-333E-81E0-328F-7A0723175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0F22AF4-9567-BAF3-A148-345514599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A02EB7B-AD85-9755-992E-5FFFCE552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E78F15C-0AA9-4041-A856-47DA4343D07F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9822939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A38E96-9665-9C95-14FD-ECA1BE1D3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01625"/>
            <a:ext cx="8694737" cy="10969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73EBF2A-CD47-250B-2340-6E7E3901E4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390650"/>
            <a:ext cx="426561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0BA7170-23D8-CC37-C8EA-5FB97E1192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071688"/>
            <a:ext cx="4265612" cy="304641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1D7A9F4-D8A6-D1A6-67CF-3A22C60DB9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390650"/>
            <a:ext cx="428466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D3EFE95-175B-9877-44E6-8C64979442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071688"/>
            <a:ext cx="4284662" cy="304641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6D4C766-5848-A7BE-4344-EFF79004A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D6C36DE-4960-0BA3-9A01-1C9239AE7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8C09FDD-E372-5126-2E35-1D945FF52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9AC54CC-9E36-420E-A698-6D58B0D8CFFC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52211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3D1CF1-35C5-3163-42BC-B9292E2B5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5658305-4ADA-B9B7-EA19-DE351B1ED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E32D962-CA20-CF7C-F148-E20475D92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B78A463-FC36-F1B1-76A9-0DC802BF5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4E79B78-6130-4258-B242-E977B4410FB0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8023213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8F327EB-4A0B-B3B7-A1CF-D4DC05341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620CDCD-B6AF-F423-8A5C-F86DF16D6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132B2A1-0CD1-B414-BEA5-AD7407B19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2B20B87-41DA-4638-A356-91C20448D8DF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2170983"/>
      </p:ext>
    </p:extLst>
  </p:cSld>
  <p:clrMapOvr>
    <a:masterClrMapping/>
  </p:clrMapOvr>
  <p:hf sldNum="0" hdr="0" ftr="0" dt="0"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C4FBB6-DBE5-73A2-0BBB-6E433C9E4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2758D9F-9005-95DF-2088-10EA00E62E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D8D6299-4F73-EBCB-D361-09C62025BF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06DFAF5-4675-53C8-FD98-722F34420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D0AD6B4-C265-14CB-BD02-0FB6A6B8F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CDC9DDC-E8C7-B0BE-940F-FEEAF396F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60D5F1F-4D6A-493F-9B40-634D0905F557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528223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D1D8EB-2BDE-713F-94FB-B1C013F83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BC4C961-5521-3D87-B22D-8614162644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11185D0-46E2-A6A2-6198-3EDFFD6256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FA96C72-742E-50E3-A28A-2ECAD8ABA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F4BED81-0A9E-BB6C-252F-5F37E5DBB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D032695-3E41-D144-11B3-9C48488EF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4CB7888-4913-44BC-8174-D6A56AE5E1E2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5613704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2FC2E5-8996-8323-9BF6-D01E56293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E0E9451-6763-F7AD-F40D-42172677CF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4CF54D0-C959-5E0D-9D2A-536F82C6D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34C70D5-4419-EE54-2A83-4902F57C8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0BC6031-E4C5-D5F8-8465-93FD9E649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31C99F1-98E3-439F-92F9-854C16CC6757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0830873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6F0760D-F8DF-3200-49D0-C2FB448E70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272338" y="468313"/>
            <a:ext cx="2266950" cy="46196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872DA53-E0B4-87B7-28C5-F6AC0C7A7C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68313" y="468313"/>
            <a:ext cx="6651625" cy="4619625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933664B-1AF1-F619-F192-742D90882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1AAC572-92E1-315F-409F-FBB2BA86C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0DE27AB-E522-085B-A633-3FAEACF63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4317BD5-1728-454D-BBF3-DF3C6BF27509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9554759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42D258-2D93-D635-EE9A-CB77E16817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928688"/>
            <a:ext cx="7559675" cy="1973262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22A8BB7-0A67-C97B-3E84-6A6BCBFEAF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2978150"/>
            <a:ext cx="7559675" cy="137001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0B6B7C5-E1DC-8CDF-E50A-A76A3ABB6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0F589D8-3EFA-70F2-D5BB-E25EF0163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0EAC96C-602A-6BBA-396B-09CE04B92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0159728-FE00-4132-84F3-96EDE1046C64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3429864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2600DD-83C5-0B74-32ED-1FFE120AE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DB367E0-D8C6-0F42-3104-9D669DFBAC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F8204C0-3FEC-CD62-5263-C814FF198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5BCB0C0-27BA-0FD2-A563-2180887CD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1AEF8A8-A393-FC99-6BBF-53E154CF4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60CEEC1-0FE6-4308-B5C1-7914837D250C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1709569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6701EA-4A4C-D975-F79A-6AA21B31C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414463"/>
            <a:ext cx="8694737" cy="23574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8FAD66F-EF11-F963-8F79-8A9A64695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3794125"/>
            <a:ext cx="8694737" cy="124142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B5CE42E-569B-DE00-302B-2A03F3A30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78D4DD9-00E1-4357-AE9C-F537B65BD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C3617C5-A38A-5A08-8B92-68048B8E6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CB41E51-A5BC-4011-8E71-63E975A7685D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0203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AA03E74-A48C-39A4-1C9C-9104F63E8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25B4943-623A-6770-AAB3-3210EF730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9821AA1-1702-4170-A542-2BFBEF321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B372792-8DCD-46EE-9B78-2C3EC5FAAD2A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72003"/>
      </p:ext>
    </p:extLst>
  </p:cSld>
  <p:clrMapOvr>
    <a:masterClrMapping/>
  </p:clrMapOvr>
  <p:hf sldNum="0" hdr="0" ftr="0" dt="0"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99609D-ED54-EA46-BA1D-C88879B3C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3A0502C-C3C0-38CB-227A-51C427317A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8313" y="1800225"/>
            <a:ext cx="4459287" cy="328771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7302214-99F1-75C1-8D6D-084422DDAA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80000" y="1800225"/>
            <a:ext cx="4459288" cy="328771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7F707E1-FB71-8482-54AF-BB8EA1802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129651F-CEEC-2FA5-208B-B79B9DB31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5635230-C03D-E44B-CC23-4020C654B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A9F4BF5-F8F2-4F67-A261-FCE047848E35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162551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71ED17-9327-58B2-EFE6-3D08FF44B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01625"/>
            <a:ext cx="8694737" cy="10969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E83D0FA-6055-C6A6-24ED-8E2AD5ACC1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390650"/>
            <a:ext cx="426561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3BB2F07-FA88-59AF-DE8B-B422C15068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071688"/>
            <a:ext cx="4265612" cy="304641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6A30281-13BC-18E9-85A0-4614A26122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390650"/>
            <a:ext cx="428466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41179D7-6EE1-5498-21A9-F35195DFDB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071688"/>
            <a:ext cx="4284662" cy="304641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97335E6-784F-E5EB-CAE6-A615A8996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429EF7AC-E916-2320-F770-4A4937609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4CEA681-B55B-77E1-5E85-8B451B6CA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4793F83-F655-49F0-8B70-1ACA9DBF210E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3725354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689F33-FDA7-0F24-47B2-280C1734F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F1A76CA-5DD2-3F80-404B-70145FB6D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601AB7F-60D2-7F7D-F9F3-543049F40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37B4C7B-983B-8E65-7568-93C30FA3F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5B869A7-C694-4C59-A01F-A450492BB6DE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9097359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F0743C4F-1A0D-42A8-50F6-7E745910C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3C26E69-0D0E-9A2E-A9A0-ECD981307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B2105C8-D644-785B-03C1-2FB983542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75B7D20-5B1C-4440-AE12-3942F10325A9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3340057"/>
      </p:ext>
    </p:extLst>
  </p:cSld>
  <p:clrMapOvr>
    <a:masterClrMapping/>
  </p:clrMapOvr>
  <p:hf sldNum="0" hdr="0" ftr="0" dt="0"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7F89A5-1F9D-0087-792D-E4EF19599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A496BA3-1458-FA5E-49D2-F8FBC2DD2D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E9A848C-0398-FABA-08CA-2D3D17F806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32F5BD8-D153-C77C-97A6-AC7254F62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5D9ED54-1DA6-CE00-8AB3-00B06967D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8842682-5F49-C5AF-5725-990A8F77A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32244D4-78B3-4347-BA42-935229E715A8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7342175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79426F-391B-5A31-3675-7DA2DE21F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898D9E12-33A0-A352-B563-3058D4138F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A734D44-9E31-D13E-BC75-D0A42DC3D1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28EE2FF-EB27-8980-AC69-D98DA32B7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1D6AA13-2EA1-0DA9-9401-978D781E2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DB12C07-A38B-CE7F-E450-3DAF0D94D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8A6300B-8269-443F-A347-45B9755EB996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6379808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3BD07E-812F-4473-AF23-68F9DFDF7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8225CBC-D5BB-D2DD-5D2A-ACDEC1FA64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E66C1EB-EFE6-9F22-2E7D-270597288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EBA2900-87C9-8DF2-1638-BAF207702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621BBC8-B178-9D12-BA84-58078F9D3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10AF990-02A8-4858-8606-CF76FCE04C23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3992778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DBB7AA3-5636-6D3C-F595-5F8717ADD0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272338" y="468313"/>
            <a:ext cx="2266950" cy="46196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F0778C8-C6C0-4839-8390-5AF5531C41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68313" y="468313"/>
            <a:ext cx="6651625" cy="4619625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87AE4A5-E3F5-3241-4BD0-FAF6D849F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B49B43C-7768-9817-D425-9321A07B4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70253AA-F098-1D7D-ED1A-88BD84680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AE33E58-81D4-4FC5-941D-55D6AA412A5F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5560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8A5D8A-F164-1047-933B-2327BCB69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E4C0084-C549-4F27-EE71-B52D8449B8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3A32C9A-B5A3-D85F-31F8-BD2A1A1928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AAB5001-155D-CDF2-A2CA-9F8070869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C123705-B32F-6E0A-8BDF-ABE908D24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9FAEDE3-221E-978F-6560-1C5326314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C7CEA4B-A694-480C-BC1F-795B7541D1FE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1281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0FA6BC-D665-4207-7963-062EEE1E8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E21887D-625C-364B-C915-DB87D20366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1A26D8B-C434-D1FB-F275-C61C11D969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50739DE-568B-E284-89A5-5126327C6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E7D6D3A-A9A1-CDFC-44AB-16C1E5EE0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76F0FDE-49EC-52EB-5658-9DB4BC318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1E96E50-3AD2-4547-AEBC-B89BF802C657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5528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sv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>
            <a:extLst>
              <a:ext uri="{FF2B5EF4-FFF2-40B4-BE49-F238E27FC236}">
                <a16:creationId xmlns:a16="http://schemas.microsoft.com/office/drawing/2014/main" id="{EAA76DBB-A54D-9D41-A822-A1CF54CB02F6}"/>
              </a:ext>
            </a:extLst>
          </p:cNvPr>
          <p:cNvGrpSpPr/>
          <p:nvPr/>
        </p:nvGrpSpPr>
        <p:grpSpPr>
          <a:xfrm>
            <a:off x="0" y="0"/>
            <a:ext cx="10080720" cy="4114800"/>
            <a:chOff x="0" y="0"/>
            <a:chExt cx="10080720" cy="4114800"/>
          </a:xfrm>
        </p:grpSpPr>
        <p:sp>
          <p:nvSpPr>
            <p:cNvPr id="3" name="Forma Livre: Forma 2">
              <a:extLst>
                <a:ext uri="{FF2B5EF4-FFF2-40B4-BE49-F238E27FC236}">
                  <a16:creationId xmlns:a16="http://schemas.microsoft.com/office/drawing/2014/main" id="{4DB90F5D-8C62-DAE2-1885-38AD8584370C}"/>
                </a:ext>
              </a:extLst>
            </p:cNvPr>
            <p:cNvSpPr/>
            <p:nvPr/>
          </p:nvSpPr>
          <p:spPr>
            <a:xfrm>
              <a:off x="0" y="0"/>
              <a:ext cx="10080720" cy="411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E9ECEF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Noto Sans" pitchFamily="34"/>
                <a:ea typeface="Noto Sans CJK SC" pitchFamily="2"/>
                <a:cs typeface="Noto Sans Devanagari" pitchFamily="2"/>
              </a:endParaRPr>
            </a:p>
          </p:txBody>
        </p:sp>
        <p:sp>
          <p:nvSpPr>
            <p:cNvPr id="4" name="Forma Livre: Forma 3">
              <a:extLst>
                <a:ext uri="{FF2B5EF4-FFF2-40B4-BE49-F238E27FC236}">
                  <a16:creationId xmlns:a16="http://schemas.microsoft.com/office/drawing/2014/main" id="{3F5587CF-0E78-3CFF-3296-85AC36C3B2F8}"/>
                </a:ext>
              </a:extLst>
            </p:cNvPr>
            <p:cNvSpPr/>
            <p:nvPr/>
          </p:nvSpPr>
          <p:spPr>
            <a:xfrm>
              <a:off x="0" y="0"/>
              <a:ext cx="10080720" cy="411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E9ECEF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Noto Sans" pitchFamily="34"/>
                <a:ea typeface="Noto Sans CJK SC" pitchFamily="2"/>
                <a:cs typeface="Noto Sans Devanagari" pitchFamily="2"/>
              </a:endParaRPr>
            </a:p>
          </p:txBody>
        </p:sp>
        <p:sp>
          <p:nvSpPr>
            <p:cNvPr id="5" name="Forma Livre: Forma 4">
              <a:extLst>
                <a:ext uri="{FF2B5EF4-FFF2-40B4-BE49-F238E27FC236}">
                  <a16:creationId xmlns:a16="http://schemas.microsoft.com/office/drawing/2014/main" id="{26C70703-C4CC-0308-8005-DB470CAD9FEA}"/>
                </a:ext>
              </a:extLst>
            </p:cNvPr>
            <p:cNvSpPr/>
            <p:nvPr/>
          </p:nvSpPr>
          <p:spPr>
            <a:xfrm>
              <a:off x="0" y="1280159"/>
              <a:ext cx="1554479" cy="64008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343A40">
                <a:alpha val="20000"/>
              </a:srgbClr>
            </a:solidFill>
            <a:ln>
              <a:noFill/>
              <a:prstDash val="solid"/>
            </a:ln>
          </p:spPr>
          <p:txBody>
            <a:bodyPr vert="horz" wrap="none" lIns="90000" tIns="45000" rIns="90000" bIns="4500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Noto Sans" pitchFamily="34"/>
                <a:ea typeface="Noto Sans CJK SC" pitchFamily="2"/>
                <a:cs typeface="Noto Sans Devanagari" pitchFamily="2"/>
              </a:endParaRPr>
            </a:p>
          </p:txBody>
        </p:sp>
        <p:sp>
          <p:nvSpPr>
            <p:cNvPr id="6" name="Forma Livre: Forma 5">
              <a:extLst>
                <a:ext uri="{FF2B5EF4-FFF2-40B4-BE49-F238E27FC236}">
                  <a16:creationId xmlns:a16="http://schemas.microsoft.com/office/drawing/2014/main" id="{FC0AD6D5-BF15-622F-8B10-04FF2C74B478}"/>
                </a:ext>
              </a:extLst>
            </p:cNvPr>
            <p:cNvSpPr/>
            <p:nvPr/>
          </p:nvSpPr>
          <p:spPr>
            <a:xfrm>
              <a:off x="914400" y="1920239"/>
              <a:ext cx="1280159" cy="1828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ED4DA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Noto Sans" pitchFamily="34"/>
                <a:ea typeface="Noto Sans CJK SC" pitchFamily="2"/>
                <a:cs typeface="Noto Sans Devanagari" pitchFamily="2"/>
              </a:endParaRPr>
            </a:p>
          </p:txBody>
        </p:sp>
        <p:sp>
          <p:nvSpPr>
            <p:cNvPr id="7" name="Forma Livre: Forma 6">
              <a:extLst>
                <a:ext uri="{FF2B5EF4-FFF2-40B4-BE49-F238E27FC236}">
                  <a16:creationId xmlns:a16="http://schemas.microsoft.com/office/drawing/2014/main" id="{B4A1BE9A-1962-C9C3-D94B-3827E8D8E5E0}"/>
                </a:ext>
              </a:extLst>
            </p:cNvPr>
            <p:cNvSpPr/>
            <p:nvPr/>
          </p:nvSpPr>
          <p:spPr>
            <a:xfrm>
              <a:off x="2194560" y="548640"/>
              <a:ext cx="1280159" cy="1828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DEE2E6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Noto Sans" pitchFamily="34"/>
                <a:ea typeface="Noto Sans CJK SC" pitchFamily="2"/>
                <a:cs typeface="Noto Sans Devanagari" pitchFamily="2"/>
              </a:endParaRPr>
            </a:p>
          </p:txBody>
        </p:sp>
        <p:sp>
          <p:nvSpPr>
            <p:cNvPr id="8" name="Forma Livre: Forma 7">
              <a:extLst>
                <a:ext uri="{FF2B5EF4-FFF2-40B4-BE49-F238E27FC236}">
                  <a16:creationId xmlns:a16="http://schemas.microsoft.com/office/drawing/2014/main" id="{A4D0C5EB-BB1E-48EA-E26A-CA56E37DF8B0}"/>
                </a:ext>
              </a:extLst>
            </p:cNvPr>
            <p:cNvSpPr/>
            <p:nvPr/>
          </p:nvSpPr>
          <p:spPr>
            <a:xfrm>
              <a:off x="3474720" y="1188719"/>
              <a:ext cx="365760" cy="3657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ADB5BD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Noto Sans" pitchFamily="34"/>
                <a:ea typeface="Noto Sans CJK SC" pitchFamily="2"/>
                <a:cs typeface="Noto Sans Devanagari" pitchFamily="2"/>
              </a:endParaRPr>
            </a:p>
          </p:txBody>
        </p:sp>
        <p:sp>
          <p:nvSpPr>
            <p:cNvPr id="9" name="Forma Livre: Forma 8">
              <a:extLst>
                <a:ext uri="{FF2B5EF4-FFF2-40B4-BE49-F238E27FC236}">
                  <a16:creationId xmlns:a16="http://schemas.microsoft.com/office/drawing/2014/main" id="{75F92FCE-8306-3AF0-0067-5FADABABC615}"/>
                </a:ext>
              </a:extLst>
            </p:cNvPr>
            <p:cNvSpPr/>
            <p:nvPr/>
          </p:nvSpPr>
          <p:spPr>
            <a:xfrm>
              <a:off x="4206240" y="0"/>
              <a:ext cx="1463039" cy="9144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6C757D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Noto Sans" pitchFamily="34"/>
                <a:ea typeface="Noto Sans CJK SC" pitchFamily="2"/>
                <a:cs typeface="Noto Sans Devanagari" pitchFamily="2"/>
              </a:endParaRPr>
            </a:p>
          </p:txBody>
        </p:sp>
        <p:sp>
          <p:nvSpPr>
            <p:cNvPr id="10" name="Forma Livre: Forma 9">
              <a:extLst>
                <a:ext uri="{FF2B5EF4-FFF2-40B4-BE49-F238E27FC236}">
                  <a16:creationId xmlns:a16="http://schemas.microsoft.com/office/drawing/2014/main" id="{A4C6CF36-0C2A-7DD1-8414-00836CF07E5D}"/>
                </a:ext>
              </a:extLst>
            </p:cNvPr>
            <p:cNvSpPr/>
            <p:nvPr/>
          </p:nvSpPr>
          <p:spPr>
            <a:xfrm>
              <a:off x="4663440" y="914400"/>
              <a:ext cx="1005840" cy="457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DEE2E6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Noto Sans" pitchFamily="34"/>
                <a:ea typeface="Noto Sans CJK SC" pitchFamily="2"/>
                <a:cs typeface="Noto Sans Devanagari" pitchFamily="2"/>
              </a:endParaRPr>
            </a:p>
          </p:txBody>
        </p:sp>
        <p:sp>
          <p:nvSpPr>
            <p:cNvPr id="11" name="Forma Livre: Forma 10">
              <a:extLst>
                <a:ext uri="{FF2B5EF4-FFF2-40B4-BE49-F238E27FC236}">
                  <a16:creationId xmlns:a16="http://schemas.microsoft.com/office/drawing/2014/main" id="{99390170-E668-2E69-B06D-D0B22D5EAC4B}"/>
                </a:ext>
              </a:extLst>
            </p:cNvPr>
            <p:cNvSpPr/>
            <p:nvPr/>
          </p:nvSpPr>
          <p:spPr>
            <a:xfrm>
              <a:off x="3474720" y="1737359"/>
              <a:ext cx="3108959" cy="100584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ED4DA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Noto Sans" pitchFamily="34"/>
                <a:ea typeface="Noto Sans CJK SC" pitchFamily="2"/>
                <a:cs typeface="Noto Sans Devanagari" pitchFamily="2"/>
              </a:endParaRPr>
            </a:p>
          </p:txBody>
        </p:sp>
        <p:sp>
          <p:nvSpPr>
            <p:cNvPr id="12" name="Forma Livre: Forma 11">
              <a:extLst>
                <a:ext uri="{FF2B5EF4-FFF2-40B4-BE49-F238E27FC236}">
                  <a16:creationId xmlns:a16="http://schemas.microsoft.com/office/drawing/2014/main" id="{73446DD8-6E1F-225A-9EFB-A7C7BE0317FB}"/>
                </a:ext>
              </a:extLst>
            </p:cNvPr>
            <p:cNvSpPr/>
            <p:nvPr/>
          </p:nvSpPr>
          <p:spPr>
            <a:xfrm>
              <a:off x="4114800" y="2743199"/>
              <a:ext cx="1463039" cy="100584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ADB5BD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Noto Sans" pitchFamily="34"/>
                <a:ea typeface="Noto Sans CJK SC" pitchFamily="2"/>
                <a:cs typeface="Noto Sans Devanagari" pitchFamily="2"/>
              </a:endParaRPr>
            </a:p>
          </p:txBody>
        </p:sp>
        <p:sp>
          <p:nvSpPr>
            <p:cNvPr id="13" name="Forma Livre: Forma 12">
              <a:extLst>
                <a:ext uri="{FF2B5EF4-FFF2-40B4-BE49-F238E27FC236}">
                  <a16:creationId xmlns:a16="http://schemas.microsoft.com/office/drawing/2014/main" id="{37E90C32-0AD5-6BEF-337F-622E07093C98}"/>
                </a:ext>
              </a:extLst>
            </p:cNvPr>
            <p:cNvSpPr/>
            <p:nvPr/>
          </p:nvSpPr>
          <p:spPr>
            <a:xfrm>
              <a:off x="6583679" y="1463039"/>
              <a:ext cx="1554479" cy="457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B2B2B2">
                <a:alpha val="65000"/>
              </a:srgbClr>
            </a:solidFill>
            <a:ln>
              <a:noFill/>
              <a:prstDash val="solid"/>
            </a:ln>
          </p:spPr>
          <p:txBody>
            <a:bodyPr vert="horz" wrap="none" lIns="90000" tIns="45000" rIns="90000" bIns="4500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Noto Sans" pitchFamily="34"/>
                <a:ea typeface="Noto Sans CJK SC" pitchFamily="2"/>
                <a:cs typeface="Noto Sans Devanagari" pitchFamily="2"/>
              </a:endParaRPr>
            </a:p>
          </p:txBody>
        </p:sp>
        <p:sp>
          <p:nvSpPr>
            <p:cNvPr id="14" name="Forma Livre: Forma 13">
              <a:extLst>
                <a:ext uri="{FF2B5EF4-FFF2-40B4-BE49-F238E27FC236}">
                  <a16:creationId xmlns:a16="http://schemas.microsoft.com/office/drawing/2014/main" id="{B35B019A-8C58-42AC-68B5-144EAE76C4DC}"/>
                </a:ext>
              </a:extLst>
            </p:cNvPr>
            <p:cNvSpPr/>
            <p:nvPr/>
          </p:nvSpPr>
          <p:spPr>
            <a:xfrm>
              <a:off x="7315200" y="1920239"/>
              <a:ext cx="1463039" cy="1645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B2B2B2">
                <a:alpha val="35000"/>
              </a:srgbClr>
            </a:solidFill>
            <a:ln>
              <a:noFill/>
              <a:prstDash val="solid"/>
            </a:ln>
          </p:spPr>
          <p:txBody>
            <a:bodyPr vert="horz" wrap="none" lIns="90000" tIns="45000" rIns="90000" bIns="4500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Noto Sans" pitchFamily="34"/>
                <a:ea typeface="Noto Sans CJK SC" pitchFamily="2"/>
                <a:cs typeface="Noto Sans Devanagari" pitchFamily="2"/>
              </a:endParaRPr>
            </a:p>
          </p:txBody>
        </p:sp>
        <p:sp>
          <p:nvSpPr>
            <p:cNvPr id="15" name="Forma Livre: Forma 14">
              <a:extLst>
                <a:ext uri="{FF2B5EF4-FFF2-40B4-BE49-F238E27FC236}">
                  <a16:creationId xmlns:a16="http://schemas.microsoft.com/office/drawing/2014/main" id="{8CA55F5A-10EE-0EB7-6220-E31C92DBA258}"/>
                </a:ext>
              </a:extLst>
            </p:cNvPr>
            <p:cNvSpPr/>
            <p:nvPr/>
          </p:nvSpPr>
          <p:spPr>
            <a:xfrm>
              <a:off x="2743199" y="2377439"/>
              <a:ext cx="548640" cy="8229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4F4F9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Noto Sans" pitchFamily="34"/>
                <a:ea typeface="Noto Sans CJK SC" pitchFamily="2"/>
                <a:cs typeface="Noto Sans Devanagari" pitchFamily="2"/>
              </a:endParaRPr>
            </a:p>
          </p:txBody>
        </p:sp>
        <p:sp>
          <p:nvSpPr>
            <p:cNvPr id="16" name="Forma Livre: Forma 15">
              <a:extLst>
                <a:ext uri="{FF2B5EF4-FFF2-40B4-BE49-F238E27FC236}">
                  <a16:creationId xmlns:a16="http://schemas.microsoft.com/office/drawing/2014/main" id="{A4893138-5338-6859-9CFA-060B05313344}"/>
                </a:ext>
              </a:extLst>
            </p:cNvPr>
            <p:cNvSpPr/>
            <p:nvPr/>
          </p:nvSpPr>
          <p:spPr>
            <a:xfrm>
              <a:off x="8595360" y="0"/>
              <a:ext cx="1485359" cy="146303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Noto Sans" pitchFamily="34"/>
                <a:ea typeface="Noto Sans CJK SC" pitchFamily="2"/>
                <a:cs typeface="Noto Sans Devanagari" pitchFamily="2"/>
              </a:endParaRPr>
            </a:p>
          </p:txBody>
        </p:sp>
        <p:sp>
          <p:nvSpPr>
            <p:cNvPr id="17" name="Forma Livre: Forma 16">
              <a:extLst>
                <a:ext uri="{FF2B5EF4-FFF2-40B4-BE49-F238E27FC236}">
                  <a16:creationId xmlns:a16="http://schemas.microsoft.com/office/drawing/2014/main" id="{5EE10139-C570-BFBE-327B-2FEF5CC4B0C9}"/>
                </a:ext>
              </a:extLst>
            </p:cNvPr>
            <p:cNvSpPr/>
            <p:nvPr/>
          </p:nvSpPr>
          <p:spPr>
            <a:xfrm>
              <a:off x="6766560" y="0"/>
              <a:ext cx="274320" cy="100584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2F4550">
                <a:alpha val="50000"/>
              </a:srgbClr>
            </a:solidFill>
            <a:ln>
              <a:noFill/>
              <a:prstDash val="solid"/>
            </a:ln>
          </p:spPr>
          <p:txBody>
            <a:bodyPr vert="horz" wrap="none" lIns="90000" tIns="45000" rIns="90000" bIns="4500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Noto Sans" pitchFamily="34"/>
                <a:ea typeface="Noto Sans CJK SC" pitchFamily="2"/>
                <a:cs typeface="Noto Sans Devanagari" pitchFamily="2"/>
              </a:endParaRPr>
            </a:p>
          </p:txBody>
        </p:sp>
        <p:sp>
          <p:nvSpPr>
            <p:cNvPr id="18" name="Forma Livre: Forma 17">
              <a:extLst>
                <a:ext uri="{FF2B5EF4-FFF2-40B4-BE49-F238E27FC236}">
                  <a16:creationId xmlns:a16="http://schemas.microsoft.com/office/drawing/2014/main" id="{AEE038B9-5B11-8B59-1E14-4C2F0D17ADD9}"/>
                </a:ext>
              </a:extLst>
            </p:cNvPr>
            <p:cNvSpPr/>
            <p:nvPr/>
          </p:nvSpPr>
          <p:spPr>
            <a:xfrm>
              <a:off x="1554479" y="0"/>
              <a:ext cx="182880" cy="9144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Noto Sans" pitchFamily="34"/>
                <a:ea typeface="Noto Sans CJK SC" pitchFamily="2"/>
                <a:cs typeface="Noto Sans Devanagari" pitchFamily="2"/>
              </a:endParaRPr>
            </a:p>
          </p:txBody>
        </p:sp>
        <p:sp>
          <p:nvSpPr>
            <p:cNvPr id="19" name="Forma Livre: Forma 18">
              <a:extLst>
                <a:ext uri="{FF2B5EF4-FFF2-40B4-BE49-F238E27FC236}">
                  <a16:creationId xmlns:a16="http://schemas.microsoft.com/office/drawing/2014/main" id="{5E281A89-8A5A-E01C-1A85-3DCABBD9D970}"/>
                </a:ext>
              </a:extLst>
            </p:cNvPr>
            <p:cNvSpPr/>
            <p:nvPr/>
          </p:nvSpPr>
          <p:spPr>
            <a:xfrm>
              <a:off x="0" y="3017520"/>
              <a:ext cx="365760" cy="109728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4F4F9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Noto Sans" pitchFamily="34"/>
                <a:ea typeface="Noto Sans CJK SC" pitchFamily="2"/>
                <a:cs typeface="Noto Sans Devanagari" pitchFamily="2"/>
              </a:endParaRPr>
            </a:p>
          </p:txBody>
        </p:sp>
        <p:sp>
          <p:nvSpPr>
            <p:cNvPr id="20" name="Forma Livre: Forma 19">
              <a:extLst>
                <a:ext uri="{FF2B5EF4-FFF2-40B4-BE49-F238E27FC236}">
                  <a16:creationId xmlns:a16="http://schemas.microsoft.com/office/drawing/2014/main" id="{8D094537-8E46-0FD1-D973-898942816C71}"/>
                </a:ext>
              </a:extLst>
            </p:cNvPr>
            <p:cNvSpPr/>
            <p:nvPr/>
          </p:nvSpPr>
          <p:spPr>
            <a:xfrm>
              <a:off x="9601200" y="2560319"/>
              <a:ext cx="365760" cy="155447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Noto Sans" pitchFamily="34"/>
                <a:ea typeface="Noto Sans CJK SC" pitchFamily="2"/>
                <a:cs typeface="Noto Sans Devanagari" pitchFamily="2"/>
              </a:endParaRPr>
            </a:p>
          </p:txBody>
        </p:sp>
        <p:sp>
          <p:nvSpPr>
            <p:cNvPr id="21" name="Forma Livre: Forma 20">
              <a:extLst>
                <a:ext uri="{FF2B5EF4-FFF2-40B4-BE49-F238E27FC236}">
                  <a16:creationId xmlns:a16="http://schemas.microsoft.com/office/drawing/2014/main" id="{45DB79A7-1174-F9A5-B7B1-781816671914}"/>
                </a:ext>
              </a:extLst>
            </p:cNvPr>
            <p:cNvSpPr/>
            <p:nvPr/>
          </p:nvSpPr>
          <p:spPr>
            <a:xfrm>
              <a:off x="8778240" y="1828800"/>
              <a:ext cx="365760" cy="3657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ADB5BD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Noto Sans" pitchFamily="34"/>
                <a:ea typeface="Noto Sans CJK SC" pitchFamily="2"/>
                <a:cs typeface="Noto Sans Devanagari" pitchFamily="2"/>
              </a:endParaRPr>
            </a:p>
          </p:txBody>
        </p:sp>
      </p:grpSp>
      <p:sp>
        <p:nvSpPr>
          <p:cNvPr id="22" name="Espaço Reservado para Título 21">
            <a:extLst>
              <a:ext uri="{FF2B5EF4-FFF2-40B4-BE49-F238E27FC236}">
                <a16:creationId xmlns:a16="http://schemas.microsoft.com/office/drawing/2014/main" id="{61C56A3F-1513-DA07-2A76-AB160161EF6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68000" y="4114800"/>
            <a:ext cx="9144000" cy="950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pt-BR"/>
          </a:p>
        </p:txBody>
      </p:sp>
      <p:sp>
        <p:nvSpPr>
          <p:cNvPr id="23" name="Espaço Reservado para Texto 22">
            <a:extLst>
              <a:ext uri="{FF2B5EF4-FFF2-40B4-BE49-F238E27FC236}">
                <a16:creationId xmlns:a16="http://schemas.microsoft.com/office/drawing/2014/main" id="{6E382786-D679-3537-19FA-3F4F2795ADB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68000" y="468000"/>
            <a:ext cx="9144000" cy="3636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24" name="Espaço Reservado para Data 23">
            <a:extLst>
              <a:ext uri="{FF2B5EF4-FFF2-40B4-BE49-F238E27FC236}">
                <a16:creationId xmlns:a16="http://schemas.microsoft.com/office/drawing/2014/main" id="{9A726E21-4E4E-9D44-2C6E-5E42F0917247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468000" y="516600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>
            <a:lvl1pPr lvl="0" rtl="0" hangingPunct="0">
              <a:buNone/>
              <a:tabLst/>
              <a:defRPr lang="pt-BR" sz="1400" kern="1200">
                <a:latin typeface="Noto Sans" pitchFamily="34"/>
                <a:ea typeface="Noto Sans CJK SC" pitchFamily="2"/>
                <a:cs typeface="Noto Sans Devanagari" pitchFamily="2"/>
              </a:defRPr>
            </a:lvl1pPr>
          </a:lstStyle>
          <a:p>
            <a:pPr lvl="0"/>
            <a:endParaRPr lang="pt-BR"/>
          </a:p>
        </p:txBody>
      </p:sp>
      <p:sp>
        <p:nvSpPr>
          <p:cNvPr id="25" name="Espaço Reservado para Rodapé 24">
            <a:extLst>
              <a:ext uri="{FF2B5EF4-FFF2-40B4-BE49-F238E27FC236}">
                <a16:creationId xmlns:a16="http://schemas.microsoft.com/office/drawing/2014/main" id="{7E818582-889F-3590-D143-37A6AF333CAA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42680" y="5166000"/>
            <a:ext cx="3195000" cy="390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>
            <a:lvl1pPr lvl="0" algn="ctr" rtl="0" hangingPunct="0">
              <a:buNone/>
              <a:tabLst/>
              <a:defRPr lang="pt-BR" sz="1400" kern="1200">
                <a:latin typeface="Noto Sans" pitchFamily="34"/>
                <a:ea typeface="Noto Sans CJK SC" pitchFamily="2"/>
                <a:cs typeface="Noto Sans Devanagari" pitchFamily="2"/>
              </a:defRPr>
            </a:lvl1pPr>
          </a:lstStyle>
          <a:p>
            <a:pPr lvl="0"/>
            <a:endParaRPr lang="pt-BR"/>
          </a:p>
        </p:txBody>
      </p:sp>
      <p:sp>
        <p:nvSpPr>
          <p:cNvPr id="26" name="Espaço Reservado para Número de Slide 25">
            <a:extLst>
              <a:ext uri="{FF2B5EF4-FFF2-40B4-BE49-F238E27FC236}">
                <a16:creationId xmlns:a16="http://schemas.microsoft.com/office/drawing/2014/main" id="{6069F976-6136-42E8-AB96-DC4B1DBF761A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227360" y="516600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>
            <a:lvl1pPr lvl="0" algn="r" rtl="0" hangingPunct="0">
              <a:buNone/>
              <a:tabLst/>
              <a:defRPr lang="pt-BR" sz="1400" kern="1200">
                <a:latin typeface="Noto Sans" pitchFamily="34"/>
                <a:ea typeface="Noto Sans CJK SC" pitchFamily="2"/>
                <a:cs typeface="Noto Sans Devanagari" pitchFamily="2"/>
              </a:defRPr>
            </a:lvl1pPr>
          </a:lstStyle>
          <a:p>
            <a:pPr lvl="0"/>
            <a:fld id="{DE034EC2-F118-472C-BE47-3EA430078A23}" type="slidenum"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hangingPunct="0">
        <a:tabLst/>
        <a:defRPr lang="pt-BR" sz="4400" b="1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Noto Sans" pitchFamily="34"/>
          <a:cs typeface="Noto Sans Devanagari" pitchFamily="2"/>
        </a:defRPr>
      </a:lvl1pPr>
    </p:titleStyle>
    <p:bodyStyle>
      <a:lvl1pPr marL="0" marR="0" indent="0" rtl="0" hangingPunct="0">
        <a:spcBef>
          <a:spcPts val="1417"/>
        </a:spcBef>
        <a:spcAft>
          <a:spcPts val="0"/>
        </a:spcAft>
        <a:tabLst/>
        <a:defRPr lang="pt-BR" sz="32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Noto Sans" pitchFamily="34"/>
          <a:cs typeface="Noto Sans Devanagari" pitchFamily="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>
            <a:extLst>
              <a:ext uri="{FF2B5EF4-FFF2-40B4-BE49-F238E27FC236}">
                <a16:creationId xmlns:a16="http://schemas.microsoft.com/office/drawing/2014/main" id="{CFFB1C39-CDC6-8BDA-1B98-580A8AC31680}"/>
              </a:ext>
            </a:extLst>
          </p:cNvPr>
          <p:cNvGrpSpPr/>
          <p:nvPr/>
        </p:nvGrpSpPr>
        <p:grpSpPr>
          <a:xfrm>
            <a:off x="8540312" y="5065888"/>
            <a:ext cx="1280520" cy="914760"/>
            <a:chOff x="8540312" y="5065888"/>
            <a:chExt cx="1280520" cy="914760"/>
          </a:xfrm>
        </p:grpSpPr>
        <p:grpSp>
          <p:nvGrpSpPr>
            <p:cNvPr id="3" name="Agrupar 2">
              <a:extLst>
                <a:ext uri="{FF2B5EF4-FFF2-40B4-BE49-F238E27FC236}">
                  <a16:creationId xmlns:a16="http://schemas.microsoft.com/office/drawing/2014/main" id="{82416B4C-1265-52BF-B67E-568E9E4FCCB0}"/>
                </a:ext>
              </a:extLst>
            </p:cNvPr>
            <p:cNvGrpSpPr/>
            <p:nvPr/>
          </p:nvGrpSpPr>
          <p:grpSpPr>
            <a:xfrm>
              <a:off x="8540312" y="5065888"/>
              <a:ext cx="1280520" cy="914760"/>
              <a:chOff x="8540312" y="5065888"/>
              <a:chExt cx="1280520" cy="914760"/>
            </a:xfrm>
          </p:grpSpPr>
          <p:sp>
            <p:nvSpPr>
              <p:cNvPr id="4" name="Forma Livre: Forma 3">
                <a:extLst>
                  <a:ext uri="{FF2B5EF4-FFF2-40B4-BE49-F238E27FC236}">
                    <a16:creationId xmlns:a16="http://schemas.microsoft.com/office/drawing/2014/main" id="{67837CB3-920C-5B9C-F50A-ED5D11957DAA}"/>
                  </a:ext>
                </a:extLst>
              </p:cNvPr>
              <p:cNvSpPr/>
              <p:nvPr/>
            </p:nvSpPr>
            <p:spPr>
              <a:xfrm rot="21598800" flipV="1">
                <a:off x="9637592" y="5431648"/>
                <a:ext cx="182880" cy="182880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*/ 5419351 1 1725033"/>
                  <a:gd name="f6" fmla="*/ 10800 10800 1"/>
                  <a:gd name="f7" fmla="+- 0 0 0"/>
                  <a:gd name="f8" fmla="+- 0 0 360"/>
                  <a:gd name="f9" fmla="val 10800"/>
                  <a:gd name="f10" fmla="*/ f3 1 21600"/>
                  <a:gd name="f11" fmla="*/ f4 1 21600"/>
                  <a:gd name="f12" fmla="*/ 0 f5 1"/>
                  <a:gd name="f13" fmla="*/ f7 f0 1"/>
                  <a:gd name="f14" fmla="*/ f8 f0 1"/>
                  <a:gd name="f15" fmla="*/ 3163 f10 1"/>
                  <a:gd name="f16" fmla="*/ 18437 f10 1"/>
                  <a:gd name="f17" fmla="*/ 18437 f11 1"/>
                  <a:gd name="f18" fmla="*/ 3163 f11 1"/>
                  <a:gd name="f19" fmla="*/ f12 1 f2"/>
                  <a:gd name="f20" fmla="*/ f13 1 f2"/>
                  <a:gd name="f21" fmla="*/ f14 1 f2"/>
                  <a:gd name="f22" fmla="*/ 10800 f10 1"/>
                  <a:gd name="f23" fmla="*/ 0 f11 1"/>
                  <a:gd name="f24" fmla="*/ 0 f10 1"/>
                  <a:gd name="f25" fmla="*/ 10800 f11 1"/>
                  <a:gd name="f26" fmla="*/ 21600 f11 1"/>
                  <a:gd name="f27" fmla="*/ 21600 f10 1"/>
                  <a:gd name="f28" fmla="+- 0 0 f19"/>
                  <a:gd name="f29" fmla="+- f20 0 f1"/>
                  <a:gd name="f30" fmla="+- f21 0 f1"/>
                  <a:gd name="f31" fmla="*/ f28 f0 1"/>
                  <a:gd name="f32" fmla="+- f30 0 f29"/>
                  <a:gd name="f33" fmla="*/ f31 1 f5"/>
                  <a:gd name="f34" fmla="+- f33 0 f1"/>
                  <a:gd name="f35" fmla="cos 1 f34"/>
                  <a:gd name="f36" fmla="sin 1 f34"/>
                  <a:gd name="f37" fmla="+- 0 0 f35"/>
                  <a:gd name="f38" fmla="+- 0 0 f36"/>
                  <a:gd name="f39" fmla="*/ 10800 f37 1"/>
                  <a:gd name="f40" fmla="*/ 10800 f38 1"/>
                  <a:gd name="f41" fmla="*/ f39 f39 1"/>
                  <a:gd name="f42" fmla="*/ f40 f40 1"/>
                  <a:gd name="f43" fmla="+- f41 f42 0"/>
                  <a:gd name="f44" fmla="sqrt f43"/>
                  <a:gd name="f45" fmla="*/ f6 1 f44"/>
                  <a:gd name="f46" fmla="*/ f37 f45 1"/>
                  <a:gd name="f47" fmla="*/ f38 f45 1"/>
                  <a:gd name="f48" fmla="+- 10800 0 f46"/>
                  <a:gd name="f49" fmla="+- 10800 0 f47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29">
                    <a:pos x="f22" y="f23"/>
                  </a:cxn>
                  <a:cxn ang="f29">
                    <a:pos x="f15" y="f18"/>
                  </a:cxn>
                  <a:cxn ang="f29">
                    <a:pos x="f24" y="f25"/>
                  </a:cxn>
                  <a:cxn ang="f29">
                    <a:pos x="f15" y="f17"/>
                  </a:cxn>
                  <a:cxn ang="f29">
                    <a:pos x="f22" y="f26"/>
                  </a:cxn>
                  <a:cxn ang="f29">
                    <a:pos x="f16" y="f17"/>
                  </a:cxn>
                  <a:cxn ang="f29">
                    <a:pos x="f27" y="f25"/>
                  </a:cxn>
                  <a:cxn ang="f29">
                    <a:pos x="f16" y="f18"/>
                  </a:cxn>
                </a:cxnLst>
                <a:rect l="f15" t="f18" r="f16" b="f17"/>
                <a:pathLst>
                  <a:path w="21600" h="21600">
                    <a:moveTo>
                      <a:pt x="f48" y="f49"/>
                    </a:moveTo>
                    <a:arcTo wR="f9" hR="f9" stAng="f29" swAng="f32"/>
                    <a:close/>
                  </a:path>
                </a:pathLst>
              </a:custGeom>
              <a:blipFill>
                <a:blip r:embed="rId13"/>
                <a:tile sx="74764" sy="74764" algn="tl"/>
              </a:blipFill>
              <a:ln>
                <a:noFill/>
                <a:prstDash val="solid"/>
              </a:ln>
              <a:effectLst>
                <a:outerShdw dist="103351" dir="2700000" algn="tl">
                  <a:srgbClr val="808080">
                    <a:alpha val="65000"/>
                  </a:srgbClr>
                </a:outerShdw>
              </a:effectLst>
            </p:spPr>
            <p:txBody>
              <a:bodyPr vert="horz" wrap="none" lIns="90000" tIns="45000" rIns="90000" bIns="45000" anchor="ctr" anchorCtr="0" compatLnSpc="0">
                <a:noAutofit/>
              </a:bodyPr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pt-BR" sz="1800" b="0" i="0" u="none" strike="noStrike" kern="1200" cap="none">
                  <a:ln>
                    <a:noFill/>
                  </a:ln>
                  <a:latin typeface="Noto Sans" pitchFamily="34"/>
                  <a:ea typeface="Noto Sans CJK SC" pitchFamily="2"/>
                  <a:cs typeface="Noto Sans Devanagari" pitchFamily="2"/>
                </a:endParaRPr>
              </a:p>
            </p:txBody>
          </p:sp>
          <p:sp>
            <p:nvSpPr>
              <p:cNvPr id="5" name="Forma Livre: Forma 4">
                <a:extLst>
                  <a:ext uri="{FF2B5EF4-FFF2-40B4-BE49-F238E27FC236}">
                    <a16:creationId xmlns:a16="http://schemas.microsoft.com/office/drawing/2014/main" id="{32571095-CF0F-9912-29C8-8490E9F51441}"/>
                  </a:ext>
                </a:extLst>
              </p:cNvPr>
              <p:cNvSpPr/>
              <p:nvPr/>
            </p:nvSpPr>
            <p:spPr>
              <a:xfrm rot="21598800" flipV="1">
                <a:off x="9271832" y="5431648"/>
                <a:ext cx="182880" cy="182880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*/ 5419351 1 1725033"/>
                  <a:gd name="f6" fmla="*/ 10800 10800 1"/>
                  <a:gd name="f7" fmla="+- 0 0 0"/>
                  <a:gd name="f8" fmla="+- 0 0 360"/>
                  <a:gd name="f9" fmla="val 10800"/>
                  <a:gd name="f10" fmla="*/ f3 1 21600"/>
                  <a:gd name="f11" fmla="*/ f4 1 21600"/>
                  <a:gd name="f12" fmla="*/ 0 f5 1"/>
                  <a:gd name="f13" fmla="*/ f7 f0 1"/>
                  <a:gd name="f14" fmla="*/ f8 f0 1"/>
                  <a:gd name="f15" fmla="*/ 3163 f10 1"/>
                  <a:gd name="f16" fmla="*/ 18437 f10 1"/>
                  <a:gd name="f17" fmla="*/ 18437 f11 1"/>
                  <a:gd name="f18" fmla="*/ 3163 f11 1"/>
                  <a:gd name="f19" fmla="*/ f12 1 f2"/>
                  <a:gd name="f20" fmla="*/ f13 1 f2"/>
                  <a:gd name="f21" fmla="*/ f14 1 f2"/>
                  <a:gd name="f22" fmla="*/ 10800 f10 1"/>
                  <a:gd name="f23" fmla="*/ 0 f11 1"/>
                  <a:gd name="f24" fmla="*/ 0 f10 1"/>
                  <a:gd name="f25" fmla="*/ 10800 f11 1"/>
                  <a:gd name="f26" fmla="*/ 21600 f11 1"/>
                  <a:gd name="f27" fmla="*/ 21600 f10 1"/>
                  <a:gd name="f28" fmla="+- 0 0 f19"/>
                  <a:gd name="f29" fmla="+- f20 0 f1"/>
                  <a:gd name="f30" fmla="+- f21 0 f1"/>
                  <a:gd name="f31" fmla="*/ f28 f0 1"/>
                  <a:gd name="f32" fmla="+- f30 0 f29"/>
                  <a:gd name="f33" fmla="*/ f31 1 f5"/>
                  <a:gd name="f34" fmla="+- f33 0 f1"/>
                  <a:gd name="f35" fmla="cos 1 f34"/>
                  <a:gd name="f36" fmla="sin 1 f34"/>
                  <a:gd name="f37" fmla="+- 0 0 f35"/>
                  <a:gd name="f38" fmla="+- 0 0 f36"/>
                  <a:gd name="f39" fmla="*/ 10800 f37 1"/>
                  <a:gd name="f40" fmla="*/ 10800 f38 1"/>
                  <a:gd name="f41" fmla="*/ f39 f39 1"/>
                  <a:gd name="f42" fmla="*/ f40 f40 1"/>
                  <a:gd name="f43" fmla="+- f41 f42 0"/>
                  <a:gd name="f44" fmla="sqrt f43"/>
                  <a:gd name="f45" fmla="*/ f6 1 f44"/>
                  <a:gd name="f46" fmla="*/ f37 f45 1"/>
                  <a:gd name="f47" fmla="*/ f38 f45 1"/>
                  <a:gd name="f48" fmla="+- 10800 0 f46"/>
                  <a:gd name="f49" fmla="+- 10800 0 f47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29">
                    <a:pos x="f22" y="f23"/>
                  </a:cxn>
                  <a:cxn ang="f29">
                    <a:pos x="f15" y="f18"/>
                  </a:cxn>
                  <a:cxn ang="f29">
                    <a:pos x="f24" y="f25"/>
                  </a:cxn>
                  <a:cxn ang="f29">
                    <a:pos x="f15" y="f17"/>
                  </a:cxn>
                  <a:cxn ang="f29">
                    <a:pos x="f22" y="f26"/>
                  </a:cxn>
                  <a:cxn ang="f29">
                    <a:pos x="f16" y="f17"/>
                  </a:cxn>
                  <a:cxn ang="f29">
                    <a:pos x="f27" y="f25"/>
                  </a:cxn>
                  <a:cxn ang="f29">
                    <a:pos x="f16" y="f18"/>
                  </a:cxn>
                </a:cxnLst>
                <a:rect l="f15" t="f18" r="f16" b="f17"/>
                <a:pathLst>
                  <a:path w="21600" h="21600">
                    <a:moveTo>
                      <a:pt x="f48" y="f49"/>
                    </a:moveTo>
                    <a:arcTo wR="f9" hR="f9" stAng="f29" swAng="f32"/>
                    <a:close/>
                  </a:path>
                </a:pathLst>
              </a:custGeom>
              <a:blipFill>
                <a:blip r:embed="rId13"/>
                <a:tile sx="74764" sy="74764" algn="tl"/>
              </a:blipFill>
              <a:ln>
                <a:noFill/>
                <a:prstDash val="solid"/>
              </a:ln>
              <a:effectLst>
                <a:outerShdw dist="103351" dir="2700000" algn="tl">
                  <a:srgbClr val="808080">
                    <a:alpha val="65000"/>
                  </a:srgbClr>
                </a:outerShdw>
              </a:effectLst>
            </p:spPr>
            <p:txBody>
              <a:bodyPr vert="horz" wrap="none" lIns="90000" tIns="45000" rIns="90000" bIns="45000" anchor="ctr" anchorCtr="0" compatLnSpc="0">
                <a:noAutofit/>
              </a:bodyPr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pt-BR" sz="1800" b="0" i="0" u="none" strike="noStrike" kern="1200" cap="none">
                  <a:ln>
                    <a:noFill/>
                  </a:ln>
                  <a:latin typeface="Noto Sans" pitchFamily="34"/>
                  <a:ea typeface="Noto Sans CJK SC" pitchFamily="2"/>
                  <a:cs typeface="Noto Sans Devanagari" pitchFamily="2"/>
                </a:endParaRPr>
              </a:p>
            </p:txBody>
          </p:sp>
          <p:sp>
            <p:nvSpPr>
              <p:cNvPr id="6" name="Forma Livre: Forma 5">
                <a:extLst>
                  <a:ext uri="{FF2B5EF4-FFF2-40B4-BE49-F238E27FC236}">
                    <a16:creationId xmlns:a16="http://schemas.microsoft.com/office/drawing/2014/main" id="{6D6BDCB0-3BBF-7DF2-5FC2-340BBEF36D08}"/>
                  </a:ext>
                </a:extLst>
              </p:cNvPr>
              <p:cNvSpPr/>
              <p:nvPr/>
            </p:nvSpPr>
            <p:spPr>
              <a:xfrm rot="21598800" flipV="1">
                <a:off x="8906432" y="5431648"/>
                <a:ext cx="182880" cy="182880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*/ 5419351 1 1725033"/>
                  <a:gd name="f6" fmla="*/ 10800 10800 1"/>
                  <a:gd name="f7" fmla="+- 0 0 0"/>
                  <a:gd name="f8" fmla="+- 0 0 360"/>
                  <a:gd name="f9" fmla="val 10800"/>
                  <a:gd name="f10" fmla="*/ f3 1 21600"/>
                  <a:gd name="f11" fmla="*/ f4 1 21600"/>
                  <a:gd name="f12" fmla="*/ 0 f5 1"/>
                  <a:gd name="f13" fmla="*/ f7 f0 1"/>
                  <a:gd name="f14" fmla="*/ f8 f0 1"/>
                  <a:gd name="f15" fmla="*/ 3163 f10 1"/>
                  <a:gd name="f16" fmla="*/ 18437 f10 1"/>
                  <a:gd name="f17" fmla="*/ 18437 f11 1"/>
                  <a:gd name="f18" fmla="*/ 3163 f11 1"/>
                  <a:gd name="f19" fmla="*/ f12 1 f2"/>
                  <a:gd name="f20" fmla="*/ f13 1 f2"/>
                  <a:gd name="f21" fmla="*/ f14 1 f2"/>
                  <a:gd name="f22" fmla="*/ 10800 f10 1"/>
                  <a:gd name="f23" fmla="*/ 0 f11 1"/>
                  <a:gd name="f24" fmla="*/ 0 f10 1"/>
                  <a:gd name="f25" fmla="*/ 10800 f11 1"/>
                  <a:gd name="f26" fmla="*/ 21600 f11 1"/>
                  <a:gd name="f27" fmla="*/ 21600 f10 1"/>
                  <a:gd name="f28" fmla="+- 0 0 f19"/>
                  <a:gd name="f29" fmla="+- f20 0 f1"/>
                  <a:gd name="f30" fmla="+- f21 0 f1"/>
                  <a:gd name="f31" fmla="*/ f28 f0 1"/>
                  <a:gd name="f32" fmla="+- f30 0 f29"/>
                  <a:gd name="f33" fmla="*/ f31 1 f5"/>
                  <a:gd name="f34" fmla="+- f33 0 f1"/>
                  <a:gd name="f35" fmla="cos 1 f34"/>
                  <a:gd name="f36" fmla="sin 1 f34"/>
                  <a:gd name="f37" fmla="+- 0 0 f35"/>
                  <a:gd name="f38" fmla="+- 0 0 f36"/>
                  <a:gd name="f39" fmla="*/ 10800 f37 1"/>
                  <a:gd name="f40" fmla="*/ 10800 f38 1"/>
                  <a:gd name="f41" fmla="*/ f39 f39 1"/>
                  <a:gd name="f42" fmla="*/ f40 f40 1"/>
                  <a:gd name="f43" fmla="+- f41 f42 0"/>
                  <a:gd name="f44" fmla="sqrt f43"/>
                  <a:gd name="f45" fmla="*/ f6 1 f44"/>
                  <a:gd name="f46" fmla="*/ f37 f45 1"/>
                  <a:gd name="f47" fmla="*/ f38 f45 1"/>
                  <a:gd name="f48" fmla="+- 10800 0 f46"/>
                  <a:gd name="f49" fmla="+- 10800 0 f47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29">
                    <a:pos x="f22" y="f23"/>
                  </a:cxn>
                  <a:cxn ang="f29">
                    <a:pos x="f15" y="f18"/>
                  </a:cxn>
                  <a:cxn ang="f29">
                    <a:pos x="f24" y="f25"/>
                  </a:cxn>
                  <a:cxn ang="f29">
                    <a:pos x="f15" y="f17"/>
                  </a:cxn>
                  <a:cxn ang="f29">
                    <a:pos x="f22" y="f26"/>
                  </a:cxn>
                  <a:cxn ang="f29">
                    <a:pos x="f16" y="f17"/>
                  </a:cxn>
                  <a:cxn ang="f29">
                    <a:pos x="f27" y="f25"/>
                  </a:cxn>
                  <a:cxn ang="f29">
                    <a:pos x="f16" y="f18"/>
                  </a:cxn>
                </a:cxnLst>
                <a:rect l="f15" t="f18" r="f16" b="f17"/>
                <a:pathLst>
                  <a:path w="21600" h="21600">
                    <a:moveTo>
                      <a:pt x="f48" y="f49"/>
                    </a:moveTo>
                    <a:arcTo wR="f9" hR="f9" stAng="f29" swAng="f32"/>
                    <a:close/>
                  </a:path>
                </a:pathLst>
              </a:custGeom>
              <a:blipFill>
                <a:blip r:embed="rId13"/>
                <a:tile sx="74764" sy="74764" algn="tl"/>
              </a:blipFill>
              <a:ln>
                <a:noFill/>
                <a:prstDash val="solid"/>
              </a:ln>
              <a:effectLst>
                <a:outerShdw dist="103351" dir="2700000" algn="tl">
                  <a:srgbClr val="808080">
                    <a:alpha val="65000"/>
                  </a:srgbClr>
                </a:outerShdw>
              </a:effectLst>
            </p:spPr>
            <p:txBody>
              <a:bodyPr vert="horz" wrap="none" lIns="90000" tIns="45000" rIns="90000" bIns="45000" anchor="ctr" anchorCtr="0" compatLnSpc="0">
                <a:noAutofit/>
              </a:bodyPr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pt-BR" sz="1800" b="0" i="0" u="none" strike="noStrike" kern="1200" cap="none">
                  <a:ln>
                    <a:noFill/>
                  </a:ln>
                  <a:latin typeface="Noto Sans" pitchFamily="34"/>
                  <a:ea typeface="Noto Sans CJK SC" pitchFamily="2"/>
                  <a:cs typeface="Noto Sans Devanagari" pitchFamily="2"/>
                </a:endParaRPr>
              </a:p>
            </p:txBody>
          </p:sp>
          <p:sp>
            <p:nvSpPr>
              <p:cNvPr id="7" name="Forma Livre: Forma 6">
                <a:extLst>
                  <a:ext uri="{FF2B5EF4-FFF2-40B4-BE49-F238E27FC236}">
                    <a16:creationId xmlns:a16="http://schemas.microsoft.com/office/drawing/2014/main" id="{BC54DBA7-E18C-09D4-EDBB-F663C8C02C60}"/>
                  </a:ext>
                </a:extLst>
              </p:cNvPr>
              <p:cNvSpPr/>
              <p:nvPr/>
            </p:nvSpPr>
            <p:spPr>
              <a:xfrm rot="21598800" flipV="1">
                <a:off x="8540312" y="5432008"/>
                <a:ext cx="182880" cy="182880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*/ 5419351 1 1725033"/>
                  <a:gd name="f6" fmla="*/ 10800 10800 1"/>
                  <a:gd name="f7" fmla="+- 0 0 0"/>
                  <a:gd name="f8" fmla="+- 0 0 360"/>
                  <a:gd name="f9" fmla="val 10800"/>
                  <a:gd name="f10" fmla="*/ f3 1 21600"/>
                  <a:gd name="f11" fmla="*/ f4 1 21600"/>
                  <a:gd name="f12" fmla="*/ 0 f5 1"/>
                  <a:gd name="f13" fmla="*/ f7 f0 1"/>
                  <a:gd name="f14" fmla="*/ f8 f0 1"/>
                  <a:gd name="f15" fmla="*/ 3163 f10 1"/>
                  <a:gd name="f16" fmla="*/ 18437 f10 1"/>
                  <a:gd name="f17" fmla="*/ 18437 f11 1"/>
                  <a:gd name="f18" fmla="*/ 3163 f11 1"/>
                  <a:gd name="f19" fmla="*/ f12 1 f2"/>
                  <a:gd name="f20" fmla="*/ f13 1 f2"/>
                  <a:gd name="f21" fmla="*/ f14 1 f2"/>
                  <a:gd name="f22" fmla="*/ 10800 f10 1"/>
                  <a:gd name="f23" fmla="*/ 0 f11 1"/>
                  <a:gd name="f24" fmla="*/ 0 f10 1"/>
                  <a:gd name="f25" fmla="*/ 10800 f11 1"/>
                  <a:gd name="f26" fmla="*/ 21600 f11 1"/>
                  <a:gd name="f27" fmla="*/ 21600 f10 1"/>
                  <a:gd name="f28" fmla="+- 0 0 f19"/>
                  <a:gd name="f29" fmla="+- f20 0 f1"/>
                  <a:gd name="f30" fmla="+- f21 0 f1"/>
                  <a:gd name="f31" fmla="*/ f28 f0 1"/>
                  <a:gd name="f32" fmla="+- f30 0 f29"/>
                  <a:gd name="f33" fmla="*/ f31 1 f5"/>
                  <a:gd name="f34" fmla="+- f33 0 f1"/>
                  <a:gd name="f35" fmla="cos 1 f34"/>
                  <a:gd name="f36" fmla="sin 1 f34"/>
                  <a:gd name="f37" fmla="+- 0 0 f35"/>
                  <a:gd name="f38" fmla="+- 0 0 f36"/>
                  <a:gd name="f39" fmla="*/ 10800 f37 1"/>
                  <a:gd name="f40" fmla="*/ 10800 f38 1"/>
                  <a:gd name="f41" fmla="*/ f39 f39 1"/>
                  <a:gd name="f42" fmla="*/ f40 f40 1"/>
                  <a:gd name="f43" fmla="+- f41 f42 0"/>
                  <a:gd name="f44" fmla="sqrt f43"/>
                  <a:gd name="f45" fmla="*/ f6 1 f44"/>
                  <a:gd name="f46" fmla="*/ f37 f45 1"/>
                  <a:gd name="f47" fmla="*/ f38 f45 1"/>
                  <a:gd name="f48" fmla="+- 10800 0 f46"/>
                  <a:gd name="f49" fmla="+- 10800 0 f47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29">
                    <a:pos x="f22" y="f23"/>
                  </a:cxn>
                  <a:cxn ang="f29">
                    <a:pos x="f15" y="f18"/>
                  </a:cxn>
                  <a:cxn ang="f29">
                    <a:pos x="f24" y="f25"/>
                  </a:cxn>
                  <a:cxn ang="f29">
                    <a:pos x="f15" y="f17"/>
                  </a:cxn>
                  <a:cxn ang="f29">
                    <a:pos x="f22" y="f26"/>
                  </a:cxn>
                  <a:cxn ang="f29">
                    <a:pos x="f16" y="f17"/>
                  </a:cxn>
                  <a:cxn ang="f29">
                    <a:pos x="f27" y="f25"/>
                  </a:cxn>
                  <a:cxn ang="f29">
                    <a:pos x="f16" y="f18"/>
                  </a:cxn>
                </a:cxnLst>
                <a:rect l="f15" t="f18" r="f16" b="f17"/>
                <a:pathLst>
                  <a:path w="21600" h="21600">
                    <a:moveTo>
                      <a:pt x="f48" y="f49"/>
                    </a:moveTo>
                    <a:arcTo wR="f9" hR="f9" stAng="f29" swAng="f32"/>
                    <a:close/>
                  </a:path>
                </a:pathLst>
              </a:custGeom>
              <a:blipFill>
                <a:blip r:embed="rId13"/>
                <a:tile sx="74764" sy="74764" algn="tl"/>
              </a:blipFill>
              <a:ln>
                <a:noFill/>
                <a:prstDash val="solid"/>
              </a:ln>
              <a:effectLst>
                <a:outerShdw dist="103351" dir="2700000" algn="tl">
                  <a:srgbClr val="808080">
                    <a:alpha val="65000"/>
                  </a:srgbClr>
                </a:outerShdw>
              </a:effectLst>
            </p:spPr>
            <p:txBody>
              <a:bodyPr vert="horz" wrap="none" lIns="90000" tIns="45000" rIns="90000" bIns="45000" anchor="ctr" anchorCtr="0" compatLnSpc="0">
                <a:noAutofit/>
              </a:bodyPr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pt-BR" sz="1800" b="0" i="0" u="none" strike="noStrike" kern="1200" cap="none">
                  <a:ln>
                    <a:noFill/>
                  </a:ln>
                  <a:latin typeface="Noto Sans" pitchFamily="34"/>
                  <a:ea typeface="Noto Sans CJK SC" pitchFamily="2"/>
                  <a:cs typeface="Noto Sans Devanagari" pitchFamily="2"/>
                </a:endParaRPr>
              </a:p>
            </p:txBody>
          </p:sp>
          <p:sp>
            <p:nvSpPr>
              <p:cNvPr id="8" name="Forma Livre: Forma 7">
                <a:extLst>
                  <a:ext uri="{FF2B5EF4-FFF2-40B4-BE49-F238E27FC236}">
                    <a16:creationId xmlns:a16="http://schemas.microsoft.com/office/drawing/2014/main" id="{14A23E41-7227-D479-B6E4-01DEDDB017E9}"/>
                  </a:ext>
                </a:extLst>
              </p:cNvPr>
              <p:cNvSpPr/>
              <p:nvPr/>
            </p:nvSpPr>
            <p:spPr>
              <a:xfrm rot="21598800" flipV="1">
                <a:off x="8540312" y="5065888"/>
                <a:ext cx="182880" cy="182880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*/ 5419351 1 1725033"/>
                  <a:gd name="f6" fmla="*/ 10800 10800 1"/>
                  <a:gd name="f7" fmla="+- 0 0 0"/>
                  <a:gd name="f8" fmla="+- 0 0 360"/>
                  <a:gd name="f9" fmla="val 10800"/>
                  <a:gd name="f10" fmla="*/ f3 1 21600"/>
                  <a:gd name="f11" fmla="*/ f4 1 21600"/>
                  <a:gd name="f12" fmla="*/ 0 f5 1"/>
                  <a:gd name="f13" fmla="*/ f7 f0 1"/>
                  <a:gd name="f14" fmla="*/ f8 f0 1"/>
                  <a:gd name="f15" fmla="*/ 3163 f10 1"/>
                  <a:gd name="f16" fmla="*/ 18437 f10 1"/>
                  <a:gd name="f17" fmla="*/ 18437 f11 1"/>
                  <a:gd name="f18" fmla="*/ 3163 f11 1"/>
                  <a:gd name="f19" fmla="*/ f12 1 f2"/>
                  <a:gd name="f20" fmla="*/ f13 1 f2"/>
                  <a:gd name="f21" fmla="*/ f14 1 f2"/>
                  <a:gd name="f22" fmla="*/ 10800 f10 1"/>
                  <a:gd name="f23" fmla="*/ 0 f11 1"/>
                  <a:gd name="f24" fmla="*/ 0 f10 1"/>
                  <a:gd name="f25" fmla="*/ 10800 f11 1"/>
                  <a:gd name="f26" fmla="*/ 21600 f11 1"/>
                  <a:gd name="f27" fmla="*/ 21600 f10 1"/>
                  <a:gd name="f28" fmla="+- 0 0 f19"/>
                  <a:gd name="f29" fmla="+- f20 0 f1"/>
                  <a:gd name="f30" fmla="+- f21 0 f1"/>
                  <a:gd name="f31" fmla="*/ f28 f0 1"/>
                  <a:gd name="f32" fmla="+- f30 0 f29"/>
                  <a:gd name="f33" fmla="*/ f31 1 f5"/>
                  <a:gd name="f34" fmla="+- f33 0 f1"/>
                  <a:gd name="f35" fmla="cos 1 f34"/>
                  <a:gd name="f36" fmla="sin 1 f34"/>
                  <a:gd name="f37" fmla="+- 0 0 f35"/>
                  <a:gd name="f38" fmla="+- 0 0 f36"/>
                  <a:gd name="f39" fmla="*/ 10800 f37 1"/>
                  <a:gd name="f40" fmla="*/ 10800 f38 1"/>
                  <a:gd name="f41" fmla="*/ f39 f39 1"/>
                  <a:gd name="f42" fmla="*/ f40 f40 1"/>
                  <a:gd name="f43" fmla="+- f41 f42 0"/>
                  <a:gd name="f44" fmla="sqrt f43"/>
                  <a:gd name="f45" fmla="*/ f6 1 f44"/>
                  <a:gd name="f46" fmla="*/ f37 f45 1"/>
                  <a:gd name="f47" fmla="*/ f38 f45 1"/>
                  <a:gd name="f48" fmla="+- 10800 0 f46"/>
                  <a:gd name="f49" fmla="+- 10800 0 f47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29">
                    <a:pos x="f22" y="f23"/>
                  </a:cxn>
                  <a:cxn ang="f29">
                    <a:pos x="f15" y="f18"/>
                  </a:cxn>
                  <a:cxn ang="f29">
                    <a:pos x="f24" y="f25"/>
                  </a:cxn>
                  <a:cxn ang="f29">
                    <a:pos x="f15" y="f17"/>
                  </a:cxn>
                  <a:cxn ang="f29">
                    <a:pos x="f22" y="f26"/>
                  </a:cxn>
                  <a:cxn ang="f29">
                    <a:pos x="f16" y="f17"/>
                  </a:cxn>
                  <a:cxn ang="f29">
                    <a:pos x="f27" y="f25"/>
                  </a:cxn>
                  <a:cxn ang="f29">
                    <a:pos x="f16" y="f18"/>
                  </a:cxn>
                </a:cxnLst>
                <a:rect l="f15" t="f18" r="f16" b="f17"/>
                <a:pathLst>
                  <a:path w="21600" h="21600">
                    <a:moveTo>
                      <a:pt x="f48" y="f49"/>
                    </a:moveTo>
                    <a:arcTo wR="f9" hR="f9" stAng="f29" swAng="f32"/>
                    <a:close/>
                  </a:path>
                </a:pathLst>
              </a:custGeom>
              <a:blipFill>
                <a:blip r:embed="rId13"/>
                <a:tile sx="74764" sy="74764" algn="tl"/>
              </a:blipFill>
              <a:ln>
                <a:noFill/>
                <a:prstDash val="solid"/>
              </a:ln>
              <a:effectLst>
                <a:outerShdw dist="103351" dir="2700000" algn="tl">
                  <a:srgbClr val="808080">
                    <a:alpha val="65000"/>
                  </a:srgbClr>
                </a:outerShdw>
              </a:effectLst>
            </p:spPr>
            <p:txBody>
              <a:bodyPr vert="horz" wrap="none" lIns="90000" tIns="45000" rIns="90000" bIns="45000" anchor="ctr" anchorCtr="0" compatLnSpc="0">
                <a:noAutofit/>
              </a:bodyPr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pt-BR" sz="1800" b="0" i="0" u="none" strike="noStrike" kern="1200" cap="none">
                  <a:ln>
                    <a:noFill/>
                  </a:ln>
                  <a:latin typeface="Noto Sans" pitchFamily="34"/>
                  <a:ea typeface="Noto Sans CJK SC" pitchFamily="2"/>
                  <a:cs typeface="Noto Sans Devanagari" pitchFamily="2"/>
                </a:endParaRPr>
              </a:p>
            </p:txBody>
          </p:sp>
          <p:sp>
            <p:nvSpPr>
              <p:cNvPr id="9" name="Forma Livre: Forma 8">
                <a:extLst>
                  <a:ext uri="{FF2B5EF4-FFF2-40B4-BE49-F238E27FC236}">
                    <a16:creationId xmlns:a16="http://schemas.microsoft.com/office/drawing/2014/main" id="{227C3277-E1C1-C716-AA63-B2402657CAC3}"/>
                  </a:ext>
                </a:extLst>
              </p:cNvPr>
              <p:cNvSpPr/>
              <p:nvPr/>
            </p:nvSpPr>
            <p:spPr>
              <a:xfrm rot="21598800" flipV="1">
                <a:off x="8906072" y="5065888"/>
                <a:ext cx="182880" cy="182880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*/ 5419351 1 1725033"/>
                  <a:gd name="f6" fmla="*/ 10800 10800 1"/>
                  <a:gd name="f7" fmla="+- 0 0 0"/>
                  <a:gd name="f8" fmla="+- 0 0 360"/>
                  <a:gd name="f9" fmla="val 10800"/>
                  <a:gd name="f10" fmla="*/ f3 1 21600"/>
                  <a:gd name="f11" fmla="*/ f4 1 21600"/>
                  <a:gd name="f12" fmla="*/ 0 f5 1"/>
                  <a:gd name="f13" fmla="*/ f7 f0 1"/>
                  <a:gd name="f14" fmla="*/ f8 f0 1"/>
                  <a:gd name="f15" fmla="*/ 3163 f10 1"/>
                  <a:gd name="f16" fmla="*/ 18437 f10 1"/>
                  <a:gd name="f17" fmla="*/ 18437 f11 1"/>
                  <a:gd name="f18" fmla="*/ 3163 f11 1"/>
                  <a:gd name="f19" fmla="*/ f12 1 f2"/>
                  <a:gd name="f20" fmla="*/ f13 1 f2"/>
                  <a:gd name="f21" fmla="*/ f14 1 f2"/>
                  <a:gd name="f22" fmla="*/ 10800 f10 1"/>
                  <a:gd name="f23" fmla="*/ 0 f11 1"/>
                  <a:gd name="f24" fmla="*/ 0 f10 1"/>
                  <a:gd name="f25" fmla="*/ 10800 f11 1"/>
                  <a:gd name="f26" fmla="*/ 21600 f11 1"/>
                  <a:gd name="f27" fmla="*/ 21600 f10 1"/>
                  <a:gd name="f28" fmla="+- 0 0 f19"/>
                  <a:gd name="f29" fmla="+- f20 0 f1"/>
                  <a:gd name="f30" fmla="+- f21 0 f1"/>
                  <a:gd name="f31" fmla="*/ f28 f0 1"/>
                  <a:gd name="f32" fmla="+- f30 0 f29"/>
                  <a:gd name="f33" fmla="*/ f31 1 f5"/>
                  <a:gd name="f34" fmla="+- f33 0 f1"/>
                  <a:gd name="f35" fmla="cos 1 f34"/>
                  <a:gd name="f36" fmla="sin 1 f34"/>
                  <a:gd name="f37" fmla="+- 0 0 f35"/>
                  <a:gd name="f38" fmla="+- 0 0 f36"/>
                  <a:gd name="f39" fmla="*/ 10800 f37 1"/>
                  <a:gd name="f40" fmla="*/ 10800 f38 1"/>
                  <a:gd name="f41" fmla="*/ f39 f39 1"/>
                  <a:gd name="f42" fmla="*/ f40 f40 1"/>
                  <a:gd name="f43" fmla="+- f41 f42 0"/>
                  <a:gd name="f44" fmla="sqrt f43"/>
                  <a:gd name="f45" fmla="*/ f6 1 f44"/>
                  <a:gd name="f46" fmla="*/ f37 f45 1"/>
                  <a:gd name="f47" fmla="*/ f38 f45 1"/>
                  <a:gd name="f48" fmla="+- 10800 0 f46"/>
                  <a:gd name="f49" fmla="+- 10800 0 f47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29">
                    <a:pos x="f22" y="f23"/>
                  </a:cxn>
                  <a:cxn ang="f29">
                    <a:pos x="f15" y="f18"/>
                  </a:cxn>
                  <a:cxn ang="f29">
                    <a:pos x="f24" y="f25"/>
                  </a:cxn>
                  <a:cxn ang="f29">
                    <a:pos x="f15" y="f17"/>
                  </a:cxn>
                  <a:cxn ang="f29">
                    <a:pos x="f22" y="f26"/>
                  </a:cxn>
                  <a:cxn ang="f29">
                    <a:pos x="f16" y="f17"/>
                  </a:cxn>
                  <a:cxn ang="f29">
                    <a:pos x="f27" y="f25"/>
                  </a:cxn>
                  <a:cxn ang="f29">
                    <a:pos x="f16" y="f18"/>
                  </a:cxn>
                </a:cxnLst>
                <a:rect l="f15" t="f18" r="f16" b="f17"/>
                <a:pathLst>
                  <a:path w="21600" h="21600">
                    <a:moveTo>
                      <a:pt x="f48" y="f49"/>
                    </a:moveTo>
                    <a:arcTo wR="f9" hR="f9" stAng="f29" swAng="f32"/>
                    <a:close/>
                  </a:path>
                </a:pathLst>
              </a:custGeom>
              <a:blipFill>
                <a:blip r:embed="rId13"/>
                <a:tile sx="74764" sy="74764" algn="tl"/>
              </a:blipFill>
              <a:ln>
                <a:noFill/>
                <a:prstDash val="solid"/>
              </a:ln>
              <a:effectLst>
                <a:outerShdw dist="103351" dir="2700000" algn="tl">
                  <a:srgbClr val="808080">
                    <a:alpha val="65000"/>
                  </a:srgbClr>
                </a:outerShdw>
              </a:effectLst>
            </p:spPr>
            <p:txBody>
              <a:bodyPr vert="horz" wrap="none" lIns="90000" tIns="45000" rIns="90000" bIns="45000" anchor="ctr" anchorCtr="0" compatLnSpc="0">
                <a:noAutofit/>
              </a:bodyPr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pt-BR" sz="1800" b="0" i="0" u="none" strike="noStrike" kern="1200" cap="none">
                  <a:ln>
                    <a:noFill/>
                  </a:ln>
                  <a:latin typeface="Noto Sans" pitchFamily="34"/>
                  <a:ea typeface="Noto Sans CJK SC" pitchFamily="2"/>
                  <a:cs typeface="Noto Sans Devanagari" pitchFamily="2"/>
                </a:endParaRPr>
              </a:p>
            </p:txBody>
          </p:sp>
          <p:sp>
            <p:nvSpPr>
              <p:cNvPr id="10" name="Forma Livre: Forma 9">
                <a:extLst>
                  <a:ext uri="{FF2B5EF4-FFF2-40B4-BE49-F238E27FC236}">
                    <a16:creationId xmlns:a16="http://schemas.microsoft.com/office/drawing/2014/main" id="{B7232239-035C-1EB7-3570-01354B6AD727}"/>
                  </a:ext>
                </a:extLst>
              </p:cNvPr>
              <p:cNvSpPr/>
              <p:nvPr/>
            </p:nvSpPr>
            <p:spPr>
              <a:xfrm rot="21598800" flipV="1">
                <a:off x="9271832" y="5066248"/>
                <a:ext cx="182880" cy="182880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*/ 5419351 1 1725033"/>
                  <a:gd name="f6" fmla="*/ 10800 10800 1"/>
                  <a:gd name="f7" fmla="+- 0 0 0"/>
                  <a:gd name="f8" fmla="+- 0 0 360"/>
                  <a:gd name="f9" fmla="val 10800"/>
                  <a:gd name="f10" fmla="*/ f3 1 21600"/>
                  <a:gd name="f11" fmla="*/ f4 1 21600"/>
                  <a:gd name="f12" fmla="*/ 0 f5 1"/>
                  <a:gd name="f13" fmla="*/ f7 f0 1"/>
                  <a:gd name="f14" fmla="*/ f8 f0 1"/>
                  <a:gd name="f15" fmla="*/ 3163 f10 1"/>
                  <a:gd name="f16" fmla="*/ 18437 f10 1"/>
                  <a:gd name="f17" fmla="*/ 18437 f11 1"/>
                  <a:gd name="f18" fmla="*/ 3163 f11 1"/>
                  <a:gd name="f19" fmla="*/ f12 1 f2"/>
                  <a:gd name="f20" fmla="*/ f13 1 f2"/>
                  <a:gd name="f21" fmla="*/ f14 1 f2"/>
                  <a:gd name="f22" fmla="*/ 10800 f10 1"/>
                  <a:gd name="f23" fmla="*/ 0 f11 1"/>
                  <a:gd name="f24" fmla="*/ 0 f10 1"/>
                  <a:gd name="f25" fmla="*/ 10800 f11 1"/>
                  <a:gd name="f26" fmla="*/ 21600 f11 1"/>
                  <a:gd name="f27" fmla="*/ 21600 f10 1"/>
                  <a:gd name="f28" fmla="+- 0 0 f19"/>
                  <a:gd name="f29" fmla="+- f20 0 f1"/>
                  <a:gd name="f30" fmla="+- f21 0 f1"/>
                  <a:gd name="f31" fmla="*/ f28 f0 1"/>
                  <a:gd name="f32" fmla="+- f30 0 f29"/>
                  <a:gd name="f33" fmla="*/ f31 1 f5"/>
                  <a:gd name="f34" fmla="+- f33 0 f1"/>
                  <a:gd name="f35" fmla="cos 1 f34"/>
                  <a:gd name="f36" fmla="sin 1 f34"/>
                  <a:gd name="f37" fmla="+- 0 0 f35"/>
                  <a:gd name="f38" fmla="+- 0 0 f36"/>
                  <a:gd name="f39" fmla="*/ 10800 f37 1"/>
                  <a:gd name="f40" fmla="*/ 10800 f38 1"/>
                  <a:gd name="f41" fmla="*/ f39 f39 1"/>
                  <a:gd name="f42" fmla="*/ f40 f40 1"/>
                  <a:gd name="f43" fmla="+- f41 f42 0"/>
                  <a:gd name="f44" fmla="sqrt f43"/>
                  <a:gd name="f45" fmla="*/ f6 1 f44"/>
                  <a:gd name="f46" fmla="*/ f37 f45 1"/>
                  <a:gd name="f47" fmla="*/ f38 f45 1"/>
                  <a:gd name="f48" fmla="+- 10800 0 f46"/>
                  <a:gd name="f49" fmla="+- 10800 0 f47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29">
                    <a:pos x="f22" y="f23"/>
                  </a:cxn>
                  <a:cxn ang="f29">
                    <a:pos x="f15" y="f18"/>
                  </a:cxn>
                  <a:cxn ang="f29">
                    <a:pos x="f24" y="f25"/>
                  </a:cxn>
                  <a:cxn ang="f29">
                    <a:pos x="f15" y="f17"/>
                  </a:cxn>
                  <a:cxn ang="f29">
                    <a:pos x="f22" y="f26"/>
                  </a:cxn>
                  <a:cxn ang="f29">
                    <a:pos x="f16" y="f17"/>
                  </a:cxn>
                  <a:cxn ang="f29">
                    <a:pos x="f27" y="f25"/>
                  </a:cxn>
                  <a:cxn ang="f29">
                    <a:pos x="f16" y="f18"/>
                  </a:cxn>
                </a:cxnLst>
                <a:rect l="f15" t="f18" r="f16" b="f17"/>
                <a:pathLst>
                  <a:path w="21600" h="21600">
                    <a:moveTo>
                      <a:pt x="f48" y="f49"/>
                    </a:moveTo>
                    <a:arcTo wR="f9" hR="f9" stAng="f29" swAng="f32"/>
                    <a:close/>
                  </a:path>
                </a:pathLst>
              </a:custGeom>
              <a:blipFill>
                <a:blip r:embed="rId13"/>
                <a:tile sx="74764" sy="74764" algn="tl"/>
              </a:blipFill>
              <a:ln>
                <a:noFill/>
                <a:prstDash val="solid"/>
              </a:ln>
              <a:effectLst>
                <a:outerShdw dist="103351" dir="2700000" algn="tl">
                  <a:srgbClr val="808080">
                    <a:alpha val="65000"/>
                  </a:srgbClr>
                </a:outerShdw>
              </a:effectLst>
            </p:spPr>
            <p:txBody>
              <a:bodyPr vert="horz" wrap="none" lIns="90000" tIns="45000" rIns="90000" bIns="45000" anchor="ctr" anchorCtr="0" compatLnSpc="0">
                <a:noAutofit/>
              </a:bodyPr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pt-BR" sz="1800" b="0" i="0" u="none" strike="noStrike" kern="1200" cap="none">
                  <a:ln>
                    <a:noFill/>
                  </a:ln>
                  <a:latin typeface="Noto Sans" pitchFamily="34"/>
                  <a:ea typeface="Noto Sans CJK SC" pitchFamily="2"/>
                  <a:cs typeface="Noto Sans Devanagari" pitchFamily="2"/>
                </a:endParaRPr>
              </a:p>
            </p:txBody>
          </p:sp>
          <p:sp>
            <p:nvSpPr>
              <p:cNvPr id="11" name="Forma Livre: Forma 10">
                <a:extLst>
                  <a:ext uri="{FF2B5EF4-FFF2-40B4-BE49-F238E27FC236}">
                    <a16:creationId xmlns:a16="http://schemas.microsoft.com/office/drawing/2014/main" id="{00412D3E-E62A-3C93-4600-6D2EE6D3C5A9}"/>
                  </a:ext>
                </a:extLst>
              </p:cNvPr>
              <p:cNvSpPr/>
              <p:nvPr/>
            </p:nvSpPr>
            <p:spPr>
              <a:xfrm rot="21598800" flipV="1">
                <a:off x="9637952" y="5065888"/>
                <a:ext cx="182880" cy="182880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*/ 5419351 1 1725033"/>
                  <a:gd name="f6" fmla="*/ 10800 10800 1"/>
                  <a:gd name="f7" fmla="+- 0 0 0"/>
                  <a:gd name="f8" fmla="+- 0 0 360"/>
                  <a:gd name="f9" fmla="val 10800"/>
                  <a:gd name="f10" fmla="*/ f3 1 21600"/>
                  <a:gd name="f11" fmla="*/ f4 1 21600"/>
                  <a:gd name="f12" fmla="*/ 0 f5 1"/>
                  <a:gd name="f13" fmla="*/ f7 f0 1"/>
                  <a:gd name="f14" fmla="*/ f8 f0 1"/>
                  <a:gd name="f15" fmla="*/ 3163 f10 1"/>
                  <a:gd name="f16" fmla="*/ 18437 f10 1"/>
                  <a:gd name="f17" fmla="*/ 18437 f11 1"/>
                  <a:gd name="f18" fmla="*/ 3163 f11 1"/>
                  <a:gd name="f19" fmla="*/ f12 1 f2"/>
                  <a:gd name="f20" fmla="*/ f13 1 f2"/>
                  <a:gd name="f21" fmla="*/ f14 1 f2"/>
                  <a:gd name="f22" fmla="*/ 10800 f10 1"/>
                  <a:gd name="f23" fmla="*/ 0 f11 1"/>
                  <a:gd name="f24" fmla="*/ 0 f10 1"/>
                  <a:gd name="f25" fmla="*/ 10800 f11 1"/>
                  <a:gd name="f26" fmla="*/ 21600 f11 1"/>
                  <a:gd name="f27" fmla="*/ 21600 f10 1"/>
                  <a:gd name="f28" fmla="+- 0 0 f19"/>
                  <a:gd name="f29" fmla="+- f20 0 f1"/>
                  <a:gd name="f30" fmla="+- f21 0 f1"/>
                  <a:gd name="f31" fmla="*/ f28 f0 1"/>
                  <a:gd name="f32" fmla="+- f30 0 f29"/>
                  <a:gd name="f33" fmla="*/ f31 1 f5"/>
                  <a:gd name="f34" fmla="+- f33 0 f1"/>
                  <a:gd name="f35" fmla="cos 1 f34"/>
                  <a:gd name="f36" fmla="sin 1 f34"/>
                  <a:gd name="f37" fmla="+- 0 0 f35"/>
                  <a:gd name="f38" fmla="+- 0 0 f36"/>
                  <a:gd name="f39" fmla="*/ 10800 f37 1"/>
                  <a:gd name="f40" fmla="*/ 10800 f38 1"/>
                  <a:gd name="f41" fmla="*/ f39 f39 1"/>
                  <a:gd name="f42" fmla="*/ f40 f40 1"/>
                  <a:gd name="f43" fmla="+- f41 f42 0"/>
                  <a:gd name="f44" fmla="sqrt f43"/>
                  <a:gd name="f45" fmla="*/ f6 1 f44"/>
                  <a:gd name="f46" fmla="*/ f37 f45 1"/>
                  <a:gd name="f47" fmla="*/ f38 f45 1"/>
                  <a:gd name="f48" fmla="+- 10800 0 f46"/>
                  <a:gd name="f49" fmla="+- 10800 0 f47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29">
                    <a:pos x="f22" y="f23"/>
                  </a:cxn>
                  <a:cxn ang="f29">
                    <a:pos x="f15" y="f18"/>
                  </a:cxn>
                  <a:cxn ang="f29">
                    <a:pos x="f24" y="f25"/>
                  </a:cxn>
                  <a:cxn ang="f29">
                    <a:pos x="f15" y="f17"/>
                  </a:cxn>
                  <a:cxn ang="f29">
                    <a:pos x="f22" y="f26"/>
                  </a:cxn>
                  <a:cxn ang="f29">
                    <a:pos x="f16" y="f17"/>
                  </a:cxn>
                  <a:cxn ang="f29">
                    <a:pos x="f27" y="f25"/>
                  </a:cxn>
                  <a:cxn ang="f29">
                    <a:pos x="f16" y="f18"/>
                  </a:cxn>
                </a:cxnLst>
                <a:rect l="f15" t="f18" r="f16" b="f17"/>
                <a:pathLst>
                  <a:path w="21600" h="21600">
                    <a:moveTo>
                      <a:pt x="f48" y="f49"/>
                    </a:moveTo>
                    <a:arcTo wR="f9" hR="f9" stAng="f29" swAng="f32"/>
                    <a:close/>
                  </a:path>
                </a:pathLst>
              </a:custGeom>
              <a:blipFill>
                <a:blip r:embed="rId13"/>
                <a:tile sx="74764" sy="74764" algn="tl"/>
              </a:blipFill>
              <a:ln>
                <a:noFill/>
                <a:prstDash val="solid"/>
              </a:ln>
              <a:effectLst>
                <a:outerShdw dist="103351" dir="2700000" algn="tl">
                  <a:srgbClr val="808080">
                    <a:alpha val="65000"/>
                  </a:srgbClr>
                </a:outerShdw>
              </a:effectLst>
            </p:spPr>
            <p:txBody>
              <a:bodyPr vert="horz" wrap="none" lIns="90000" tIns="45000" rIns="90000" bIns="45000" anchor="ctr" anchorCtr="0" compatLnSpc="0">
                <a:noAutofit/>
              </a:bodyPr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pt-BR" sz="1800" b="0" i="0" u="none" strike="noStrike" kern="1200" cap="none">
                  <a:ln>
                    <a:noFill/>
                  </a:ln>
                  <a:latin typeface="Noto Sans" pitchFamily="34"/>
                  <a:ea typeface="Noto Sans CJK SC" pitchFamily="2"/>
                  <a:cs typeface="Noto Sans Devanagari" pitchFamily="2"/>
                </a:endParaRPr>
              </a:p>
            </p:txBody>
          </p:sp>
          <p:sp>
            <p:nvSpPr>
              <p:cNvPr id="12" name="Forma Livre: Forma 11">
                <a:extLst>
                  <a:ext uri="{FF2B5EF4-FFF2-40B4-BE49-F238E27FC236}">
                    <a16:creationId xmlns:a16="http://schemas.microsoft.com/office/drawing/2014/main" id="{C868F6DD-2A04-CF50-6DDF-AFF9738318ED}"/>
                  </a:ext>
                </a:extLst>
              </p:cNvPr>
              <p:cNvSpPr/>
              <p:nvPr/>
            </p:nvSpPr>
            <p:spPr>
              <a:xfrm rot="21598800" flipV="1">
                <a:off x="9637592" y="5797408"/>
                <a:ext cx="182880" cy="182880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*/ 5419351 1 1725033"/>
                  <a:gd name="f6" fmla="*/ 10800 10800 1"/>
                  <a:gd name="f7" fmla="+- 0 0 0"/>
                  <a:gd name="f8" fmla="+- 0 0 360"/>
                  <a:gd name="f9" fmla="val 10800"/>
                  <a:gd name="f10" fmla="*/ f3 1 21600"/>
                  <a:gd name="f11" fmla="*/ f4 1 21600"/>
                  <a:gd name="f12" fmla="*/ 0 f5 1"/>
                  <a:gd name="f13" fmla="*/ f7 f0 1"/>
                  <a:gd name="f14" fmla="*/ f8 f0 1"/>
                  <a:gd name="f15" fmla="*/ 3163 f10 1"/>
                  <a:gd name="f16" fmla="*/ 18437 f10 1"/>
                  <a:gd name="f17" fmla="*/ 18437 f11 1"/>
                  <a:gd name="f18" fmla="*/ 3163 f11 1"/>
                  <a:gd name="f19" fmla="*/ f12 1 f2"/>
                  <a:gd name="f20" fmla="*/ f13 1 f2"/>
                  <a:gd name="f21" fmla="*/ f14 1 f2"/>
                  <a:gd name="f22" fmla="*/ 10800 f10 1"/>
                  <a:gd name="f23" fmla="*/ 0 f11 1"/>
                  <a:gd name="f24" fmla="*/ 0 f10 1"/>
                  <a:gd name="f25" fmla="*/ 10800 f11 1"/>
                  <a:gd name="f26" fmla="*/ 21600 f11 1"/>
                  <a:gd name="f27" fmla="*/ 21600 f10 1"/>
                  <a:gd name="f28" fmla="+- 0 0 f19"/>
                  <a:gd name="f29" fmla="+- f20 0 f1"/>
                  <a:gd name="f30" fmla="+- f21 0 f1"/>
                  <a:gd name="f31" fmla="*/ f28 f0 1"/>
                  <a:gd name="f32" fmla="+- f30 0 f29"/>
                  <a:gd name="f33" fmla="*/ f31 1 f5"/>
                  <a:gd name="f34" fmla="+- f33 0 f1"/>
                  <a:gd name="f35" fmla="cos 1 f34"/>
                  <a:gd name="f36" fmla="sin 1 f34"/>
                  <a:gd name="f37" fmla="+- 0 0 f35"/>
                  <a:gd name="f38" fmla="+- 0 0 f36"/>
                  <a:gd name="f39" fmla="*/ 10800 f37 1"/>
                  <a:gd name="f40" fmla="*/ 10800 f38 1"/>
                  <a:gd name="f41" fmla="*/ f39 f39 1"/>
                  <a:gd name="f42" fmla="*/ f40 f40 1"/>
                  <a:gd name="f43" fmla="+- f41 f42 0"/>
                  <a:gd name="f44" fmla="sqrt f43"/>
                  <a:gd name="f45" fmla="*/ f6 1 f44"/>
                  <a:gd name="f46" fmla="*/ f37 f45 1"/>
                  <a:gd name="f47" fmla="*/ f38 f45 1"/>
                  <a:gd name="f48" fmla="+- 10800 0 f46"/>
                  <a:gd name="f49" fmla="+- 10800 0 f47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29">
                    <a:pos x="f22" y="f23"/>
                  </a:cxn>
                  <a:cxn ang="f29">
                    <a:pos x="f15" y="f18"/>
                  </a:cxn>
                  <a:cxn ang="f29">
                    <a:pos x="f24" y="f25"/>
                  </a:cxn>
                  <a:cxn ang="f29">
                    <a:pos x="f15" y="f17"/>
                  </a:cxn>
                  <a:cxn ang="f29">
                    <a:pos x="f22" y="f26"/>
                  </a:cxn>
                  <a:cxn ang="f29">
                    <a:pos x="f16" y="f17"/>
                  </a:cxn>
                  <a:cxn ang="f29">
                    <a:pos x="f27" y="f25"/>
                  </a:cxn>
                  <a:cxn ang="f29">
                    <a:pos x="f16" y="f18"/>
                  </a:cxn>
                </a:cxnLst>
                <a:rect l="f15" t="f18" r="f16" b="f17"/>
                <a:pathLst>
                  <a:path w="21600" h="21600">
                    <a:moveTo>
                      <a:pt x="f48" y="f49"/>
                    </a:moveTo>
                    <a:arcTo wR="f9" hR="f9" stAng="f29" swAng="f32"/>
                    <a:close/>
                  </a:path>
                </a:pathLst>
              </a:custGeom>
              <a:blipFill>
                <a:blip r:embed="rId13"/>
                <a:tile sx="74764" sy="74764" algn="tl"/>
              </a:blipFill>
              <a:ln>
                <a:noFill/>
                <a:prstDash val="solid"/>
              </a:ln>
              <a:effectLst>
                <a:outerShdw dist="103351" dir="2700000" algn="tl">
                  <a:srgbClr val="808080">
                    <a:alpha val="65000"/>
                  </a:srgbClr>
                </a:outerShdw>
              </a:effectLst>
            </p:spPr>
            <p:txBody>
              <a:bodyPr vert="horz" wrap="none" lIns="90000" tIns="45000" rIns="90000" bIns="45000" anchor="ctr" anchorCtr="0" compatLnSpc="0">
                <a:noAutofit/>
              </a:bodyPr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pt-BR" sz="1800" b="0" i="0" u="none" strike="noStrike" kern="1200" cap="none">
                  <a:ln>
                    <a:noFill/>
                  </a:ln>
                  <a:latin typeface="Noto Sans" pitchFamily="34"/>
                  <a:ea typeface="Noto Sans CJK SC" pitchFamily="2"/>
                  <a:cs typeface="Noto Sans Devanagari" pitchFamily="2"/>
                </a:endParaRPr>
              </a:p>
            </p:txBody>
          </p:sp>
          <p:sp>
            <p:nvSpPr>
              <p:cNvPr id="13" name="Forma Livre: Forma 12">
                <a:extLst>
                  <a:ext uri="{FF2B5EF4-FFF2-40B4-BE49-F238E27FC236}">
                    <a16:creationId xmlns:a16="http://schemas.microsoft.com/office/drawing/2014/main" id="{0876D1B9-8807-9EEF-2969-D3AB741DF895}"/>
                  </a:ext>
                </a:extLst>
              </p:cNvPr>
              <p:cNvSpPr/>
              <p:nvPr/>
            </p:nvSpPr>
            <p:spPr>
              <a:xfrm rot="21598800" flipV="1">
                <a:off x="9272192" y="5797768"/>
                <a:ext cx="182880" cy="182880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*/ 5419351 1 1725033"/>
                  <a:gd name="f6" fmla="*/ 10800 10800 1"/>
                  <a:gd name="f7" fmla="+- 0 0 0"/>
                  <a:gd name="f8" fmla="+- 0 0 360"/>
                  <a:gd name="f9" fmla="val 10800"/>
                  <a:gd name="f10" fmla="*/ f3 1 21600"/>
                  <a:gd name="f11" fmla="*/ f4 1 21600"/>
                  <a:gd name="f12" fmla="*/ 0 f5 1"/>
                  <a:gd name="f13" fmla="*/ f7 f0 1"/>
                  <a:gd name="f14" fmla="*/ f8 f0 1"/>
                  <a:gd name="f15" fmla="*/ 3163 f10 1"/>
                  <a:gd name="f16" fmla="*/ 18437 f10 1"/>
                  <a:gd name="f17" fmla="*/ 18437 f11 1"/>
                  <a:gd name="f18" fmla="*/ 3163 f11 1"/>
                  <a:gd name="f19" fmla="*/ f12 1 f2"/>
                  <a:gd name="f20" fmla="*/ f13 1 f2"/>
                  <a:gd name="f21" fmla="*/ f14 1 f2"/>
                  <a:gd name="f22" fmla="*/ 10800 f10 1"/>
                  <a:gd name="f23" fmla="*/ 0 f11 1"/>
                  <a:gd name="f24" fmla="*/ 0 f10 1"/>
                  <a:gd name="f25" fmla="*/ 10800 f11 1"/>
                  <a:gd name="f26" fmla="*/ 21600 f11 1"/>
                  <a:gd name="f27" fmla="*/ 21600 f10 1"/>
                  <a:gd name="f28" fmla="+- 0 0 f19"/>
                  <a:gd name="f29" fmla="+- f20 0 f1"/>
                  <a:gd name="f30" fmla="+- f21 0 f1"/>
                  <a:gd name="f31" fmla="*/ f28 f0 1"/>
                  <a:gd name="f32" fmla="+- f30 0 f29"/>
                  <a:gd name="f33" fmla="*/ f31 1 f5"/>
                  <a:gd name="f34" fmla="+- f33 0 f1"/>
                  <a:gd name="f35" fmla="cos 1 f34"/>
                  <a:gd name="f36" fmla="sin 1 f34"/>
                  <a:gd name="f37" fmla="+- 0 0 f35"/>
                  <a:gd name="f38" fmla="+- 0 0 f36"/>
                  <a:gd name="f39" fmla="*/ 10800 f37 1"/>
                  <a:gd name="f40" fmla="*/ 10800 f38 1"/>
                  <a:gd name="f41" fmla="*/ f39 f39 1"/>
                  <a:gd name="f42" fmla="*/ f40 f40 1"/>
                  <a:gd name="f43" fmla="+- f41 f42 0"/>
                  <a:gd name="f44" fmla="sqrt f43"/>
                  <a:gd name="f45" fmla="*/ f6 1 f44"/>
                  <a:gd name="f46" fmla="*/ f37 f45 1"/>
                  <a:gd name="f47" fmla="*/ f38 f45 1"/>
                  <a:gd name="f48" fmla="+- 10800 0 f46"/>
                  <a:gd name="f49" fmla="+- 10800 0 f47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29">
                    <a:pos x="f22" y="f23"/>
                  </a:cxn>
                  <a:cxn ang="f29">
                    <a:pos x="f15" y="f18"/>
                  </a:cxn>
                  <a:cxn ang="f29">
                    <a:pos x="f24" y="f25"/>
                  </a:cxn>
                  <a:cxn ang="f29">
                    <a:pos x="f15" y="f17"/>
                  </a:cxn>
                  <a:cxn ang="f29">
                    <a:pos x="f22" y="f26"/>
                  </a:cxn>
                  <a:cxn ang="f29">
                    <a:pos x="f16" y="f17"/>
                  </a:cxn>
                  <a:cxn ang="f29">
                    <a:pos x="f27" y="f25"/>
                  </a:cxn>
                  <a:cxn ang="f29">
                    <a:pos x="f16" y="f18"/>
                  </a:cxn>
                </a:cxnLst>
                <a:rect l="f15" t="f18" r="f16" b="f17"/>
                <a:pathLst>
                  <a:path w="21600" h="21600">
                    <a:moveTo>
                      <a:pt x="f48" y="f49"/>
                    </a:moveTo>
                    <a:arcTo wR="f9" hR="f9" stAng="f29" swAng="f32"/>
                    <a:close/>
                  </a:path>
                </a:pathLst>
              </a:custGeom>
              <a:blipFill>
                <a:blip r:embed="rId13"/>
                <a:tile sx="74764" sy="74764" algn="tl"/>
              </a:blipFill>
              <a:ln>
                <a:noFill/>
                <a:prstDash val="solid"/>
              </a:ln>
              <a:effectLst>
                <a:outerShdw dist="103351" dir="2700000" algn="tl">
                  <a:srgbClr val="808080">
                    <a:alpha val="65000"/>
                  </a:srgbClr>
                </a:outerShdw>
              </a:effectLst>
            </p:spPr>
            <p:txBody>
              <a:bodyPr vert="horz" wrap="none" lIns="90000" tIns="45000" rIns="90000" bIns="45000" anchor="ctr" anchorCtr="0" compatLnSpc="0">
                <a:noAutofit/>
              </a:bodyPr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pt-BR" sz="1800" b="0" i="0" u="none" strike="noStrike" kern="1200" cap="none">
                  <a:ln>
                    <a:noFill/>
                  </a:ln>
                  <a:latin typeface="Noto Sans" pitchFamily="34"/>
                  <a:ea typeface="Noto Sans CJK SC" pitchFamily="2"/>
                  <a:cs typeface="Noto Sans Devanagari" pitchFamily="2"/>
                </a:endParaRPr>
              </a:p>
            </p:txBody>
          </p:sp>
          <p:sp>
            <p:nvSpPr>
              <p:cNvPr id="14" name="Forma Livre: Forma 13">
                <a:extLst>
                  <a:ext uri="{FF2B5EF4-FFF2-40B4-BE49-F238E27FC236}">
                    <a16:creationId xmlns:a16="http://schemas.microsoft.com/office/drawing/2014/main" id="{740E42BF-5D41-FEC8-09FA-EDA27F10049F}"/>
                  </a:ext>
                </a:extLst>
              </p:cNvPr>
              <p:cNvSpPr/>
              <p:nvPr/>
            </p:nvSpPr>
            <p:spPr>
              <a:xfrm rot="21598800" flipV="1">
                <a:off x="8906072" y="5797408"/>
                <a:ext cx="182880" cy="182880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*/ 5419351 1 1725033"/>
                  <a:gd name="f6" fmla="*/ 10800 10800 1"/>
                  <a:gd name="f7" fmla="+- 0 0 0"/>
                  <a:gd name="f8" fmla="+- 0 0 360"/>
                  <a:gd name="f9" fmla="val 10800"/>
                  <a:gd name="f10" fmla="*/ f3 1 21600"/>
                  <a:gd name="f11" fmla="*/ f4 1 21600"/>
                  <a:gd name="f12" fmla="*/ 0 f5 1"/>
                  <a:gd name="f13" fmla="*/ f7 f0 1"/>
                  <a:gd name="f14" fmla="*/ f8 f0 1"/>
                  <a:gd name="f15" fmla="*/ 3163 f10 1"/>
                  <a:gd name="f16" fmla="*/ 18437 f10 1"/>
                  <a:gd name="f17" fmla="*/ 18437 f11 1"/>
                  <a:gd name="f18" fmla="*/ 3163 f11 1"/>
                  <a:gd name="f19" fmla="*/ f12 1 f2"/>
                  <a:gd name="f20" fmla="*/ f13 1 f2"/>
                  <a:gd name="f21" fmla="*/ f14 1 f2"/>
                  <a:gd name="f22" fmla="*/ 10800 f10 1"/>
                  <a:gd name="f23" fmla="*/ 0 f11 1"/>
                  <a:gd name="f24" fmla="*/ 0 f10 1"/>
                  <a:gd name="f25" fmla="*/ 10800 f11 1"/>
                  <a:gd name="f26" fmla="*/ 21600 f11 1"/>
                  <a:gd name="f27" fmla="*/ 21600 f10 1"/>
                  <a:gd name="f28" fmla="+- 0 0 f19"/>
                  <a:gd name="f29" fmla="+- f20 0 f1"/>
                  <a:gd name="f30" fmla="+- f21 0 f1"/>
                  <a:gd name="f31" fmla="*/ f28 f0 1"/>
                  <a:gd name="f32" fmla="+- f30 0 f29"/>
                  <a:gd name="f33" fmla="*/ f31 1 f5"/>
                  <a:gd name="f34" fmla="+- f33 0 f1"/>
                  <a:gd name="f35" fmla="cos 1 f34"/>
                  <a:gd name="f36" fmla="sin 1 f34"/>
                  <a:gd name="f37" fmla="+- 0 0 f35"/>
                  <a:gd name="f38" fmla="+- 0 0 f36"/>
                  <a:gd name="f39" fmla="*/ 10800 f37 1"/>
                  <a:gd name="f40" fmla="*/ 10800 f38 1"/>
                  <a:gd name="f41" fmla="*/ f39 f39 1"/>
                  <a:gd name="f42" fmla="*/ f40 f40 1"/>
                  <a:gd name="f43" fmla="+- f41 f42 0"/>
                  <a:gd name="f44" fmla="sqrt f43"/>
                  <a:gd name="f45" fmla="*/ f6 1 f44"/>
                  <a:gd name="f46" fmla="*/ f37 f45 1"/>
                  <a:gd name="f47" fmla="*/ f38 f45 1"/>
                  <a:gd name="f48" fmla="+- 10800 0 f46"/>
                  <a:gd name="f49" fmla="+- 10800 0 f47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29">
                    <a:pos x="f22" y="f23"/>
                  </a:cxn>
                  <a:cxn ang="f29">
                    <a:pos x="f15" y="f18"/>
                  </a:cxn>
                  <a:cxn ang="f29">
                    <a:pos x="f24" y="f25"/>
                  </a:cxn>
                  <a:cxn ang="f29">
                    <a:pos x="f15" y="f17"/>
                  </a:cxn>
                  <a:cxn ang="f29">
                    <a:pos x="f22" y="f26"/>
                  </a:cxn>
                  <a:cxn ang="f29">
                    <a:pos x="f16" y="f17"/>
                  </a:cxn>
                  <a:cxn ang="f29">
                    <a:pos x="f27" y="f25"/>
                  </a:cxn>
                  <a:cxn ang="f29">
                    <a:pos x="f16" y="f18"/>
                  </a:cxn>
                </a:cxnLst>
                <a:rect l="f15" t="f18" r="f16" b="f17"/>
                <a:pathLst>
                  <a:path w="21600" h="21600">
                    <a:moveTo>
                      <a:pt x="f48" y="f49"/>
                    </a:moveTo>
                    <a:arcTo wR="f9" hR="f9" stAng="f29" swAng="f32"/>
                    <a:close/>
                  </a:path>
                </a:pathLst>
              </a:custGeom>
              <a:blipFill>
                <a:blip r:embed="rId13"/>
                <a:tile sx="74764" sy="74764" algn="tl"/>
              </a:blipFill>
              <a:ln>
                <a:noFill/>
                <a:prstDash val="solid"/>
              </a:ln>
              <a:effectLst>
                <a:outerShdw dist="103351" dir="2700000" algn="tl">
                  <a:srgbClr val="808080">
                    <a:alpha val="65000"/>
                  </a:srgbClr>
                </a:outerShdw>
              </a:effectLst>
            </p:spPr>
            <p:txBody>
              <a:bodyPr vert="horz" wrap="none" lIns="90000" tIns="45000" rIns="90000" bIns="45000" anchor="ctr" anchorCtr="0" compatLnSpc="0">
                <a:noAutofit/>
              </a:bodyPr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pt-BR" sz="1800" b="0" i="0" u="none" strike="noStrike" kern="1200" cap="none">
                  <a:ln>
                    <a:noFill/>
                  </a:ln>
                  <a:latin typeface="Noto Sans" pitchFamily="34"/>
                  <a:ea typeface="Noto Sans CJK SC" pitchFamily="2"/>
                  <a:cs typeface="Noto Sans Devanagari" pitchFamily="2"/>
                </a:endParaRPr>
              </a:p>
            </p:txBody>
          </p:sp>
          <p:sp>
            <p:nvSpPr>
              <p:cNvPr id="15" name="Forma Livre: Forma 14">
                <a:extLst>
                  <a:ext uri="{FF2B5EF4-FFF2-40B4-BE49-F238E27FC236}">
                    <a16:creationId xmlns:a16="http://schemas.microsoft.com/office/drawing/2014/main" id="{1FAE3D08-DE7D-4444-3221-DEBC477EB97E}"/>
                  </a:ext>
                </a:extLst>
              </p:cNvPr>
              <p:cNvSpPr/>
              <p:nvPr/>
            </p:nvSpPr>
            <p:spPr>
              <a:xfrm rot="21598800" flipV="1">
                <a:off x="8540312" y="5797408"/>
                <a:ext cx="182880" cy="182880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*/ 5419351 1 1725033"/>
                  <a:gd name="f6" fmla="*/ 10800 10800 1"/>
                  <a:gd name="f7" fmla="+- 0 0 0"/>
                  <a:gd name="f8" fmla="+- 0 0 360"/>
                  <a:gd name="f9" fmla="val 10800"/>
                  <a:gd name="f10" fmla="*/ f3 1 21600"/>
                  <a:gd name="f11" fmla="*/ f4 1 21600"/>
                  <a:gd name="f12" fmla="*/ 0 f5 1"/>
                  <a:gd name="f13" fmla="*/ f7 f0 1"/>
                  <a:gd name="f14" fmla="*/ f8 f0 1"/>
                  <a:gd name="f15" fmla="*/ 3163 f10 1"/>
                  <a:gd name="f16" fmla="*/ 18437 f10 1"/>
                  <a:gd name="f17" fmla="*/ 18437 f11 1"/>
                  <a:gd name="f18" fmla="*/ 3163 f11 1"/>
                  <a:gd name="f19" fmla="*/ f12 1 f2"/>
                  <a:gd name="f20" fmla="*/ f13 1 f2"/>
                  <a:gd name="f21" fmla="*/ f14 1 f2"/>
                  <a:gd name="f22" fmla="*/ 10800 f10 1"/>
                  <a:gd name="f23" fmla="*/ 0 f11 1"/>
                  <a:gd name="f24" fmla="*/ 0 f10 1"/>
                  <a:gd name="f25" fmla="*/ 10800 f11 1"/>
                  <a:gd name="f26" fmla="*/ 21600 f11 1"/>
                  <a:gd name="f27" fmla="*/ 21600 f10 1"/>
                  <a:gd name="f28" fmla="+- 0 0 f19"/>
                  <a:gd name="f29" fmla="+- f20 0 f1"/>
                  <a:gd name="f30" fmla="+- f21 0 f1"/>
                  <a:gd name="f31" fmla="*/ f28 f0 1"/>
                  <a:gd name="f32" fmla="+- f30 0 f29"/>
                  <a:gd name="f33" fmla="*/ f31 1 f5"/>
                  <a:gd name="f34" fmla="+- f33 0 f1"/>
                  <a:gd name="f35" fmla="cos 1 f34"/>
                  <a:gd name="f36" fmla="sin 1 f34"/>
                  <a:gd name="f37" fmla="+- 0 0 f35"/>
                  <a:gd name="f38" fmla="+- 0 0 f36"/>
                  <a:gd name="f39" fmla="*/ 10800 f37 1"/>
                  <a:gd name="f40" fmla="*/ 10800 f38 1"/>
                  <a:gd name="f41" fmla="*/ f39 f39 1"/>
                  <a:gd name="f42" fmla="*/ f40 f40 1"/>
                  <a:gd name="f43" fmla="+- f41 f42 0"/>
                  <a:gd name="f44" fmla="sqrt f43"/>
                  <a:gd name="f45" fmla="*/ f6 1 f44"/>
                  <a:gd name="f46" fmla="*/ f37 f45 1"/>
                  <a:gd name="f47" fmla="*/ f38 f45 1"/>
                  <a:gd name="f48" fmla="+- 10800 0 f46"/>
                  <a:gd name="f49" fmla="+- 10800 0 f47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29">
                    <a:pos x="f22" y="f23"/>
                  </a:cxn>
                  <a:cxn ang="f29">
                    <a:pos x="f15" y="f18"/>
                  </a:cxn>
                  <a:cxn ang="f29">
                    <a:pos x="f24" y="f25"/>
                  </a:cxn>
                  <a:cxn ang="f29">
                    <a:pos x="f15" y="f17"/>
                  </a:cxn>
                  <a:cxn ang="f29">
                    <a:pos x="f22" y="f26"/>
                  </a:cxn>
                  <a:cxn ang="f29">
                    <a:pos x="f16" y="f17"/>
                  </a:cxn>
                  <a:cxn ang="f29">
                    <a:pos x="f27" y="f25"/>
                  </a:cxn>
                  <a:cxn ang="f29">
                    <a:pos x="f16" y="f18"/>
                  </a:cxn>
                </a:cxnLst>
                <a:rect l="f15" t="f18" r="f16" b="f17"/>
                <a:pathLst>
                  <a:path w="21600" h="21600">
                    <a:moveTo>
                      <a:pt x="f48" y="f49"/>
                    </a:moveTo>
                    <a:arcTo wR="f9" hR="f9" stAng="f29" swAng="f32"/>
                    <a:close/>
                  </a:path>
                </a:pathLst>
              </a:custGeom>
              <a:blipFill>
                <a:blip r:embed="rId13"/>
                <a:tile sx="74764" sy="74764" algn="tl"/>
              </a:blipFill>
              <a:ln>
                <a:noFill/>
                <a:prstDash val="solid"/>
              </a:ln>
              <a:effectLst>
                <a:outerShdw dist="103351" dir="2700000" algn="tl">
                  <a:srgbClr val="808080">
                    <a:alpha val="65000"/>
                  </a:srgbClr>
                </a:outerShdw>
              </a:effectLst>
            </p:spPr>
            <p:txBody>
              <a:bodyPr vert="horz" wrap="none" lIns="90000" tIns="45000" rIns="90000" bIns="45000" anchor="ctr" anchorCtr="0" compatLnSpc="0">
                <a:noAutofit/>
              </a:bodyPr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pt-BR" sz="1800" b="0" i="0" u="none" strike="noStrike" kern="1200" cap="none">
                  <a:ln>
                    <a:noFill/>
                  </a:ln>
                  <a:latin typeface="Noto Sans" pitchFamily="34"/>
                  <a:ea typeface="Noto Sans CJK SC" pitchFamily="2"/>
                  <a:cs typeface="Noto Sans Devanagari" pitchFamily="2"/>
                </a:endParaRPr>
              </a:p>
            </p:txBody>
          </p:sp>
        </p:grpSp>
      </p:grpSp>
      <p:sp>
        <p:nvSpPr>
          <p:cNvPr id="16" name="Forma Livre: Forma 15">
            <a:extLst>
              <a:ext uri="{FF2B5EF4-FFF2-40B4-BE49-F238E27FC236}">
                <a16:creationId xmlns:a16="http://schemas.microsoft.com/office/drawing/2014/main" id="{51068D13-078C-93FE-2273-8F8CBFD332DB}"/>
              </a:ext>
            </a:extLst>
          </p:cNvPr>
          <p:cNvSpPr>
            <a:spLocks noMove="1" noResize="1"/>
          </p:cNvSpPr>
          <p:nvPr/>
        </p:nvSpPr>
        <p:spPr>
          <a:xfrm>
            <a:off x="1499759" y="1774080"/>
            <a:ext cx="2926079" cy="292607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CCCCC">
              <a:alpha val="20000"/>
            </a:srgbClr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 cap="none">
              <a:ln>
                <a:noFill/>
              </a:ln>
              <a:latin typeface="Noto Sans" pitchFamily="34"/>
              <a:ea typeface="Noto Sans CJK SC" pitchFamily="2"/>
              <a:cs typeface="Noto Sans Devanagari" pitchFamily="2"/>
            </a:endParaRPr>
          </a:p>
        </p:txBody>
      </p:sp>
      <p:sp>
        <p:nvSpPr>
          <p:cNvPr id="17" name="Forma Livre: Forma 16">
            <a:extLst>
              <a:ext uri="{FF2B5EF4-FFF2-40B4-BE49-F238E27FC236}">
                <a16:creationId xmlns:a16="http://schemas.microsoft.com/office/drawing/2014/main" id="{6706492E-E6FC-A6BE-16DB-BE882FE05810}"/>
              </a:ext>
            </a:extLst>
          </p:cNvPr>
          <p:cNvSpPr>
            <a:spLocks noMove="1" noResize="1"/>
          </p:cNvSpPr>
          <p:nvPr/>
        </p:nvSpPr>
        <p:spPr>
          <a:xfrm>
            <a:off x="1225080" y="1134360"/>
            <a:ext cx="1189080" cy="118836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CCCCC">
              <a:alpha val="20000"/>
            </a:srgbClr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 cap="none">
              <a:ln>
                <a:noFill/>
              </a:ln>
              <a:latin typeface="Noto Sans" pitchFamily="34"/>
              <a:ea typeface="Noto Sans CJK SC" pitchFamily="2"/>
              <a:cs typeface="Noto Sans Devanagari" pitchFamily="2"/>
            </a:endParaRPr>
          </a:p>
        </p:txBody>
      </p:sp>
      <p:sp>
        <p:nvSpPr>
          <p:cNvPr id="18" name="Forma Livre: Forma 17">
            <a:extLst>
              <a:ext uri="{FF2B5EF4-FFF2-40B4-BE49-F238E27FC236}">
                <a16:creationId xmlns:a16="http://schemas.microsoft.com/office/drawing/2014/main" id="{FD0C0DB5-6DD8-B2A6-E46D-87884258888D}"/>
              </a:ext>
            </a:extLst>
          </p:cNvPr>
          <p:cNvSpPr>
            <a:spLocks noMove="1" noResize="1"/>
          </p:cNvSpPr>
          <p:nvPr/>
        </p:nvSpPr>
        <p:spPr>
          <a:xfrm>
            <a:off x="3420000" y="4242960"/>
            <a:ext cx="640080" cy="6400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CCCCC">
              <a:alpha val="20000"/>
            </a:srgbClr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 cap="none">
              <a:ln>
                <a:noFill/>
              </a:ln>
              <a:latin typeface="Noto Sans" pitchFamily="34"/>
              <a:ea typeface="Noto Sans CJK SC" pitchFamily="2"/>
              <a:cs typeface="Noto Sans Devanagari" pitchFamily="2"/>
            </a:endParaRPr>
          </a:p>
        </p:txBody>
      </p:sp>
      <p:pic>
        <p:nvPicPr>
          <p:cNvPr id="19" name="Gráfico 18">
            <a:extLst>
              <a:ext uri="{FF2B5EF4-FFF2-40B4-BE49-F238E27FC236}">
                <a16:creationId xmlns:a16="http://schemas.microsoft.com/office/drawing/2014/main" id="{3E3D3E0D-500B-45B7-4F7D-7933262A30CB}"/>
              </a:ext>
            </a:extLst>
          </p:cNvPr>
          <p:cNvPicPr>
            <a:picLocks noMove="1" noResize="1"/>
          </p:cNvPicPr>
          <p:nvPr/>
        </p:nvPicPr>
        <p:blipFill>
          <a:blip r:embed="rId14">
            <a:lum/>
            <a:alphaModFix/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rcRect/>
          <a:stretch>
            <a:fillRect/>
          </a:stretch>
        </p:blipFill>
        <p:spPr>
          <a:xfrm>
            <a:off x="4349520" y="792360"/>
            <a:ext cx="5526000" cy="414540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Espaço Reservado para Título 19">
            <a:extLst>
              <a:ext uri="{FF2B5EF4-FFF2-40B4-BE49-F238E27FC236}">
                <a16:creationId xmlns:a16="http://schemas.microsoft.com/office/drawing/2014/main" id="{73C3BB6C-1E08-833F-769D-3B87852C80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68000" y="46800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pt-BR"/>
          </a:p>
        </p:txBody>
      </p:sp>
      <p:sp>
        <p:nvSpPr>
          <p:cNvPr id="21" name="Espaço Reservado para Texto 20">
            <a:extLst>
              <a:ext uri="{FF2B5EF4-FFF2-40B4-BE49-F238E27FC236}">
                <a16:creationId xmlns:a16="http://schemas.microsoft.com/office/drawing/2014/main" id="{93E1E06F-EC12-D6D6-4C69-CA08B843204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68000" y="1800000"/>
            <a:ext cx="6163200" cy="32882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22" name="Espaço Reservado para Data 21">
            <a:extLst>
              <a:ext uri="{FF2B5EF4-FFF2-40B4-BE49-F238E27FC236}">
                <a16:creationId xmlns:a16="http://schemas.microsoft.com/office/drawing/2014/main" id="{C8C0DAE1-5688-A342-8A74-FBED2EBC4215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468000" y="516600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>
            <a:lvl1pPr lvl="0" rtl="0" hangingPunct="0">
              <a:buNone/>
              <a:tabLst/>
              <a:defRPr lang="pt-BR" sz="1400" kern="1200">
                <a:latin typeface="Noto Sans" pitchFamily="34"/>
                <a:ea typeface="Noto Sans CJK SC" pitchFamily="2"/>
                <a:cs typeface="Noto Sans Devanagari" pitchFamily="2"/>
              </a:defRPr>
            </a:lvl1pPr>
          </a:lstStyle>
          <a:p>
            <a:pPr lvl="0"/>
            <a:endParaRPr lang="pt-BR"/>
          </a:p>
        </p:txBody>
      </p:sp>
      <p:sp>
        <p:nvSpPr>
          <p:cNvPr id="23" name="Espaço Reservado para Rodapé 22">
            <a:extLst>
              <a:ext uri="{FF2B5EF4-FFF2-40B4-BE49-F238E27FC236}">
                <a16:creationId xmlns:a16="http://schemas.microsoft.com/office/drawing/2014/main" id="{DE8ACE4B-2736-11AD-CBBA-014C5434F9FA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42680" y="5166000"/>
            <a:ext cx="3195000" cy="390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>
            <a:lvl1pPr lvl="0" algn="ctr" rtl="0" hangingPunct="0">
              <a:buNone/>
              <a:tabLst/>
              <a:defRPr lang="pt-BR" sz="1400" kern="1200">
                <a:latin typeface="Noto Sans" pitchFamily="34"/>
                <a:ea typeface="Noto Sans CJK SC" pitchFamily="2"/>
                <a:cs typeface="Noto Sans Devanagari" pitchFamily="2"/>
              </a:defRPr>
            </a:lvl1pPr>
          </a:lstStyle>
          <a:p>
            <a:pPr lvl="0"/>
            <a:endParaRPr lang="pt-BR"/>
          </a:p>
        </p:txBody>
      </p:sp>
      <p:sp>
        <p:nvSpPr>
          <p:cNvPr id="24" name="Espaço Reservado para Número de Slide 23">
            <a:extLst>
              <a:ext uri="{FF2B5EF4-FFF2-40B4-BE49-F238E27FC236}">
                <a16:creationId xmlns:a16="http://schemas.microsoft.com/office/drawing/2014/main" id="{20AC3C60-CC4F-1388-1D0F-2121AA1712EA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227360" y="516600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>
            <a:lvl1pPr lvl="0" algn="r" rtl="0" hangingPunct="0">
              <a:buNone/>
              <a:tabLst/>
              <a:defRPr lang="pt-BR" sz="1400" kern="1200">
                <a:latin typeface="Noto Sans" pitchFamily="34"/>
                <a:ea typeface="Noto Sans CJK SC" pitchFamily="2"/>
                <a:cs typeface="Noto Sans Devanagari" pitchFamily="2"/>
              </a:defRPr>
            </a:lvl1pPr>
          </a:lstStyle>
          <a:p>
            <a:pPr lvl="0"/>
            <a:fld id="{29B6E6CE-80CD-41D4-B57F-25777CEB5EFC}" type="slidenum"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hangingPunct="0">
        <a:tabLst/>
        <a:defRPr lang="pt-BR" sz="4400" b="1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Noto Sans" pitchFamily="34"/>
          <a:cs typeface="Noto Sans Devanagari" pitchFamily="2"/>
        </a:defRPr>
      </a:lvl1pPr>
    </p:titleStyle>
    <p:bodyStyle>
      <a:lvl1pPr marL="0" marR="0" indent="0" rtl="0" hangingPunct="0">
        <a:spcBef>
          <a:spcPts val="1417"/>
        </a:spcBef>
        <a:spcAft>
          <a:spcPts val="0"/>
        </a:spcAft>
        <a:tabLst/>
        <a:defRPr lang="pt-BR" sz="32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Noto Sans" pitchFamily="34"/>
          <a:cs typeface="Noto Sans Devanagari" pitchFamily="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>
            <a:extLst>
              <a:ext uri="{FF2B5EF4-FFF2-40B4-BE49-F238E27FC236}">
                <a16:creationId xmlns:a16="http://schemas.microsoft.com/office/drawing/2014/main" id="{4C5AADCA-1A8F-3E15-E270-D54C961B4311}"/>
              </a:ext>
            </a:extLst>
          </p:cNvPr>
          <p:cNvGrpSpPr/>
          <p:nvPr/>
        </p:nvGrpSpPr>
        <p:grpSpPr>
          <a:xfrm>
            <a:off x="7406640" y="3566160"/>
            <a:ext cx="2377440" cy="4297679"/>
            <a:chOff x="7406640" y="3566160"/>
            <a:chExt cx="2377440" cy="4297679"/>
          </a:xfrm>
        </p:grpSpPr>
        <p:sp>
          <p:nvSpPr>
            <p:cNvPr id="3" name="Forma Livre: Forma 2">
              <a:extLst>
                <a:ext uri="{FF2B5EF4-FFF2-40B4-BE49-F238E27FC236}">
                  <a16:creationId xmlns:a16="http://schemas.microsoft.com/office/drawing/2014/main" id="{EDFAE4A2-69B8-9BD7-E118-269217886914}"/>
                </a:ext>
              </a:extLst>
            </p:cNvPr>
            <p:cNvSpPr/>
            <p:nvPr/>
          </p:nvSpPr>
          <p:spPr>
            <a:xfrm>
              <a:off x="8138160" y="4754879"/>
              <a:ext cx="457200" cy="256031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blipFill>
              <a:blip r:embed="rId13"/>
              <a:tile sx="74764" sy="74764" algn="tl"/>
            </a:blipFill>
            <a:ln>
              <a:noFill/>
              <a:prstDash val="solid"/>
            </a:ln>
          </p:spPr>
          <p:txBody>
            <a:bodyPr vert="horz" wrap="none" lIns="90000" tIns="45000" rIns="90000" bIns="4500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Noto Sans" pitchFamily="34"/>
                <a:ea typeface="Noto Sans CJK SC" pitchFamily="2"/>
                <a:cs typeface="Noto Sans Devanagari" pitchFamily="2"/>
              </a:endParaRPr>
            </a:p>
          </p:txBody>
        </p:sp>
        <p:sp>
          <p:nvSpPr>
            <p:cNvPr id="4" name="Forma Livre: Forma 3">
              <a:extLst>
                <a:ext uri="{FF2B5EF4-FFF2-40B4-BE49-F238E27FC236}">
                  <a16:creationId xmlns:a16="http://schemas.microsoft.com/office/drawing/2014/main" id="{57C30DED-24C5-3E91-A5B2-25B73E91FEBA}"/>
                </a:ext>
              </a:extLst>
            </p:cNvPr>
            <p:cNvSpPr/>
            <p:nvPr/>
          </p:nvSpPr>
          <p:spPr>
            <a:xfrm>
              <a:off x="8961120" y="3566160"/>
              <a:ext cx="457200" cy="256031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blipFill>
              <a:blip r:embed="rId13"/>
              <a:tile sx="74764" sy="74764" algn="tl"/>
            </a:blipFill>
            <a:ln>
              <a:noFill/>
              <a:prstDash val="solid"/>
            </a:ln>
          </p:spPr>
          <p:txBody>
            <a:bodyPr vert="horz" wrap="none" lIns="90000" tIns="45000" rIns="90000" bIns="4500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Noto Sans" pitchFamily="34"/>
                <a:ea typeface="Noto Sans CJK SC" pitchFamily="2"/>
                <a:cs typeface="Noto Sans Devanagari" pitchFamily="2"/>
              </a:endParaRPr>
            </a:p>
          </p:txBody>
        </p:sp>
        <p:sp>
          <p:nvSpPr>
            <p:cNvPr id="5" name="Forma Livre: Forma 4">
              <a:extLst>
                <a:ext uri="{FF2B5EF4-FFF2-40B4-BE49-F238E27FC236}">
                  <a16:creationId xmlns:a16="http://schemas.microsoft.com/office/drawing/2014/main" id="{A4FCA47E-3A55-8CE5-C75F-67705BD85C5C}"/>
                </a:ext>
              </a:extLst>
            </p:cNvPr>
            <p:cNvSpPr/>
            <p:nvPr/>
          </p:nvSpPr>
          <p:spPr>
            <a:xfrm>
              <a:off x="8503920" y="5120639"/>
              <a:ext cx="1280159" cy="9144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CCCC">
                <a:alpha val="75000"/>
              </a:srgbClr>
            </a:solidFill>
            <a:ln>
              <a:noFill/>
              <a:prstDash val="solid"/>
            </a:ln>
          </p:spPr>
          <p:txBody>
            <a:bodyPr vert="horz" wrap="none" lIns="90000" tIns="45000" rIns="90000" bIns="4500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Noto Sans" pitchFamily="34"/>
                <a:ea typeface="Noto Sans CJK SC" pitchFamily="2"/>
                <a:cs typeface="Noto Sans Devanagari" pitchFamily="2"/>
              </a:endParaRPr>
            </a:p>
          </p:txBody>
        </p:sp>
        <p:sp>
          <p:nvSpPr>
            <p:cNvPr id="6" name="Forma Livre: Forma 5">
              <a:extLst>
                <a:ext uri="{FF2B5EF4-FFF2-40B4-BE49-F238E27FC236}">
                  <a16:creationId xmlns:a16="http://schemas.microsoft.com/office/drawing/2014/main" id="{2A64CDB2-6A8A-C91B-2017-3BF2FBD9D178}"/>
                </a:ext>
              </a:extLst>
            </p:cNvPr>
            <p:cNvSpPr/>
            <p:nvPr/>
          </p:nvSpPr>
          <p:spPr>
            <a:xfrm>
              <a:off x="8321040" y="5303520"/>
              <a:ext cx="914400" cy="9144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CCCC">
                <a:alpha val="75000"/>
              </a:srgbClr>
            </a:solidFill>
            <a:ln>
              <a:noFill/>
              <a:prstDash val="solid"/>
            </a:ln>
          </p:spPr>
          <p:txBody>
            <a:bodyPr vert="horz" wrap="none" lIns="90000" tIns="45000" rIns="90000" bIns="4500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Noto Sans" pitchFamily="34"/>
                <a:ea typeface="Noto Sans CJK SC" pitchFamily="2"/>
                <a:cs typeface="Noto Sans Devanagari" pitchFamily="2"/>
              </a:endParaRPr>
            </a:p>
          </p:txBody>
        </p:sp>
        <p:sp>
          <p:nvSpPr>
            <p:cNvPr id="7" name="Forma Livre: Forma 6">
              <a:extLst>
                <a:ext uri="{FF2B5EF4-FFF2-40B4-BE49-F238E27FC236}">
                  <a16:creationId xmlns:a16="http://schemas.microsoft.com/office/drawing/2014/main" id="{559F1846-552A-57E4-1E7C-B11111049C4D}"/>
                </a:ext>
              </a:extLst>
            </p:cNvPr>
            <p:cNvSpPr/>
            <p:nvPr/>
          </p:nvSpPr>
          <p:spPr>
            <a:xfrm>
              <a:off x="8869680" y="5486399"/>
              <a:ext cx="914400" cy="9144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CCCC">
                <a:alpha val="75000"/>
              </a:srgbClr>
            </a:solidFill>
            <a:ln>
              <a:noFill/>
              <a:prstDash val="solid"/>
            </a:ln>
          </p:spPr>
          <p:txBody>
            <a:bodyPr vert="horz" wrap="none" lIns="90000" tIns="45000" rIns="90000" bIns="4500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Noto Sans" pitchFamily="34"/>
                <a:ea typeface="Noto Sans CJK SC" pitchFamily="2"/>
                <a:cs typeface="Noto Sans Devanagari" pitchFamily="2"/>
              </a:endParaRPr>
            </a:p>
          </p:txBody>
        </p:sp>
        <p:sp>
          <p:nvSpPr>
            <p:cNvPr id="8" name="Forma Livre: Forma 7">
              <a:extLst>
                <a:ext uri="{FF2B5EF4-FFF2-40B4-BE49-F238E27FC236}">
                  <a16:creationId xmlns:a16="http://schemas.microsoft.com/office/drawing/2014/main" id="{FBEDFA01-D760-E680-DF3A-304ED64CC8F1}"/>
                </a:ext>
              </a:extLst>
            </p:cNvPr>
            <p:cNvSpPr/>
            <p:nvPr/>
          </p:nvSpPr>
          <p:spPr>
            <a:xfrm>
              <a:off x="7406640" y="5303520"/>
              <a:ext cx="457200" cy="256031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blipFill>
              <a:blip r:embed="rId13"/>
              <a:tile sx="74764" sy="74764" algn="tl"/>
            </a:blipFill>
            <a:ln>
              <a:noFill/>
              <a:prstDash val="solid"/>
            </a:ln>
          </p:spPr>
          <p:txBody>
            <a:bodyPr vert="horz" wrap="none" lIns="90000" tIns="45000" rIns="90000" bIns="4500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Noto Sans" pitchFamily="34"/>
                <a:ea typeface="Noto Sans CJK SC" pitchFamily="2"/>
                <a:cs typeface="Noto Sans Devanagari" pitchFamily="2"/>
              </a:endParaRPr>
            </a:p>
          </p:txBody>
        </p:sp>
      </p:grpSp>
      <p:sp>
        <p:nvSpPr>
          <p:cNvPr id="9" name="Forma Livre: Forma 8">
            <a:extLst>
              <a:ext uri="{FF2B5EF4-FFF2-40B4-BE49-F238E27FC236}">
                <a16:creationId xmlns:a16="http://schemas.microsoft.com/office/drawing/2014/main" id="{18EA0059-F721-BBD9-D393-8B9AEB7701FE}"/>
              </a:ext>
            </a:extLst>
          </p:cNvPr>
          <p:cNvSpPr>
            <a:spLocks noMove="1" noResize="1"/>
          </p:cNvSpPr>
          <p:nvPr/>
        </p:nvSpPr>
        <p:spPr>
          <a:xfrm flipH="1" flipV="1">
            <a:off x="1463039" y="-1554479"/>
            <a:ext cx="457200" cy="256031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blipFill>
            <a:blip r:embed="rId13"/>
            <a:tile sx="74764" sy="74764" algn="tl"/>
          </a:blip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 cap="none">
              <a:ln>
                <a:noFill/>
              </a:ln>
              <a:latin typeface="Noto Sans" pitchFamily="34"/>
              <a:ea typeface="Noto Sans CJK SC" pitchFamily="2"/>
              <a:cs typeface="Noto Sans Devanagari" pitchFamily="2"/>
            </a:endParaRPr>
          </a:p>
        </p:txBody>
      </p:sp>
      <p:sp>
        <p:nvSpPr>
          <p:cNvPr id="10" name="Forma Livre: Forma 9">
            <a:extLst>
              <a:ext uri="{FF2B5EF4-FFF2-40B4-BE49-F238E27FC236}">
                <a16:creationId xmlns:a16="http://schemas.microsoft.com/office/drawing/2014/main" id="{53BD8B02-8BCE-C113-6E72-2466A40E4CBB}"/>
              </a:ext>
            </a:extLst>
          </p:cNvPr>
          <p:cNvSpPr>
            <a:spLocks noMove="1" noResize="1"/>
          </p:cNvSpPr>
          <p:nvPr/>
        </p:nvSpPr>
        <p:spPr>
          <a:xfrm flipH="1" flipV="1">
            <a:off x="640080" y="-365760"/>
            <a:ext cx="457200" cy="256031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blipFill>
            <a:blip r:embed="rId13"/>
            <a:tile sx="74764" sy="74764" algn="tl"/>
          </a:blip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 cap="none">
              <a:ln>
                <a:noFill/>
              </a:ln>
              <a:latin typeface="Noto Sans" pitchFamily="34"/>
              <a:ea typeface="Noto Sans CJK SC" pitchFamily="2"/>
              <a:cs typeface="Noto Sans Devanagari" pitchFamily="2"/>
            </a:endParaRPr>
          </a:p>
        </p:txBody>
      </p:sp>
      <p:sp>
        <p:nvSpPr>
          <p:cNvPr id="11" name="Forma Livre: Forma 10">
            <a:extLst>
              <a:ext uri="{FF2B5EF4-FFF2-40B4-BE49-F238E27FC236}">
                <a16:creationId xmlns:a16="http://schemas.microsoft.com/office/drawing/2014/main" id="{E0FD685C-CED6-7416-FCBC-594817D0F977}"/>
              </a:ext>
            </a:extLst>
          </p:cNvPr>
          <p:cNvSpPr>
            <a:spLocks noMove="1" noResize="1"/>
          </p:cNvSpPr>
          <p:nvPr/>
        </p:nvSpPr>
        <p:spPr>
          <a:xfrm flipH="1" flipV="1">
            <a:off x="274320" y="548640"/>
            <a:ext cx="1280159" cy="914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CCCC">
              <a:alpha val="75000"/>
            </a:srgbClr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 cap="none">
              <a:ln>
                <a:noFill/>
              </a:ln>
              <a:latin typeface="Noto Sans" pitchFamily="34"/>
              <a:ea typeface="Noto Sans CJK SC" pitchFamily="2"/>
              <a:cs typeface="Noto Sans Devanagari" pitchFamily="2"/>
            </a:endParaRPr>
          </a:p>
        </p:txBody>
      </p:sp>
      <p:sp>
        <p:nvSpPr>
          <p:cNvPr id="12" name="Forma Livre: Forma 11">
            <a:extLst>
              <a:ext uri="{FF2B5EF4-FFF2-40B4-BE49-F238E27FC236}">
                <a16:creationId xmlns:a16="http://schemas.microsoft.com/office/drawing/2014/main" id="{6EE1ED34-6102-5F4A-51F6-D388D77AD873}"/>
              </a:ext>
            </a:extLst>
          </p:cNvPr>
          <p:cNvSpPr>
            <a:spLocks noMove="1" noResize="1"/>
          </p:cNvSpPr>
          <p:nvPr/>
        </p:nvSpPr>
        <p:spPr>
          <a:xfrm flipH="1" flipV="1">
            <a:off x="822960" y="365760"/>
            <a:ext cx="914400" cy="914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CCCC">
              <a:alpha val="75000"/>
            </a:srgbClr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 cap="none">
              <a:ln>
                <a:noFill/>
              </a:ln>
              <a:latin typeface="Noto Sans" pitchFamily="34"/>
              <a:ea typeface="Noto Sans CJK SC" pitchFamily="2"/>
              <a:cs typeface="Noto Sans Devanagari" pitchFamily="2"/>
            </a:endParaRPr>
          </a:p>
        </p:txBody>
      </p:sp>
      <p:sp>
        <p:nvSpPr>
          <p:cNvPr id="13" name="Forma Livre: Forma 12">
            <a:extLst>
              <a:ext uri="{FF2B5EF4-FFF2-40B4-BE49-F238E27FC236}">
                <a16:creationId xmlns:a16="http://schemas.microsoft.com/office/drawing/2014/main" id="{7F0772A5-45AB-0E47-0C3F-0697044742D2}"/>
              </a:ext>
            </a:extLst>
          </p:cNvPr>
          <p:cNvSpPr>
            <a:spLocks noMove="1" noResize="1"/>
          </p:cNvSpPr>
          <p:nvPr/>
        </p:nvSpPr>
        <p:spPr>
          <a:xfrm flipH="1" flipV="1">
            <a:off x="274320" y="182880"/>
            <a:ext cx="914400" cy="914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CCCC">
              <a:alpha val="75000"/>
            </a:srgbClr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 cap="none">
              <a:ln>
                <a:noFill/>
              </a:ln>
              <a:latin typeface="Noto Sans" pitchFamily="34"/>
              <a:ea typeface="Noto Sans CJK SC" pitchFamily="2"/>
              <a:cs typeface="Noto Sans Devanagari" pitchFamily="2"/>
            </a:endParaRPr>
          </a:p>
        </p:txBody>
      </p:sp>
      <p:sp>
        <p:nvSpPr>
          <p:cNvPr id="14" name="Forma Livre: Forma 13">
            <a:extLst>
              <a:ext uri="{FF2B5EF4-FFF2-40B4-BE49-F238E27FC236}">
                <a16:creationId xmlns:a16="http://schemas.microsoft.com/office/drawing/2014/main" id="{6F0BFB76-48EC-BA96-004C-84B3A225CE16}"/>
              </a:ext>
            </a:extLst>
          </p:cNvPr>
          <p:cNvSpPr>
            <a:spLocks noMove="1" noResize="1"/>
          </p:cNvSpPr>
          <p:nvPr/>
        </p:nvSpPr>
        <p:spPr>
          <a:xfrm flipH="1" flipV="1">
            <a:off x="2194560" y="-2103120"/>
            <a:ext cx="457200" cy="256031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blipFill>
            <a:blip r:embed="rId13"/>
            <a:tile sx="74764" sy="74764" algn="tl"/>
          </a:blip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 cap="none">
              <a:ln>
                <a:noFill/>
              </a:ln>
              <a:latin typeface="Noto Sans" pitchFamily="34"/>
              <a:ea typeface="Noto Sans CJK SC" pitchFamily="2"/>
              <a:cs typeface="Noto Sans Devanagari" pitchFamily="2"/>
            </a:endParaRPr>
          </a:p>
        </p:txBody>
      </p:sp>
      <p:sp>
        <p:nvSpPr>
          <p:cNvPr id="15" name="Forma Livre: Forma 14">
            <a:extLst>
              <a:ext uri="{FF2B5EF4-FFF2-40B4-BE49-F238E27FC236}">
                <a16:creationId xmlns:a16="http://schemas.microsoft.com/office/drawing/2014/main" id="{07DC430C-8F18-4A75-AD8A-9B6E40F8C8CC}"/>
              </a:ext>
            </a:extLst>
          </p:cNvPr>
          <p:cNvSpPr>
            <a:spLocks noMove="1" noResize="1"/>
          </p:cNvSpPr>
          <p:nvPr/>
        </p:nvSpPr>
        <p:spPr>
          <a:xfrm>
            <a:off x="3474720" y="2560319"/>
            <a:ext cx="2743199" cy="274319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8D99AE">
              <a:alpha val="10000"/>
            </a:srgbClr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 cap="none">
              <a:ln>
                <a:noFill/>
              </a:ln>
              <a:latin typeface="Noto Sans" pitchFamily="34"/>
              <a:ea typeface="Noto Sans CJK SC" pitchFamily="2"/>
              <a:cs typeface="Noto Sans Devanagari" pitchFamily="2"/>
            </a:endParaRPr>
          </a:p>
        </p:txBody>
      </p:sp>
      <p:sp>
        <p:nvSpPr>
          <p:cNvPr id="16" name="Espaço Reservado para Título 15">
            <a:extLst>
              <a:ext uri="{FF2B5EF4-FFF2-40B4-BE49-F238E27FC236}">
                <a16:creationId xmlns:a16="http://schemas.microsoft.com/office/drawing/2014/main" id="{7DAEA8D8-8A66-F7E8-9F12-14B61C11A33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68000" y="46800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pt-BR"/>
          </a:p>
        </p:txBody>
      </p:sp>
      <p:sp>
        <p:nvSpPr>
          <p:cNvPr id="17" name="Espaço Reservado para Texto 16">
            <a:extLst>
              <a:ext uri="{FF2B5EF4-FFF2-40B4-BE49-F238E27FC236}">
                <a16:creationId xmlns:a16="http://schemas.microsoft.com/office/drawing/2014/main" id="{3E61012D-F548-404F-A2F8-64795447AD5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68000" y="1800000"/>
            <a:ext cx="9072000" cy="32882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18" name="Espaço Reservado para Data 17">
            <a:extLst>
              <a:ext uri="{FF2B5EF4-FFF2-40B4-BE49-F238E27FC236}">
                <a16:creationId xmlns:a16="http://schemas.microsoft.com/office/drawing/2014/main" id="{BC905FB3-BE95-FE07-77A3-F004D9C08C7A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468000" y="516600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>
            <a:lvl1pPr lvl="0" rtl="0" hangingPunct="0">
              <a:buNone/>
              <a:tabLst/>
              <a:defRPr lang="pt-BR" sz="1400" kern="1200">
                <a:latin typeface="Noto Sans" pitchFamily="34"/>
                <a:ea typeface="Noto Sans CJK SC" pitchFamily="2"/>
                <a:cs typeface="Noto Sans Devanagari" pitchFamily="2"/>
              </a:defRPr>
            </a:lvl1pPr>
          </a:lstStyle>
          <a:p>
            <a:pPr lvl="0"/>
            <a:endParaRPr lang="pt-BR"/>
          </a:p>
        </p:txBody>
      </p:sp>
      <p:sp>
        <p:nvSpPr>
          <p:cNvPr id="19" name="Espaço Reservado para Rodapé 18">
            <a:extLst>
              <a:ext uri="{FF2B5EF4-FFF2-40B4-BE49-F238E27FC236}">
                <a16:creationId xmlns:a16="http://schemas.microsoft.com/office/drawing/2014/main" id="{A9129AC5-A7C6-107A-7087-3DC3679FBCAA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42680" y="5166000"/>
            <a:ext cx="3195000" cy="390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>
            <a:lvl1pPr lvl="0" algn="ctr" rtl="0" hangingPunct="0">
              <a:buNone/>
              <a:tabLst/>
              <a:defRPr lang="pt-BR" sz="1400" kern="1200">
                <a:latin typeface="Noto Sans" pitchFamily="34"/>
                <a:ea typeface="Noto Sans CJK SC" pitchFamily="2"/>
                <a:cs typeface="Noto Sans Devanagari" pitchFamily="2"/>
              </a:defRPr>
            </a:lvl1pPr>
          </a:lstStyle>
          <a:p>
            <a:pPr lvl="0"/>
            <a:endParaRPr lang="pt-BR"/>
          </a:p>
        </p:txBody>
      </p:sp>
      <p:sp>
        <p:nvSpPr>
          <p:cNvPr id="20" name="Espaço Reservado para Número de Slide 19">
            <a:extLst>
              <a:ext uri="{FF2B5EF4-FFF2-40B4-BE49-F238E27FC236}">
                <a16:creationId xmlns:a16="http://schemas.microsoft.com/office/drawing/2014/main" id="{8FEF7CCF-A345-D56E-2C7C-012675DA636A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227360" y="516600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>
            <a:lvl1pPr lvl="0" algn="r" rtl="0" hangingPunct="0">
              <a:buNone/>
              <a:tabLst/>
              <a:defRPr lang="pt-BR" sz="1400" kern="1200">
                <a:latin typeface="Noto Sans" pitchFamily="34"/>
                <a:ea typeface="Noto Sans CJK SC" pitchFamily="2"/>
                <a:cs typeface="Noto Sans Devanagari" pitchFamily="2"/>
              </a:defRPr>
            </a:lvl1pPr>
          </a:lstStyle>
          <a:p>
            <a:pPr lvl="0"/>
            <a:fld id="{13D414FF-56FD-4CAD-B634-5A711F762CBD}" type="slidenum"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hangingPunct="0">
        <a:tabLst/>
        <a:defRPr lang="pt-BR" sz="4400" b="1" i="0" u="wavyHeavy" strike="noStrike" kern="1200" cap="none">
          <a:ln>
            <a:noFill/>
          </a:ln>
          <a:highlight>
            <a:scrgbClr r="0" g="0" b="0">
              <a:alpha val="0"/>
            </a:scrgbClr>
          </a:highlight>
          <a:uFillTx/>
          <a:latin typeface="Noto Sans" pitchFamily="34"/>
          <a:cs typeface="Noto Sans Devanagari" pitchFamily="2"/>
        </a:defRPr>
      </a:lvl1pPr>
    </p:titleStyle>
    <p:bodyStyle>
      <a:lvl1pPr marL="0" marR="0" indent="0" rtl="0" hangingPunct="0">
        <a:spcBef>
          <a:spcPts val="1417"/>
        </a:spcBef>
        <a:spcAft>
          <a:spcPts val="0"/>
        </a:spcAft>
        <a:tabLst/>
        <a:defRPr lang="pt-BR" sz="32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Noto Sans" pitchFamily="34"/>
          <a:cs typeface="Noto Sans Devanagari" pitchFamily="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a Livre: Forma 1">
            <a:extLst>
              <a:ext uri="{FF2B5EF4-FFF2-40B4-BE49-F238E27FC236}">
                <a16:creationId xmlns:a16="http://schemas.microsoft.com/office/drawing/2014/main" id="{97786A33-47B6-F340-5132-1DF20426439C}"/>
              </a:ext>
            </a:extLst>
          </p:cNvPr>
          <p:cNvSpPr>
            <a:spLocks noMove="1" noResize="1"/>
          </p:cNvSpPr>
          <p:nvPr/>
        </p:nvSpPr>
        <p:spPr>
          <a:xfrm>
            <a:off x="822960" y="2468880"/>
            <a:ext cx="1463039" cy="146303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EEEEEE"/>
          </a:solidFill>
          <a:ln>
            <a:noFill/>
            <a:prstDash val="solid"/>
          </a:ln>
          <a:effectLst>
            <a:outerShdw dist="103351" dir="2700000" algn="tl">
              <a:srgbClr val="808080">
                <a:alpha val="20000"/>
              </a:srgbClr>
            </a:outerShdw>
          </a:effectLst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 cap="none">
              <a:ln>
                <a:noFill/>
              </a:ln>
              <a:latin typeface="Noto Sans" pitchFamily="34"/>
              <a:ea typeface="Noto Sans CJK SC" pitchFamily="2"/>
              <a:cs typeface="Noto Sans Devanagari" pitchFamily="2"/>
            </a:endParaRPr>
          </a:p>
        </p:txBody>
      </p:sp>
      <p:sp>
        <p:nvSpPr>
          <p:cNvPr id="3" name="Forma Livre: Forma 2">
            <a:extLst>
              <a:ext uri="{FF2B5EF4-FFF2-40B4-BE49-F238E27FC236}">
                <a16:creationId xmlns:a16="http://schemas.microsoft.com/office/drawing/2014/main" id="{420FD689-200B-BE08-435C-3A75E592DC67}"/>
              </a:ext>
            </a:extLst>
          </p:cNvPr>
          <p:cNvSpPr>
            <a:spLocks noMove="1" noResize="1"/>
          </p:cNvSpPr>
          <p:nvPr/>
        </p:nvSpPr>
        <p:spPr>
          <a:xfrm>
            <a:off x="4480560" y="1554479"/>
            <a:ext cx="1463039" cy="146303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EEEEEE"/>
          </a:solidFill>
          <a:ln>
            <a:noFill/>
            <a:prstDash val="solid"/>
          </a:ln>
          <a:effectLst>
            <a:outerShdw dist="103351" dir="2700000" algn="tl">
              <a:srgbClr val="808080">
                <a:alpha val="20000"/>
              </a:srgbClr>
            </a:outerShdw>
          </a:effectLst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 cap="none">
              <a:ln>
                <a:noFill/>
              </a:ln>
              <a:latin typeface="Noto Sans" pitchFamily="34"/>
              <a:ea typeface="Noto Sans CJK SC" pitchFamily="2"/>
              <a:cs typeface="Noto Sans Devanagari" pitchFamily="2"/>
            </a:endParaRPr>
          </a:p>
        </p:txBody>
      </p:sp>
      <p:sp>
        <p:nvSpPr>
          <p:cNvPr id="4" name="Forma Livre: Forma 3">
            <a:extLst>
              <a:ext uri="{FF2B5EF4-FFF2-40B4-BE49-F238E27FC236}">
                <a16:creationId xmlns:a16="http://schemas.microsoft.com/office/drawing/2014/main" id="{C6CB74D1-515A-A80D-C33A-24FFBCAD2247}"/>
              </a:ext>
            </a:extLst>
          </p:cNvPr>
          <p:cNvSpPr>
            <a:spLocks noMove="1" noResize="1"/>
          </p:cNvSpPr>
          <p:nvPr/>
        </p:nvSpPr>
        <p:spPr>
          <a:xfrm>
            <a:off x="6583679" y="3108959"/>
            <a:ext cx="1463039" cy="146303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EEEEEE"/>
          </a:solidFill>
          <a:ln>
            <a:noFill/>
            <a:prstDash val="solid"/>
          </a:ln>
          <a:effectLst>
            <a:outerShdw dist="103351" dir="2700000" algn="tl">
              <a:srgbClr val="808080">
                <a:alpha val="20000"/>
              </a:srgbClr>
            </a:outerShdw>
          </a:effectLst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 cap="none">
              <a:ln>
                <a:noFill/>
              </a:ln>
              <a:latin typeface="Noto Sans" pitchFamily="34"/>
              <a:ea typeface="Noto Sans CJK SC" pitchFamily="2"/>
              <a:cs typeface="Noto Sans Devanagari" pitchFamily="2"/>
            </a:endParaRPr>
          </a:p>
        </p:txBody>
      </p:sp>
      <p:sp>
        <p:nvSpPr>
          <p:cNvPr id="5" name="Forma Livre: Forma 4">
            <a:extLst>
              <a:ext uri="{FF2B5EF4-FFF2-40B4-BE49-F238E27FC236}">
                <a16:creationId xmlns:a16="http://schemas.microsoft.com/office/drawing/2014/main" id="{9D4E006E-081F-CEC8-7DD6-995CAC287ED2}"/>
              </a:ext>
            </a:extLst>
          </p:cNvPr>
          <p:cNvSpPr>
            <a:spLocks noMove="1" noResize="1"/>
          </p:cNvSpPr>
          <p:nvPr/>
        </p:nvSpPr>
        <p:spPr>
          <a:xfrm rot="4648200">
            <a:off x="1600306" y="4057946"/>
            <a:ext cx="822960" cy="75348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287" h="2094">
                <a:moveTo>
                  <a:pt x="0" y="2094"/>
                </a:moveTo>
                <a:cubicBezTo>
                  <a:pt x="2342" y="2094"/>
                  <a:pt x="2287" y="0"/>
                  <a:pt x="2287" y="0"/>
                </a:cubicBezTo>
              </a:path>
            </a:pathLst>
          </a:custGeom>
          <a:noFill/>
          <a:ln w="36720">
            <a:solidFill>
              <a:srgbClr val="666666"/>
            </a:solidFill>
            <a:custDash>
              <a:ds d="600000" sp="300000"/>
            </a:custDash>
          </a:ln>
        </p:spPr>
        <p:txBody>
          <a:bodyPr vert="horz" wrap="none" lIns="108360" tIns="63360" rIns="108360" bIns="6336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 cap="none">
              <a:ln>
                <a:noFill/>
              </a:ln>
              <a:latin typeface="Noto Sans" pitchFamily="34"/>
              <a:ea typeface="Noto Sans CJK SC" pitchFamily="2"/>
              <a:cs typeface="Noto Sans Devanagari" pitchFamily="2"/>
            </a:endParaRPr>
          </a:p>
        </p:txBody>
      </p:sp>
      <p:sp>
        <p:nvSpPr>
          <p:cNvPr id="6" name="Forma Livre: Forma 5">
            <a:extLst>
              <a:ext uri="{FF2B5EF4-FFF2-40B4-BE49-F238E27FC236}">
                <a16:creationId xmlns:a16="http://schemas.microsoft.com/office/drawing/2014/main" id="{D9BE728E-05C4-990D-9256-7A8969D77529}"/>
              </a:ext>
            </a:extLst>
          </p:cNvPr>
          <p:cNvSpPr>
            <a:spLocks noMove="1" noResize="1"/>
          </p:cNvSpPr>
          <p:nvPr/>
        </p:nvSpPr>
        <p:spPr>
          <a:xfrm rot="12394200">
            <a:off x="3569022" y="1324286"/>
            <a:ext cx="1022039" cy="32580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840" h="906">
                <a:moveTo>
                  <a:pt x="0" y="101"/>
                </a:moveTo>
                <a:cubicBezTo>
                  <a:pt x="1136" y="-467"/>
                  <a:pt x="1022" y="1578"/>
                  <a:pt x="2840" y="669"/>
                </a:cubicBezTo>
              </a:path>
            </a:pathLst>
          </a:custGeom>
          <a:noFill/>
          <a:ln w="36720">
            <a:solidFill>
              <a:srgbClr val="666666"/>
            </a:solidFill>
            <a:custDash>
              <a:ds d="600000" sp="300000"/>
            </a:custDash>
          </a:ln>
        </p:spPr>
        <p:txBody>
          <a:bodyPr vert="horz" wrap="none" lIns="108360" tIns="63360" rIns="108360" bIns="6336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 cap="none">
              <a:ln>
                <a:noFill/>
              </a:ln>
              <a:latin typeface="Noto Sans" pitchFamily="34"/>
              <a:ea typeface="Noto Sans CJK SC" pitchFamily="2"/>
              <a:cs typeface="Noto Sans Devanagari" pitchFamily="2"/>
            </a:endParaRPr>
          </a:p>
        </p:txBody>
      </p:sp>
      <p:sp>
        <p:nvSpPr>
          <p:cNvPr id="7" name="Forma Livre: Forma 6">
            <a:extLst>
              <a:ext uri="{FF2B5EF4-FFF2-40B4-BE49-F238E27FC236}">
                <a16:creationId xmlns:a16="http://schemas.microsoft.com/office/drawing/2014/main" id="{141E4006-6DD5-DD85-2DDA-585BC9DDFC1E}"/>
              </a:ext>
            </a:extLst>
          </p:cNvPr>
          <p:cNvSpPr>
            <a:spLocks noMove="1" noResize="1"/>
          </p:cNvSpPr>
          <p:nvPr/>
        </p:nvSpPr>
        <p:spPr>
          <a:xfrm rot="2700000">
            <a:off x="8437170" y="1939567"/>
            <a:ext cx="617760" cy="169920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717" h="4721">
                <a:moveTo>
                  <a:pt x="113" y="51"/>
                </a:moveTo>
                <a:cubicBezTo>
                  <a:pt x="1909" y="-308"/>
                  <a:pt x="2088" y="1308"/>
                  <a:pt x="1190" y="2206"/>
                </a:cubicBezTo>
                <a:cubicBezTo>
                  <a:pt x="292" y="3105"/>
                  <a:pt x="-247" y="4003"/>
                  <a:pt x="113" y="4721"/>
                </a:cubicBezTo>
              </a:path>
            </a:pathLst>
          </a:custGeom>
          <a:noFill/>
          <a:ln w="36720">
            <a:solidFill>
              <a:srgbClr val="666666"/>
            </a:solidFill>
            <a:custDash>
              <a:ds d="600000" sp="300000"/>
            </a:custDash>
          </a:ln>
        </p:spPr>
        <p:txBody>
          <a:bodyPr vert="horz" wrap="none" lIns="108360" tIns="63360" rIns="108360" bIns="6336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 cap="none">
              <a:ln>
                <a:noFill/>
              </a:ln>
              <a:latin typeface="Noto Sans" pitchFamily="34"/>
              <a:ea typeface="Noto Sans CJK SC" pitchFamily="2"/>
              <a:cs typeface="Noto Sans Devanagari" pitchFamily="2"/>
            </a:endParaRPr>
          </a:p>
        </p:txBody>
      </p:sp>
      <p:sp>
        <p:nvSpPr>
          <p:cNvPr id="8" name="Forma Livre: Forma 7">
            <a:extLst>
              <a:ext uri="{FF2B5EF4-FFF2-40B4-BE49-F238E27FC236}">
                <a16:creationId xmlns:a16="http://schemas.microsoft.com/office/drawing/2014/main" id="{FE66D7C8-E52D-CC13-FE69-CE55CFFBE489}"/>
              </a:ext>
            </a:extLst>
          </p:cNvPr>
          <p:cNvSpPr>
            <a:spLocks noMove="1" noResize="1"/>
          </p:cNvSpPr>
          <p:nvPr/>
        </p:nvSpPr>
        <p:spPr>
          <a:xfrm>
            <a:off x="2468880" y="822960"/>
            <a:ext cx="1410480" cy="137159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8D99AE">
              <a:alpha val="10000"/>
            </a:srgbClr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 cap="none">
              <a:ln>
                <a:noFill/>
              </a:ln>
              <a:latin typeface="Noto Sans" pitchFamily="34"/>
              <a:ea typeface="Noto Sans CJK SC" pitchFamily="2"/>
              <a:cs typeface="Noto Sans Devanagari" pitchFamily="2"/>
            </a:endParaRPr>
          </a:p>
        </p:txBody>
      </p:sp>
      <p:sp>
        <p:nvSpPr>
          <p:cNvPr id="9" name="Forma Livre: Forma 8">
            <a:extLst>
              <a:ext uri="{FF2B5EF4-FFF2-40B4-BE49-F238E27FC236}">
                <a16:creationId xmlns:a16="http://schemas.microsoft.com/office/drawing/2014/main" id="{663731CE-21F6-4C60-C967-D455550F1225}"/>
              </a:ext>
            </a:extLst>
          </p:cNvPr>
          <p:cNvSpPr>
            <a:spLocks noMove="1" noResize="1"/>
          </p:cNvSpPr>
          <p:nvPr/>
        </p:nvSpPr>
        <p:spPr>
          <a:xfrm>
            <a:off x="3931920" y="4663440"/>
            <a:ext cx="1684800" cy="164592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8D99AE">
              <a:alpha val="10000"/>
            </a:srgbClr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 cap="none">
              <a:ln>
                <a:noFill/>
              </a:ln>
              <a:latin typeface="Noto Sans" pitchFamily="34"/>
              <a:ea typeface="Noto Sans CJK SC" pitchFamily="2"/>
              <a:cs typeface="Noto Sans Devanagari" pitchFamily="2"/>
            </a:endParaRPr>
          </a:p>
        </p:txBody>
      </p:sp>
      <p:sp>
        <p:nvSpPr>
          <p:cNvPr id="10" name="Forma Livre: Forma 9">
            <a:extLst>
              <a:ext uri="{FF2B5EF4-FFF2-40B4-BE49-F238E27FC236}">
                <a16:creationId xmlns:a16="http://schemas.microsoft.com/office/drawing/2014/main" id="{384C444D-0E1C-41A6-441D-4B36D717689E}"/>
              </a:ext>
            </a:extLst>
          </p:cNvPr>
          <p:cNvSpPr>
            <a:spLocks noMove="1" noResize="1"/>
          </p:cNvSpPr>
          <p:nvPr/>
        </p:nvSpPr>
        <p:spPr>
          <a:xfrm>
            <a:off x="8412480" y="1280159"/>
            <a:ext cx="1097280" cy="1005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8D99AE">
              <a:alpha val="10000"/>
            </a:srgbClr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 cap="none">
              <a:ln>
                <a:noFill/>
              </a:ln>
              <a:latin typeface="Noto Sans" pitchFamily="34"/>
              <a:ea typeface="Noto Sans CJK SC" pitchFamily="2"/>
              <a:cs typeface="Noto Sans Devanagari" pitchFamily="2"/>
            </a:endParaRPr>
          </a:p>
        </p:txBody>
      </p:sp>
      <p:sp>
        <p:nvSpPr>
          <p:cNvPr id="11" name="Espaço Reservado para Título 10">
            <a:extLst>
              <a:ext uri="{FF2B5EF4-FFF2-40B4-BE49-F238E27FC236}">
                <a16:creationId xmlns:a16="http://schemas.microsoft.com/office/drawing/2014/main" id="{EF1272B4-A5E9-923F-2251-DD5A7239E64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68000" y="46800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pt-BR"/>
          </a:p>
        </p:txBody>
      </p:sp>
      <p:sp>
        <p:nvSpPr>
          <p:cNvPr id="12" name="Espaço Reservado para Texto 11">
            <a:extLst>
              <a:ext uri="{FF2B5EF4-FFF2-40B4-BE49-F238E27FC236}">
                <a16:creationId xmlns:a16="http://schemas.microsoft.com/office/drawing/2014/main" id="{5AA81D52-47E4-3509-3B8B-B8C1054D9C3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68000" y="1800000"/>
            <a:ext cx="9072000" cy="32882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13" name="Espaço Reservado para Data 12">
            <a:extLst>
              <a:ext uri="{FF2B5EF4-FFF2-40B4-BE49-F238E27FC236}">
                <a16:creationId xmlns:a16="http://schemas.microsoft.com/office/drawing/2014/main" id="{77275D80-9204-B37B-2CDE-20F4C62F7D8F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468000" y="516600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>
            <a:lvl1pPr lvl="0" rtl="0" hangingPunct="0">
              <a:buNone/>
              <a:tabLst/>
              <a:defRPr lang="pt-BR" sz="1400" kern="1200">
                <a:latin typeface="Noto Sans" pitchFamily="34"/>
                <a:ea typeface="Noto Sans CJK SC" pitchFamily="2"/>
                <a:cs typeface="Noto Sans Devanagari" pitchFamily="2"/>
              </a:defRPr>
            </a:lvl1pPr>
          </a:lstStyle>
          <a:p>
            <a:pPr lvl="0"/>
            <a:endParaRPr lang="pt-BR"/>
          </a:p>
        </p:txBody>
      </p:sp>
      <p:sp>
        <p:nvSpPr>
          <p:cNvPr id="14" name="Espaço Reservado para Rodapé 13">
            <a:extLst>
              <a:ext uri="{FF2B5EF4-FFF2-40B4-BE49-F238E27FC236}">
                <a16:creationId xmlns:a16="http://schemas.microsoft.com/office/drawing/2014/main" id="{D521F864-1291-AFB6-BA95-8650F2CF336C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42680" y="5166000"/>
            <a:ext cx="3195000" cy="390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>
            <a:lvl1pPr lvl="0" algn="ctr" rtl="0" hangingPunct="0">
              <a:buNone/>
              <a:tabLst/>
              <a:defRPr lang="pt-BR" sz="1400" kern="1200">
                <a:latin typeface="Noto Sans" pitchFamily="34"/>
                <a:ea typeface="Noto Sans CJK SC" pitchFamily="2"/>
                <a:cs typeface="Noto Sans Devanagari" pitchFamily="2"/>
              </a:defRPr>
            </a:lvl1pPr>
          </a:lstStyle>
          <a:p>
            <a:pPr lvl="0"/>
            <a:endParaRPr lang="pt-BR"/>
          </a:p>
        </p:txBody>
      </p:sp>
      <p:sp>
        <p:nvSpPr>
          <p:cNvPr id="15" name="Espaço Reservado para Número de Slide 14">
            <a:extLst>
              <a:ext uri="{FF2B5EF4-FFF2-40B4-BE49-F238E27FC236}">
                <a16:creationId xmlns:a16="http://schemas.microsoft.com/office/drawing/2014/main" id="{D70BF307-13D6-4548-213D-B943CEA1632B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227360" y="516600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>
            <a:lvl1pPr lvl="0" algn="r" rtl="0" hangingPunct="0">
              <a:buNone/>
              <a:tabLst/>
              <a:defRPr lang="pt-BR" sz="1400" kern="1200">
                <a:latin typeface="Noto Sans" pitchFamily="34"/>
                <a:ea typeface="Noto Sans CJK SC" pitchFamily="2"/>
                <a:cs typeface="Noto Sans Devanagari" pitchFamily="2"/>
              </a:defRPr>
            </a:lvl1pPr>
          </a:lstStyle>
          <a:p>
            <a:pPr lvl="0"/>
            <a:fld id="{896990BC-8F06-482D-9FF0-EE718531AE5B}" type="slidenum"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hangingPunct="0">
        <a:tabLst/>
        <a:defRPr lang="pt-BR" sz="4400" b="1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Noto Sans" pitchFamily="34"/>
          <a:cs typeface="Noto Sans Devanagari" pitchFamily="2"/>
        </a:defRPr>
      </a:lvl1pPr>
    </p:titleStyle>
    <p:bodyStyle>
      <a:lvl1pPr marL="0" marR="0" indent="0" rtl="0" hangingPunct="0">
        <a:spcBef>
          <a:spcPts val="1417"/>
        </a:spcBef>
        <a:spcAft>
          <a:spcPts val="0"/>
        </a:spcAft>
        <a:tabLst/>
        <a:defRPr lang="pt-BR" sz="32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Noto Sans" pitchFamily="34"/>
          <a:cs typeface="Noto Sans Devanagari" pitchFamily="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a Livre: Forma 1">
            <a:extLst>
              <a:ext uri="{FF2B5EF4-FFF2-40B4-BE49-F238E27FC236}">
                <a16:creationId xmlns:a16="http://schemas.microsoft.com/office/drawing/2014/main" id="{D22A1B68-2B4A-CEF6-36EE-0AF624735D9D}"/>
              </a:ext>
            </a:extLst>
          </p:cNvPr>
          <p:cNvSpPr>
            <a:spLocks noMove="1" noResize="1"/>
          </p:cNvSpPr>
          <p:nvPr/>
        </p:nvSpPr>
        <p:spPr>
          <a:xfrm>
            <a:off x="2103480" y="3658320"/>
            <a:ext cx="1645920" cy="164592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8D99AE">
              <a:alpha val="10000"/>
            </a:srgbClr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 cap="none">
              <a:ln>
                <a:noFill/>
              </a:ln>
              <a:latin typeface="Noto Sans" pitchFamily="34"/>
              <a:ea typeface="Noto Sans CJK SC" pitchFamily="2"/>
              <a:cs typeface="Noto Sans Devanagari" pitchFamily="2"/>
            </a:endParaRPr>
          </a:p>
        </p:txBody>
      </p:sp>
      <p:sp>
        <p:nvSpPr>
          <p:cNvPr id="3" name="Forma Livre: Forma 2">
            <a:extLst>
              <a:ext uri="{FF2B5EF4-FFF2-40B4-BE49-F238E27FC236}">
                <a16:creationId xmlns:a16="http://schemas.microsoft.com/office/drawing/2014/main" id="{316753F5-41E6-9C61-CC92-2BCB7FA6F197}"/>
              </a:ext>
            </a:extLst>
          </p:cNvPr>
          <p:cNvSpPr>
            <a:spLocks noMove="1" noResize="1"/>
          </p:cNvSpPr>
          <p:nvPr/>
        </p:nvSpPr>
        <p:spPr>
          <a:xfrm>
            <a:off x="823320" y="-273240"/>
            <a:ext cx="2194560" cy="219456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8D99AE">
              <a:alpha val="10000"/>
            </a:srgbClr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 cap="none">
              <a:ln>
                <a:noFill/>
              </a:ln>
              <a:latin typeface="Noto Sans" pitchFamily="34"/>
              <a:ea typeface="Noto Sans CJK SC" pitchFamily="2"/>
              <a:cs typeface="Noto Sans Devanagari" pitchFamily="2"/>
            </a:endParaRPr>
          </a:p>
        </p:txBody>
      </p:sp>
      <p:sp>
        <p:nvSpPr>
          <p:cNvPr id="4" name="Forma Livre: Forma 3">
            <a:extLst>
              <a:ext uri="{FF2B5EF4-FFF2-40B4-BE49-F238E27FC236}">
                <a16:creationId xmlns:a16="http://schemas.microsoft.com/office/drawing/2014/main" id="{64519256-D33A-6514-0C07-2F3E79B15477}"/>
              </a:ext>
            </a:extLst>
          </p:cNvPr>
          <p:cNvSpPr>
            <a:spLocks noMove="1" noResize="1"/>
          </p:cNvSpPr>
          <p:nvPr/>
        </p:nvSpPr>
        <p:spPr>
          <a:xfrm>
            <a:off x="7955640" y="3109679"/>
            <a:ext cx="2194560" cy="219456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8D99AE">
              <a:alpha val="10000"/>
            </a:srgbClr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 cap="none">
              <a:ln>
                <a:noFill/>
              </a:ln>
              <a:latin typeface="Noto Sans" pitchFamily="34"/>
              <a:ea typeface="Noto Sans CJK SC" pitchFamily="2"/>
              <a:cs typeface="Noto Sans Devanagari" pitchFamily="2"/>
            </a:endParaRPr>
          </a:p>
        </p:txBody>
      </p:sp>
      <p:sp>
        <p:nvSpPr>
          <p:cNvPr id="5" name="Forma Livre: Forma 4">
            <a:extLst>
              <a:ext uri="{FF2B5EF4-FFF2-40B4-BE49-F238E27FC236}">
                <a16:creationId xmlns:a16="http://schemas.microsoft.com/office/drawing/2014/main" id="{F4B6B11E-FACD-369E-3743-1C386221D1A5}"/>
              </a:ext>
            </a:extLst>
          </p:cNvPr>
          <p:cNvSpPr>
            <a:spLocks noMove="1" noResize="1"/>
          </p:cNvSpPr>
          <p:nvPr/>
        </p:nvSpPr>
        <p:spPr>
          <a:xfrm>
            <a:off x="9601560" y="915119"/>
            <a:ext cx="1645920" cy="164592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8D99AE">
              <a:alpha val="10000"/>
            </a:srgbClr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 cap="none">
              <a:ln>
                <a:noFill/>
              </a:ln>
              <a:latin typeface="Noto Sans" pitchFamily="34"/>
              <a:ea typeface="Noto Sans CJK SC" pitchFamily="2"/>
              <a:cs typeface="Noto Sans Devanagari" pitchFamily="2"/>
            </a:endParaRP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FC2BDAF1-0192-A5CE-946E-444EB1C271CE}"/>
              </a:ext>
            </a:extLst>
          </p:cNvPr>
          <p:cNvGrpSpPr/>
          <p:nvPr/>
        </p:nvGrpSpPr>
        <p:grpSpPr>
          <a:xfrm>
            <a:off x="3931915" y="1148669"/>
            <a:ext cx="2406239" cy="4309919"/>
            <a:chOff x="3931915" y="1148669"/>
            <a:chExt cx="2406239" cy="4309919"/>
          </a:xfrm>
        </p:grpSpPr>
        <p:sp>
          <p:nvSpPr>
            <p:cNvPr id="7" name="Forma Livre: Forma 6">
              <a:extLst>
                <a:ext uri="{FF2B5EF4-FFF2-40B4-BE49-F238E27FC236}">
                  <a16:creationId xmlns:a16="http://schemas.microsoft.com/office/drawing/2014/main" id="{F084849B-1367-5C7C-13E2-8FE9D1709B57}"/>
                </a:ext>
              </a:extLst>
            </p:cNvPr>
            <p:cNvSpPr/>
            <p:nvPr/>
          </p:nvSpPr>
          <p:spPr>
            <a:xfrm rot="5330400" flipH="1" flipV="1">
              <a:off x="4854234" y="3737069"/>
              <a:ext cx="1371599" cy="1463039"/>
            </a:xfrm>
            <a:custGeom>
              <a:avLst>
                <a:gd name="f0" fmla="val 10921"/>
              </a:avLst>
              <a:gdLst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0"/>
                <a:gd name="f7" fmla="val 21600"/>
                <a:gd name="f8" fmla="*/ 21600 10800 1"/>
                <a:gd name="f9" fmla="val -2147483647"/>
                <a:gd name="f10" fmla="val 2147483647"/>
                <a:gd name="f11" fmla="+- 0 0 0"/>
                <a:gd name="f12" fmla="*/ f4 1 21600"/>
                <a:gd name="f13" fmla="*/ f5 1 21600"/>
                <a:gd name="f14" fmla="pin 0 f0 21600"/>
                <a:gd name="f15" fmla="*/ f11 f1 1"/>
                <a:gd name="f16" fmla="val f14"/>
                <a:gd name="f17" fmla="+- 21600 0 f14"/>
                <a:gd name="f18" fmla="*/ f14 10 1"/>
                <a:gd name="f19" fmla="*/ f14 f12 1"/>
                <a:gd name="f20" fmla="*/ f6 f13 1"/>
                <a:gd name="f21" fmla="*/ 0 f13 1"/>
                <a:gd name="f22" fmla="*/ f15 1 f3"/>
                <a:gd name="f23" fmla="*/ 10800 f12 1"/>
                <a:gd name="f24" fmla="*/ 10800 f13 1"/>
                <a:gd name="f25" fmla="*/ 21600 f13 1"/>
                <a:gd name="f26" fmla="*/ f18 1 24"/>
                <a:gd name="f27" fmla="*/ f16 1 2"/>
                <a:gd name="f28" fmla="+- f16 0 10800"/>
                <a:gd name="f29" fmla="*/ f8 1 f16"/>
                <a:gd name="f30" fmla="+- f22 0 f2"/>
                <a:gd name="f31" fmla="+- f26 1750 0"/>
                <a:gd name="f32" fmla="+- 10800 f27 0"/>
                <a:gd name="f33" fmla="+- 10800 0 f27"/>
                <a:gd name="f34" fmla="?: f28 f29 21600"/>
                <a:gd name="f35" fmla="+- 21600 0 f27"/>
                <a:gd name="f36" fmla="+- 21600 0 f29"/>
                <a:gd name="f37" fmla="*/ f27 f12 1"/>
                <a:gd name="f38" fmla="+- 21600 0 f31"/>
                <a:gd name="f39" fmla="?: f28 f36 0"/>
                <a:gd name="f40" fmla="*/ f31 f12 1"/>
                <a:gd name="f41" fmla="*/ f31 f13 1"/>
                <a:gd name="f42" fmla="*/ f32 f12 1"/>
                <a:gd name="f43" fmla="*/ f35 f12 1"/>
                <a:gd name="f44" fmla="*/ f33 f12 1"/>
                <a:gd name="f45" fmla="*/ f34 f13 1"/>
                <a:gd name="f46" fmla="*/ f38 f12 1"/>
                <a:gd name="f47" fmla="*/ f38 f13 1"/>
                <a:gd name="f48" fmla="*/ f39 f13 1"/>
              </a:gdLst>
              <a:ahLst>
                <a:ahXY gdRefX="f0" minX="f6" maxX="f7">
                  <a:pos x="f19" y="f20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0">
                  <a:pos x="f42" y="f21"/>
                </a:cxn>
                <a:cxn ang="f30">
                  <a:pos x="f23" y="f48"/>
                </a:cxn>
                <a:cxn ang="f30">
                  <a:pos x="f43" y="f24"/>
                </a:cxn>
                <a:cxn ang="f30">
                  <a:pos x="f44" y="f25"/>
                </a:cxn>
                <a:cxn ang="f30">
                  <a:pos x="f23" y="f45"/>
                </a:cxn>
                <a:cxn ang="f30">
                  <a:pos x="f37" y="f24"/>
                </a:cxn>
              </a:cxnLst>
              <a:rect l="f40" t="f41" r="f46" b="f47"/>
              <a:pathLst>
                <a:path w="21600" h="21600">
                  <a:moveTo>
                    <a:pt x="f16" y="f6"/>
                  </a:moveTo>
                  <a:lnTo>
                    <a:pt x="f7" y="f6"/>
                  </a:lnTo>
                  <a:lnTo>
                    <a:pt x="f17" y="f7"/>
                  </a:lnTo>
                  <a:lnTo>
                    <a:pt x="f6" y="f7"/>
                  </a:lnTo>
                  <a:close/>
                </a:path>
              </a:pathLst>
            </a:custGeom>
            <a:solidFill>
              <a:srgbClr val="DEE2E6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Noto Sans" pitchFamily="34"/>
                <a:ea typeface="Noto Sans CJK SC" pitchFamily="2"/>
                <a:cs typeface="Noto Sans Devanagari" pitchFamily="2"/>
              </a:endParaRPr>
            </a:p>
          </p:txBody>
        </p:sp>
        <p:sp>
          <p:nvSpPr>
            <p:cNvPr id="8" name="Forma Livre: Forma 7">
              <a:extLst>
                <a:ext uri="{FF2B5EF4-FFF2-40B4-BE49-F238E27FC236}">
                  <a16:creationId xmlns:a16="http://schemas.microsoft.com/office/drawing/2014/main" id="{205C3828-721F-988F-3D1A-FA992DCC0DAA}"/>
                </a:ext>
              </a:extLst>
            </p:cNvPr>
            <p:cNvSpPr/>
            <p:nvPr/>
          </p:nvSpPr>
          <p:spPr>
            <a:xfrm rot="5330400" flipH="1" flipV="1">
              <a:off x="4023715" y="2698829"/>
              <a:ext cx="1371599" cy="1463039"/>
            </a:xfrm>
            <a:custGeom>
              <a:avLst>
                <a:gd name="f0" fmla="val 10921"/>
              </a:avLst>
              <a:gdLst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0"/>
                <a:gd name="f7" fmla="val 21600"/>
                <a:gd name="f8" fmla="*/ 21600 10800 1"/>
                <a:gd name="f9" fmla="val -2147483647"/>
                <a:gd name="f10" fmla="val 2147483647"/>
                <a:gd name="f11" fmla="+- 0 0 0"/>
                <a:gd name="f12" fmla="*/ f4 1 21600"/>
                <a:gd name="f13" fmla="*/ f5 1 21600"/>
                <a:gd name="f14" fmla="pin 0 f0 21600"/>
                <a:gd name="f15" fmla="*/ f11 f1 1"/>
                <a:gd name="f16" fmla="val f14"/>
                <a:gd name="f17" fmla="+- 21600 0 f14"/>
                <a:gd name="f18" fmla="*/ f14 10 1"/>
                <a:gd name="f19" fmla="*/ f14 f12 1"/>
                <a:gd name="f20" fmla="*/ f6 f13 1"/>
                <a:gd name="f21" fmla="*/ 0 f13 1"/>
                <a:gd name="f22" fmla="*/ f15 1 f3"/>
                <a:gd name="f23" fmla="*/ 10800 f12 1"/>
                <a:gd name="f24" fmla="*/ 10800 f13 1"/>
                <a:gd name="f25" fmla="*/ 21600 f13 1"/>
                <a:gd name="f26" fmla="*/ f18 1 24"/>
                <a:gd name="f27" fmla="*/ f16 1 2"/>
                <a:gd name="f28" fmla="+- f16 0 10800"/>
                <a:gd name="f29" fmla="*/ f8 1 f16"/>
                <a:gd name="f30" fmla="+- f22 0 f2"/>
                <a:gd name="f31" fmla="+- f26 1750 0"/>
                <a:gd name="f32" fmla="+- 10800 f27 0"/>
                <a:gd name="f33" fmla="+- 10800 0 f27"/>
                <a:gd name="f34" fmla="?: f28 f29 21600"/>
                <a:gd name="f35" fmla="+- 21600 0 f27"/>
                <a:gd name="f36" fmla="+- 21600 0 f29"/>
                <a:gd name="f37" fmla="*/ f27 f12 1"/>
                <a:gd name="f38" fmla="+- 21600 0 f31"/>
                <a:gd name="f39" fmla="?: f28 f36 0"/>
                <a:gd name="f40" fmla="*/ f31 f12 1"/>
                <a:gd name="f41" fmla="*/ f31 f13 1"/>
                <a:gd name="f42" fmla="*/ f32 f12 1"/>
                <a:gd name="f43" fmla="*/ f35 f12 1"/>
                <a:gd name="f44" fmla="*/ f33 f12 1"/>
                <a:gd name="f45" fmla="*/ f34 f13 1"/>
                <a:gd name="f46" fmla="*/ f38 f12 1"/>
                <a:gd name="f47" fmla="*/ f38 f13 1"/>
                <a:gd name="f48" fmla="*/ f39 f13 1"/>
              </a:gdLst>
              <a:ahLst>
                <a:ahXY gdRefX="f0" minX="f6" maxX="f7">
                  <a:pos x="f19" y="f20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0">
                  <a:pos x="f42" y="f21"/>
                </a:cxn>
                <a:cxn ang="f30">
                  <a:pos x="f23" y="f48"/>
                </a:cxn>
                <a:cxn ang="f30">
                  <a:pos x="f43" y="f24"/>
                </a:cxn>
                <a:cxn ang="f30">
                  <a:pos x="f44" y="f25"/>
                </a:cxn>
                <a:cxn ang="f30">
                  <a:pos x="f23" y="f45"/>
                </a:cxn>
                <a:cxn ang="f30">
                  <a:pos x="f37" y="f24"/>
                </a:cxn>
              </a:cxnLst>
              <a:rect l="f40" t="f41" r="f46" b="f47"/>
              <a:pathLst>
                <a:path w="21600" h="21600">
                  <a:moveTo>
                    <a:pt x="f16" y="f6"/>
                  </a:moveTo>
                  <a:lnTo>
                    <a:pt x="f7" y="f6"/>
                  </a:lnTo>
                  <a:lnTo>
                    <a:pt x="f17" y="f7"/>
                  </a:lnTo>
                  <a:lnTo>
                    <a:pt x="f6" y="f7"/>
                  </a:lnTo>
                  <a:close/>
                </a:path>
              </a:pathLst>
            </a:custGeom>
            <a:solidFill>
              <a:srgbClr val="CED4DA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Noto Sans" pitchFamily="34"/>
                <a:ea typeface="Noto Sans CJK SC" pitchFamily="2"/>
                <a:cs typeface="Noto Sans Devanagari" pitchFamily="2"/>
              </a:endParaRPr>
            </a:p>
          </p:txBody>
        </p:sp>
        <p:sp>
          <p:nvSpPr>
            <p:cNvPr id="9" name="Forma Livre: Forma 8">
              <a:extLst>
                <a:ext uri="{FF2B5EF4-FFF2-40B4-BE49-F238E27FC236}">
                  <a16:creationId xmlns:a16="http://schemas.microsoft.com/office/drawing/2014/main" id="{C4334F8E-4152-A6B6-4CB1-8973BD3132EF}"/>
                </a:ext>
              </a:extLst>
            </p:cNvPr>
            <p:cNvSpPr/>
            <p:nvPr/>
          </p:nvSpPr>
          <p:spPr>
            <a:xfrm rot="5330400" flipH="1" flipV="1">
              <a:off x="4920835" y="2434589"/>
              <a:ext cx="1371599" cy="1463039"/>
            </a:xfrm>
            <a:custGeom>
              <a:avLst>
                <a:gd name="f0" fmla="val 10921"/>
              </a:avLst>
              <a:gdLst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0"/>
                <a:gd name="f7" fmla="val 21600"/>
                <a:gd name="f8" fmla="*/ 21600 10800 1"/>
                <a:gd name="f9" fmla="val -2147483647"/>
                <a:gd name="f10" fmla="val 2147483647"/>
                <a:gd name="f11" fmla="+- 0 0 0"/>
                <a:gd name="f12" fmla="*/ f4 1 21600"/>
                <a:gd name="f13" fmla="*/ f5 1 21600"/>
                <a:gd name="f14" fmla="pin 0 f0 21600"/>
                <a:gd name="f15" fmla="*/ f11 f1 1"/>
                <a:gd name="f16" fmla="val f14"/>
                <a:gd name="f17" fmla="+- 21600 0 f14"/>
                <a:gd name="f18" fmla="*/ f14 10 1"/>
                <a:gd name="f19" fmla="*/ f14 f12 1"/>
                <a:gd name="f20" fmla="*/ f6 f13 1"/>
                <a:gd name="f21" fmla="*/ 0 f13 1"/>
                <a:gd name="f22" fmla="*/ f15 1 f3"/>
                <a:gd name="f23" fmla="*/ 10800 f12 1"/>
                <a:gd name="f24" fmla="*/ 10800 f13 1"/>
                <a:gd name="f25" fmla="*/ 21600 f13 1"/>
                <a:gd name="f26" fmla="*/ f18 1 24"/>
                <a:gd name="f27" fmla="*/ f16 1 2"/>
                <a:gd name="f28" fmla="+- f16 0 10800"/>
                <a:gd name="f29" fmla="*/ f8 1 f16"/>
                <a:gd name="f30" fmla="+- f22 0 f2"/>
                <a:gd name="f31" fmla="+- f26 1750 0"/>
                <a:gd name="f32" fmla="+- 10800 f27 0"/>
                <a:gd name="f33" fmla="+- 10800 0 f27"/>
                <a:gd name="f34" fmla="?: f28 f29 21600"/>
                <a:gd name="f35" fmla="+- 21600 0 f27"/>
                <a:gd name="f36" fmla="+- 21600 0 f29"/>
                <a:gd name="f37" fmla="*/ f27 f12 1"/>
                <a:gd name="f38" fmla="+- 21600 0 f31"/>
                <a:gd name="f39" fmla="?: f28 f36 0"/>
                <a:gd name="f40" fmla="*/ f31 f12 1"/>
                <a:gd name="f41" fmla="*/ f31 f13 1"/>
                <a:gd name="f42" fmla="*/ f32 f12 1"/>
                <a:gd name="f43" fmla="*/ f35 f12 1"/>
                <a:gd name="f44" fmla="*/ f33 f12 1"/>
                <a:gd name="f45" fmla="*/ f34 f13 1"/>
                <a:gd name="f46" fmla="*/ f38 f12 1"/>
                <a:gd name="f47" fmla="*/ f38 f13 1"/>
                <a:gd name="f48" fmla="*/ f39 f13 1"/>
              </a:gdLst>
              <a:ahLst>
                <a:ahXY gdRefX="f0" minX="f6" maxX="f7">
                  <a:pos x="f19" y="f20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0">
                  <a:pos x="f42" y="f21"/>
                </a:cxn>
                <a:cxn ang="f30">
                  <a:pos x="f23" y="f48"/>
                </a:cxn>
                <a:cxn ang="f30">
                  <a:pos x="f43" y="f24"/>
                </a:cxn>
                <a:cxn ang="f30">
                  <a:pos x="f44" y="f25"/>
                </a:cxn>
                <a:cxn ang="f30">
                  <a:pos x="f23" y="f45"/>
                </a:cxn>
                <a:cxn ang="f30">
                  <a:pos x="f37" y="f24"/>
                </a:cxn>
              </a:cxnLst>
              <a:rect l="f40" t="f41" r="f46" b="f47"/>
              <a:pathLst>
                <a:path w="21600" h="21600">
                  <a:moveTo>
                    <a:pt x="f16" y="f6"/>
                  </a:moveTo>
                  <a:lnTo>
                    <a:pt x="f7" y="f6"/>
                  </a:lnTo>
                  <a:lnTo>
                    <a:pt x="f17" y="f7"/>
                  </a:lnTo>
                  <a:lnTo>
                    <a:pt x="f6" y="f7"/>
                  </a:lnTo>
                  <a:close/>
                </a:path>
              </a:pathLst>
            </a:custGeom>
            <a:solidFill>
              <a:srgbClr val="ADB5BD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Noto Sans" pitchFamily="34"/>
                <a:ea typeface="Noto Sans CJK SC" pitchFamily="2"/>
                <a:cs typeface="Noto Sans Devanagari" pitchFamily="2"/>
              </a:endParaRPr>
            </a:p>
          </p:txBody>
        </p:sp>
        <p:sp>
          <p:nvSpPr>
            <p:cNvPr id="10" name="Forma Livre: Forma 9">
              <a:extLst>
                <a:ext uri="{FF2B5EF4-FFF2-40B4-BE49-F238E27FC236}">
                  <a16:creationId xmlns:a16="http://schemas.microsoft.com/office/drawing/2014/main" id="{5A937D96-4663-95A4-062B-ED4375250436}"/>
                </a:ext>
              </a:extLst>
            </p:cNvPr>
            <p:cNvSpPr/>
            <p:nvPr/>
          </p:nvSpPr>
          <p:spPr>
            <a:xfrm rot="5330400" flipH="1" flipV="1">
              <a:off x="3977635" y="1340908"/>
              <a:ext cx="1371599" cy="1463039"/>
            </a:xfrm>
            <a:custGeom>
              <a:avLst>
                <a:gd name="f0" fmla="val 10921"/>
              </a:avLst>
              <a:gdLst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0"/>
                <a:gd name="f7" fmla="val 21600"/>
                <a:gd name="f8" fmla="*/ 21600 10800 1"/>
                <a:gd name="f9" fmla="val -2147483647"/>
                <a:gd name="f10" fmla="val 2147483647"/>
                <a:gd name="f11" fmla="+- 0 0 0"/>
                <a:gd name="f12" fmla="*/ f4 1 21600"/>
                <a:gd name="f13" fmla="*/ f5 1 21600"/>
                <a:gd name="f14" fmla="pin 0 f0 21600"/>
                <a:gd name="f15" fmla="*/ f11 f1 1"/>
                <a:gd name="f16" fmla="val f14"/>
                <a:gd name="f17" fmla="+- 21600 0 f14"/>
                <a:gd name="f18" fmla="*/ f14 10 1"/>
                <a:gd name="f19" fmla="*/ f14 f12 1"/>
                <a:gd name="f20" fmla="*/ f6 f13 1"/>
                <a:gd name="f21" fmla="*/ 0 f13 1"/>
                <a:gd name="f22" fmla="*/ f15 1 f3"/>
                <a:gd name="f23" fmla="*/ 10800 f12 1"/>
                <a:gd name="f24" fmla="*/ 10800 f13 1"/>
                <a:gd name="f25" fmla="*/ 21600 f13 1"/>
                <a:gd name="f26" fmla="*/ f18 1 24"/>
                <a:gd name="f27" fmla="*/ f16 1 2"/>
                <a:gd name="f28" fmla="+- f16 0 10800"/>
                <a:gd name="f29" fmla="*/ f8 1 f16"/>
                <a:gd name="f30" fmla="+- f22 0 f2"/>
                <a:gd name="f31" fmla="+- f26 1750 0"/>
                <a:gd name="f32" fmla="+- 10800 f27 0"/>
                <a:gd name="f33" fmla="+- 10800 0 f27"/>
                <a:gd name="f34" fmla="?: f28 f29 21600"/>
                <a:gd name="f35" fmla="+- 21600 0 f27"/>
                <a:gd name="f36" fmla="+- 21600 0 f29"/>
                <a:gd name="f37" fmla="*/ f27 f12 1"/>
                <a:gd name="f38" fmla="+- 21600 0 f31"/>
                <a:gd name="f39" fmla="?: f28 f36 0"/>
                <a:gd name="f40" fmla="*/ f31 f12 1"/>
                <a:gd name="f41" fmla="*/ f31 f13 1"/>
                <a:gd name="f42" fmla="*/ f32 f12 1"/>
                <a:gd name="f43" fmla="*/ f35 f12 1"/>
                <a:gd name="f44" fmla="*/ f33 f12 1"/>
                <a:gd name="f45" fmla="*/ f34 f13 1"/>
                <a:gd name="f46" fmla="*/ f38 f12 1"/>
                <a:gd name="f47" fmla="*/ f38 f13 1"/>
                <a:gd name="f48" fmla="*/ f39 f13 1"/>
              </a:gdLst>
              <a:ahLst>
                <a:ahXY gdRefX="f0" minX="f6" maxX="f7">
                  <a:pos x="f19" y="f20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0">
                  <a:pos x="f42" y="f21"/>
                </a:cxn>
                <a:cxn ang="f30">
                  <a:pos x="f23" y="f48"/>
                </a:cxn>
                <a:cxn ang="f30">
                  <a:pos x="f43" y="f24"/>
                </a:cxn>
                <a:cxn ang="f30">
                  <a:pos x="f44" y="f25"/>
                </a:cxn>
                <a:cxn ang="f30">
                  <a:pos x="f23" y="f45"/>
                </a:cxn>
                <a:cxn ang="f30">
                  <a:pos x="f37" y="f24"/>
                </a:cxn>
              </a:cxnLst>
              <a:rect l="f40" t="f41" r="f46" b="f47"/>
              <a:pathLst>
                <a:path w="21600" h="21600">
                  <a:moveTo>
                    <a:pt x="f16" y="f6"/>
                  </a:moveTo>
                  <a:lnTo>
                    <a:pt x="f7" y="f6"/>
                  </a:lnTo>
                  <a:lnTo>
                    <a:pt x="f17" y="f7"/>
                  </a:lnTo>
                  <a:lnTo>
                    <a:pt x="f6" y="f7"/>
                  </a:lnTo>
                  <a:close/>
                </a:path>
              </a:pathLst>
            </a:custGeom>
            <a:solidFill>
              <a:srgbClr val="6C757D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Noto Sans" pitchFamily="34"/>
                <a:ea typeface="Noto Sans CJK SC" pitchFamily="2"/>
                <a:cs typeface="Noto Sans Devanagari" pitchFamily="2"/>
              </a:endParaRPr>
            </a:p>
          </p:txBody>
        </p:sp>
        <p:sp>
          <p:nvSpPr>
            <p:cNvPr id="11" name="Forma Livre: Forma 10">
              <a:extLst>
                <a:ext uri="{FF2B5EF4-FFF2-40B4-BE49-F238E27FC236}">
                  <a16:creationId xmlns:a16="http://schemas.microsoft.com/office/drawing/2014/main" id="{A327EBEB-048F-9163-4C58-A2595080BEC7}"/>
                </a:ext>
              </a:extLst>
            </p:cNvPr>
            <p:cNvSpPr/>
            <p:nvPr/>
          </p:nvSpPr>
          <p:spPr>
            <a:xfrm rot="5330400" flipH="1" flipV="1">
              <a:off x="4911834" y="1102949"/>
              <a:ext cx="1371599" cy="1463039"/>
            </a:xfrm>
            <a:custGeom>
              <a:avLst>
                <a:gd name="f0" fmla="val 10921"/>
              </a:avLst>
              <a:gdLst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0"/>
                <a:gd name="f7" fmla="val 21600"/>
                <a:gd name="f8" fmla="*/ 21600 10800 1"/>
                <a:gd name="f9" fmla="val -2147483647"/>
                <a:gd name="f10" fmla="val 2147483647"/>
                <a:gd name="f11" fmla="+- 0 0 0"/>
                <a:gd name="f12" fmla="*/ f4 1 21600"/>
                <a:gd name="f13" fmla="*/ f5 1 21600"/>
                <a:gd name="f14" fmla="pin 0 f0 21600"/>
                <a:gd name="f15" fmla="*/ f11 f1 1"/>
                <a:gd name="f16" fmla="val f14"/>
                <a:gd name="f17" fmla="+- 21600 0 f14"/>
                <a:gd name="f18" fmla="*/ f14 10 1"/>
                <a:gd name="f19" fmla="*/ f14 f12 1"/>
                <a:gd name="f20" fmla="*/ f6 f13 1"/>
                <a:gd name="f21" fmla="*/ 0 f13 1"/>
                <a:gd name="f22" fmla="*/ f15 1 f3"/>
                <a:gd name="f23" fmla="*/ 10800 f12 1"/>
                <a:gd name="f24" fmla="*/ 10800 f13 1"/>
                <a:gd name="f25" fmla="*/ 21600 f13 1"/>
                <a:gd name="f26" fmla="*/ f18 1 24"/>
                <a:gd name="f27" fmla="*/ f16 1 2"/>
                <a:gd name="f28" fmla="+- f16 0 10800"/>
                <a:gd name="f29" fmla="*/ f8 1 f16"/>
                <a:gd name="f30" fmla="+- f22 0 f2"/>
                <a:gd name="f31" fmla="+- f26 1750 0"/>
                <a:gd name="f32" fmla="+- 10800 f27 0"/>
                <a:gd name="f33" fmla="+- 10800 0 f27"/>
                <a:gd name="f34" fmla="?: f28 f29 21600"/>
                <a:gd name="f35" fmla="+- 21600 0 f27"/>
                <a:gd name="f36" fmla="+- 21600 0 f29"/>
                <a:gd name="f37" fmla="*/ f27 f12 1"/>
                <a:gd name="f38" fmla="+- 21600 0 f31"/>
                <a:gd name="f39" fmla="?: f28 f36 0"/>
                <a:gd name="f40" fmla="*/ f31 f12 1"/>
                <a:gd name="f41" fmla="*/ f31 f13 1"/>
                <a:gd name="f42" fmla="*/ f32 f12 1"/>
                <a:gd name="f43" fmla="*/ f35 f12 1"/>
                <a:gd name="f44" fmla="*/ f33 f12 1"/>
                <a:gd name="f45" fmla="*/ f34 f13 1"/>
                <a:gd name="f46" fmla="*/ f38 f12 1"/>
                <a:gd name="f47" fmla="*/ f38 f13 1"/>
                <a:gd name="f48" fmla="*/ f39 f13 1"/>
              </a:gdLst>
              <a:ahLst>
                <a:ahXY gdRefX="f0" minX="f6" maxX="f7">
                  <a:pos x="f19" y="f20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0">
                  <a:pos x="f42" y="f21"/>
                </a:cxn>
                <a:cxn ang="f30">
                  <a:pos x="f23" y="f48"/>
                </a:cxn>
                <a:cxn ang="f30">
                  <a:pos x="f43" y="f24"/>
                </a:cxn>
                <a:cxn ang="f30">
                  <a:pos x="f44" y="f25"/>
                </a:cxn>
                <a:cxn ang="f30">
                  <a:pos x="f23" y="f45"/>
                </a:cxn>
                <a:cxn ang="f30">
                  <a:pos x="f37" y="f24"/>
                </a:cxn>
              </a:cxnLst>
              <a:rect l="f40" t="f41" r="f46" b="f47"/>
              <a:pathLst>
                <a:path w="21600" h="21600">
                  <a:moveTo>
                    <a:pt x="f16" y="f6"/>
                  </a:moveTo>
                  <a:lnTo>
                    <a:pt x="f7" y="f6"/>
                  </a:lnTo>
                  <a:lnTo>
                    <a:pt x="f17" y="f7"/>
                  </a:lnTo>
                  <a:lnTo>
                    <a:pt x="f6" y="f7"/>
                  </a:lnTo>
                  <a:close/>
                </a:path>
              </a:pathLst>
            </a:custGeom>
            <a:solidFill>
              <a:srgbClr val="343A4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Noto Sans" pitchFamily="34"/>
                <a:ea typeface="Noto Sans CJK SC" pitchFamily="2"/>
                <a:cs typeface="Noto Sans Devanagari" pitchFamily="2"/>
              </a:endParaRPr>
            </a:p>
          </p:txBody>
        </p:sp>
        <p:sp>
          <p:nvSpPr>
            <p:cNvPr id="12" name="Forma Livre: Forma 11">
              <a:extLst>
                <a:ext uri="{FF2B5EF4-FFF2-40B4-BE49-F238E27FC236}">
                  <a16:creationId xmlns:a16="http://schemas.microsoft.com/office/drawing/2014/main" id="{EADF3B7F-E3FE-EDFD-3F19-6CAD8D9EC71F}"/>
                </a:ext>
              </a:extLst>
            </p:cNvPr>
            <p:cNvSpPr/>
            <p:nvPr/>
          </p:nvSpPr>
          <p:spPr>
            <a:xfrm rot="5330400" flipH="1" flipV="1">
              <a:off x="4032355" y="4041269"/>
              <a:ext cx="1371599" cy="1463039"/>
            </a:xfrm>
            <a:custGeom>
              <a:avLst>
                <a:gd name="f0" fmla="val 10921"/>
              </a:avLst>
              <a:gdLst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0"/>
                <a:gd name="f7" fmla="val 21600"/>
                <a:gd name="f8" fmla="*/ 21600 10800 1"/>
                <a:gd name="f9" fmla="val -2147483647"/>
                <a:gd name="f10" fmla="val 2147483647"/>
                <a:gd name="f11" fmla="+- 0 0 0"/>
                <a:gd name="f12" fmla="*/ f4 1 21600"/>
                <a:gd name="f13" fmla="*/ f5 1 21600"/>
                <a:gd name="f14" fmla="pin 0 f0 21600"/>
                <a:gd name="f15" fmla="*/ f11 f1 1"/>
                <a:gd name="f16" fmla="val f14"/>
                <a:gd name="f17" fmla="+- 21600 0 f14"/>
                <a:gd name="f18" fmla="*/ f14 10 1"/>
                <a:gd name="f19" fmla="*/ f14 f12 1"/>
                <a:gd name="f20" fmla="*/ f6 f13 1"/>
                <a:gd name="f21" fmla="*/ 0 f13 1"/>
                <a:gd name="f22" fmla="*/ f15 1 f3"/>
                <a:gd name="f23" fmla="*/ 10800 f12 1"/>
                <a:gd name="f24" fmla="*/ 10800 f13 1"/>
                <a:gd name="f25" fmla="*/ 21600 f13 1"/>
                <a:gd name="f26" fmla="*/ f18 1 24"/>
                <a:gd name="f27" fmla="*/ f16 1 2"/>
                <a:gd name="f28" fmla="+- f16 0 10800"/>
                <a:gd name="f29" fmla="*/ f8 1 f16"/>
                <a:gd name="f30" fmla="+- f22 0 f2"/>
                <a:gd name="f31" fmla="+- f26 1750 0"/>
                <a:gd name="f32" fmla="+- 10800 f27 0"/>
                <a:gd name="f33" fmla="+- 10800 0 f27"/>
                <a:gd name="f34" fmla="?: f28 f29 21600"/>
                <a:gd name="f35" fmla="+- 21600 0 f27"/>
                <a:gd name="f36" fmla="+- 21600 0 f29"/>
                <a:gd name="f37" fmla="*/ f27 f12 1"/>
                <a:gd name="f38" fmla="+- 21600 0 f31"/>
                <a:gd name="f39" fmla="?: f28 f36 0"/>
                <a:gd name="f40" fmla="*/ f31 f12 1"/>
                <a:gd name="f41" fmla="*/ f31 f13 1"/>
                <a:gd name="f42" fmla="*/ f32 f12 1"/>
                <a:gd name="f43" fmla="*/ f35 f12 1"/>
                <a:gd name="f44" fmla="*/ f33 f12 1"/>
                <a:gd name="f45" fmla="*/ f34 f13 1"/>
                <a:gd name="f46" fmla="*/ f38 f12 1"/>
                <a:gd name="f47" fmla="*/ f38 f13 1"/>
                <a:gd name="f48" fmla="*/ f39 f13 1"/>
              </a:gdLst>
              <a:ahLst>
                <a:ahXY gdRefX="f0" minX="f6" maxX="f7">
                  <a:pos x="f19" y="f20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0">
                  <a:pos x="f42" y="f21"/>
                </a:cxn>
                <a:cxn ang="f30">
                  <a:pos x="f23" y="f48"/>
                </a:cxn>
                <a:cxn ang="f30">
                  <a:pos x="f43" y="f24"/>
                </a:cxn>
                <a:cxn ang="f30">
                  <a:pos x="f44" y="f25"/>
                </a:cxn>
                <a:cxn ang="f30">
                  <a:pos x="f23" y="f45"/>
                </a:cxn>
                <a:cxn ang="f30">
                  <a:pos x="f37" y="f24"/>
                </a:cxn>
              </a:cxnLst>
              <a:rect l="f40" t="f41" r="f46" b="f47"/>
              <a:pathLst>
                <a:path w="21600" h="21600">
                  <a:moveTo>
                    <a:pt x="f16" y="f6"/>
                  </a:moveTo>
                  <a:lnTo>
                    <a:pt x="f7" y="f6"/>
                  </a:lnTo>
                  <a:lnTo>
                    <a:pt x="f17" y="f7"/>
                  </a:lnTo>
                  <a:lnTo>
                    <a:pt x="f6" y="f7"/>
                  </a:lnTo>
                  <a:close/>
                </a:path>
              </a:pathLst>
            </a:custGeom>
            <a:solidFill>
              <a:srgbClr val="E9ECEF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Noto Sans" pitchFamily="34"/>
                <a:ea typeface="Noto Sans CJK SC" pitchFamily="2"/>
                <a:cs typeface="Noto Sans Devanagari" pitchFamily="2"/>
              </a:endParaRPr>
            </a:p>
          </p:txBody>
        </p:sp>
      </p:grpSp>
      <p:sp>
        <p:nvSpPr>
          <p:cNvPr id="13" name="Espaço Reservado para Título 12">
            <a:extLst>
              <a:ext uri="{FF2B5EF4-FFF2-40B4-BE49-F238E27FC236}">
                <a16:creationId xmlns:a16="http://schemas.microsoft.com/office/drawing/2014/main" id="{DD7A939B-E8EA-D5A3-1D5A-A4ED3769220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68000" y="46800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pt-BR"/>
          </a:p>
        </p:txBody>
      </p:sp>
      <p:sp>
        <p:nvSpPr>
          <p:cNvPr id="14" name="Espaço Reservado para Texto 13">
            <a:extLst>
              <a:ext uri="{FF2B5EF4-FFF2-40B4-BE49-F238E27FC236}">
                <a16:creationId xmlns:a16="http://schemas.microsoft.com/office/drawing/2014/main" id="{B3E36857-B7ED-5725-8401-C578AF41424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68000" y="1800000"/>
            <a:ext cx="9072000" cy="32882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15" name="Espaço Reservado para Data 14">
            <a:extLst>
              <a:ext uri="{FF2B5EF4-FFF2-40B4-BE49-F238E27FC236}">
                <a16:creationId xmlns:a16="http://schemas.microsoft.com/office/drawing/2014/main" id="{2ACDC2C3-DBAB-7530-D76B-D399E81F81E2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468000" y="516600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>
            <a:lvl1pPr lvl="0" rtl="0" hangingPunct="0">
              <a:buNone/>
              <a:tabLst/>
              <a:defRPr lang="pt-BR" sz="1400" kern="1200">
                <a:latin typeface="Noto Sans" pitchFamily="34"/>
                <a:ea typeface="Noto Sans CJK SC" pitchFamily="2"/>
                <a:cs typeface="Noto Sans Devanagari" pitchFamily="2"/>
              </a:defRPr>
            </a:lvl1pPr>
          </a:lstStyle>
          <a:p>
            <a:pPr lvl="0"/>
            <a:endParaRPr lang="pt-BR"/>
          </a:p>
        </p:txBody>
      </p:sp>
      <p:sp>
        <p:nvSpPr>
          <p:cNvPr id="16" name="Espaço Reservado para Rodapé 15">
            <a:extLst>
              <a:ext uri="{FF2B5EF4-FFF2-40B4-BE49-F238E27FC236}">
                <a16:creationId xmlns:a16="http://schemas.microsoft.com/office/drawing/2014/main" id="{40B47F67-4614-277E-43E4-35209D3CD307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42680" y="5166000"/>
            <a:ext cx="3195000" cy="390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>
            <a:lvl1pPr lvl="0" algn="ctr" rtl="0" hangingPunct="0">
              <a:buNone/>
              <a:tabLst/>
              <a:defRPr lang="pt-BR" sz="1400" kern="1200">
                <a:latin typeface="Noto Sans" pitchFamily="34"/>
                <a:ea typeface="Noto Sans CJK SC" pitchFamily="2"/>
                <a:cs typeface="Noto Sans Devanagari" pitchFamily="2"/>
              </a:defRPr>
            </a:lvl1pPr>
          </a:lstStyle>
          <a:p>
            <a:pPr lvl="0"/>
            <a:endParaRPr lang="pt-BR"/>
          </a:p>
        </p:txBody>
      </p:sp>
      <p:sp>
        <p:nvSpPr>
          <p:cNvPr id="17" name="Espaço Reservado para Número de Slide 16">
            <a:extLst>
              <a:ext uri="{FF2B5EF4-FFF2-40B4-BE49-F238E27FC236}">
                <a16:creationId xmlns:a16="http://schemas.microsoft.com/office/drawing/2014/main" id="{9214C2A9-F70F-6936-5FC5-3C71900DDA3A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227360" y="516600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>
            <a:lvl1pPr lvl="0" algn="r" rtl="0" hangingPunct="0">
              <a:buNone/>
              <a:tabLst/>
              <a:defRPr lang="pt-BR" sz="1400" kern="1200">
                <a:latin typeface="Noto Sans" pitchFamily="34"/>
                <a:ea typeface="Noto Sans CJK SC" pitchFamily="2"/>
                <a:cs typeface="Noto Sans Devanagari" pitchFamily="2"/>
              </a:defRPr>
            </a:lvl1pPr>
          </a:lstStyle>
          <a:p>
            <a:pPr lvl="0"/>
            <a:fld id="{920AEB8D-3801-48DE-A850-9C853D2A9888}" type="slidenum"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rtl="0" hangingPunct="0">
        <a:tabLst/>
        <a:defRPr lang="pt-BR" sz="4400" b="1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Noto Sans" pitchFamily="34"/>
          <a:cs typeface="Noto Sans Devanagari" pitchFamily="2"/>
        </a:defRPr>
      </a:lvl1pPr>
    </p:titleStyle>
    <p:bodyStyle>
      <a:lvl1pPr marL="0" marR="0" indent="0" rtl="0" hangingPunct="0">
        <a:spcBef>
          <a:spcPts val="1417"/>
        </a:spcBef>
        <a:spcAft>
          <a:spcPts val="0"/>
        </a:spcAft>
        <a:tabLst/>
        <a:defRPr lang="pt-BR" sz="32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Noto Sans" pitchFamily="34"/>
          <a:cs typeface="Noto Sans Devanagari" pitchFamily="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a Livre: Forma 1">
            <a:extLst>
              <a:ext uri="{FF2B5EF4-FFF2-40B4-BE49-F238E27FC236}">
                <a16:creationId xmlns:a16="http://schemas.microsoft.com/office/drawing/2014/main" id="{B8FC692C-8770-1184-AC08-00BDE9EE1308}"/>
              </a:ext>
            </a:extLst>
          </p:cNvPr>
          <p:cNvSpPr>
            <a:spLocks noMove="1" noResize="1"/>
          </p:cNvSpPr>
          <p:nvPr/>
        </p:nvSpPr>
        <p:spPr>
          <a:xfrm>
            <a:off x="8266319" y="4115520"/>
            <a:ext cx="1920239" cy="192023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8D99AE">
              <a:alpha val="10000"/>
            </a:srgbClr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 cap="none">
              <a:ln>
                <a:noFill/>
              </a:ln>
              <a:latin typeface="Noto Sans" pitchFamily="34"/>
              <a:ea typeface="Noto Sans CJK SC" pitchFamily="2"/>
              <a:cs typeface="Noto Sans Devanagari" pitchFamily="2"/>
            </a:endParaRPr>
          </a:p>
        </p:txBody>
      </p:sp>
      <p:sp>
        <p:nvSpPr>
          <p:cNvPr id="3" name="Forma Livre: Forma 2">
            <a:extLst>
              <a:ext uri="{FF2B5EF4-FFF2-40B4-BE49-F238E27FC236}">
                <a16:creationId xmlns:a16="http://schemas.microsoft.com/office/drawing/2014/main" id="{BD5F945B-CDC3-CACF-8C1F-099E89346B69}"/>
              </a:ext>
            </a:extLst>
          </p:cNvPr>
          <p:cNvSpPr>
            <a:spLocks noMove="1" noResize="1"/>
          </p:cNvSpPr>
          <p:nvPr/>
        </p:nvSpPr>
        <p:spPr>
          <a:xfrm>
            <a:off x="7717680" y="-548280"/>
            <a:ext cx="1920239" cy="192023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8D99AE">
              <a:alpha val="10000"/>
            </a:srgbClr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 cap="none">
              <a:ln>
                <a:noFill/>
              </a:ln>
              <a:latin typeface="Noto Sans" pitchFamily="34"/>
              <a:ea typeface="Noto Sans CJK SC" pitchFamily="2"/>
              <a:cs typeface="Noto Sans Devanagari" pitchFamily="2"/>
            </a:endParaRP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2A836610-3065-8E08-ECCD-88A5F60ECFED}"/>
              </a:ext>
            </a:extLst>
          </p:cNvPr>
          <p:cNvGrpSpPr/>
          <p:nvPr/>
        </p:nvGrpSpPr>
        <p:grpSpPr>
          <a:xfrm>
            <a:off x="-330368" y="-115808"/>
            <a:ext cx="915480" cy="1280880"/>
            <a:chOff x="-330368" y="-115808"/>
            <a:chExt cx="915480" cy="1280880"/>
          </a:xfrm>
        </p:grpSpPr>
        <p:sp>
          <p:nvSpPr>
            <p:cNvPr id="5" name="Forma Livre: Forma 4">
              <a:extLst>
                <a:ext uri="{FF2B5EF4-FFF2-40B4-BE49-F238E27FC236}">
                  <a16:creationId xmlns:a16="http://schemas.microsoft.com/office/drawing/2014/main" id="{DC1B172C-23C9-A3F5-3C27-E465CD55A07F}"/>
                </a:ext>
              </a:extLst>
            </p:cNvPr>
            <p:cNvSpPr/>
            <p:nvPr/>
          </p:nvSpPr>
          <p:spPr>
            <a:xfrm rot="5395800" flipV="1">
              <a:off x="36472" y="981832"/>
              <a:ext cx="182880" cy="1828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blipFill>
              <a:blip r:embed="rId13"/>
              <a:tile sx="74764" sy="74764" algn="tl"/>
            </a:blipFill>
            <a:ln>
              <a:noFill/>
              <a:prstDash val="solid"/>
            </a:ln>
            <a:effectLst>
              <a:outerShdw dist="103351" dir="2700000" algn="tl">
                <a:srgbClr val="808080">
                  <a:alpha val="65000"/>
                </a:srgbClr>
              </a:outerShdw>
            </a:effectLst>
          </p:spPr>
          <p:txBody>
            <a:bodyPr vert="horz" wrap="none" lIns="90000" tIns="45000" rIns="90000" bIns="4500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Noto Sans" pitchFamily="34"/>
                <a:ea typeface="Noto Sans CJK SC" pitchFamily="2"/>
                <a:cs typeface="Noto Sans Devanagari" pitchFamily="2"/>
              </a:endParaRPr>
            </a:p>
          </p:txBody>
        </p:sp>
        <p:sp>
          <p:nvSpPr>
            <p:cNvPr id="6" name="Forma Livre: Forma 5">
              <a:extLst>
                <a:ext uri="{FF2B5EF4-FFF2-40B4-BE49-F238E27FC236}">
                  <a16:creationId xmlns:a16="http://schemas.microsoft.com/office/drawing/2014/main" id="{EA29819A-FC9C-B793-B505-2E4EF3CF21A6}"/>
                </a:ext>
              </a:extLst>
            </p:cNvPr>
            <p:cNvSpPr/>
            <p:nvPr/>
          </p:nvSpPr>
          <p:spPr>
            <a:xfrm rot="5395800" flipV="1">
              <a:off x="36112" y="616072"/>
              <a:ext cx="182880" cy="1828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blipFill>
              <a:blip r:embed="rId13"/>
              <a:tile sx="74764" sy="74764" algn="tl"/>
            </a:blipFill>
            <a:ln>
              <a:noFill/>
              <a:prstDash val="solid"/>
            </a:ln>
            <a:effectLst>
              <a:outerShdw dist="103351" dir="2700000" algn="tl">
                <a:srgbClr val="808080">
                  <a:alpha val="65000"/>
                </a:srgbClr>
              </a:outerShdw>
            </a:effectLst>
          </p:spPr>
          <p:txBody>
            <a:bodyPr vert="horz" wrap="none" lIns="90000" tIns="45000" rIns="90000" bIns="4500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Noto Sans" pitchFamily="34"/>
                <a:ea typeface="Noto Sans CJK SC" pitchFamily="2"/>
                <a:cs typeface="Noto Sans Devanagari" pitchFamily="2"/>
              </a:endParaRPr>
            </a:p>
          </p:txBody>
        </p:sp>
        <p:sp>
          <p:nvSpPr>
            <p:cNvPr id="7" name="Forma Livre: Forma 6">
              <a:extLst>
                <a:ext uri="{FF2B5EF4-FFF2-40B4-BE49-F238E27FC236}">
                  <a16:creationId xmlns:a16="http://schemas.microsoft.com/office/drawing/2014/main" id="{183109DD-43F9-17F8-ABF3-8AF7653F1876}"/>
                </a:ext>
              </a:extLst>
            </p:cNvPr>
            <p:cNvSpPr/>
            <p:nvPr/>
          </p:nvSpPr>
          <p:spPr>
            <a:xfrm rot="5395800" flipV="1">
              <a:off x="35752" y="250672"/>
              <a:ext cx="182880" cy="1828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blipFill>
              <a:blip r:embed="rId13"/>
              <a:tile sx="74764" sy="74764" algn="tl"/>
            </a:blipFill>
            <a:ln>
              <a:noFill/>
              <a:prstDash val="solid"/>
            </a:ln>
            <a:effectLst>
              <a:outerShdw dist="103351" dir="2700000" algn="tl">
                <a:srgbClr val="808080">
                  <a:alpha val="65000"/>
                </a:srgbClr>
              </a:outerShdw>
            </a:effectLst>
          </p:spPr>
          <p:txBody>
            <a:bodyPr vert="horz" wrap="none" lIns="90000" tIns="45000" rIns="90000" bIns="4500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Noto Sans" pitchFamily="34"/>
                <a:ea typeface="Noto Sans CJK SC" pitchFamily="2"/>
                <a:cs typeface="Noto Sans Devanagari" pitchFamily="2"/>
              </a:endParaRPr>
            </a:p>
          </p:txBody>
        </p:sp>
        <p:sp>
          <p:nvSpPr>
            <p:cNvPr id="8" name="Forma Livre: Forma 7">
              <a:extLst>
                <a:ext uri="{FF2B5EF4-FFF2-40B4-BE49-F238E27FC236}">
                  <a16:creationId xmlns:a16="http://schemas.microsoft.com/office/drawing/2014/main" id="{8FA65CD5-5775-4445-82EB-CDE238BDF96A}"/>
                </a:ext>
              </a:extLst>
            </p:cNvPr>
            <p:cNvSpPr/>
            <p:nvPr/>
          </p:nvSpPr>
          <p:spPr>
            <a:xfrm rot="5395800" flipV="1">
              <a:off x="35032" y="-115448"/>
              <a:ext cx="182880" cy="1828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blipFill>
              <a:blip r:embed="rId13"/>
              <a:tile sx="74764" sy="74764" algn="tl"/>
            </a:blipFill>
            <a:ln>
              <a:noFill/>
              <a:prstDash val="solid"/>
            </a:ln>
            <a:effectLst>
              <a:outerShdw dist="103351" dir="2700000" algn="tl">
                <a:srgbClr val="808080">
                  <a:alpha val="65000"/>
                </a:srgbClr>
              </a:outerShdw>
            </a:effectLst>
          </p:spPr>
          <p:txBody>
            <a:bodyPr vert="horz" wrap="none" lIns="90000" tIns="45000" rIns="90000" bIns="4500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Noto Sans" pitchFamily="34"/>
                <a:ea typeface="Noto Sans CJK SC" pitchFamily="2"/>
                <a:cs typeface="Noto Sans Devanagari" pitchFamily="2"/>
              </a:endParaRPr>
            </a:p>
          </p:txBody>
        </p:sp>
        <p:sp>
          <p:nvSpPr>
            <p:cNvPr id="9" name="Forma Livre: Forma 8">
              <a:extLst>
                <a:ext uri="{FF2B5EF4-FFF2-40B4-BE49-F238E27FC236}">
                  <a16:creationId xmlns:a16="http://schemas.microsoft.com/office/drawing/2014/main" id="{FBB77B5D-FFBC-8A50-902D-C41D19B9E557}"/>
                </a:ext>
              </a:extLst>
            </p:cNvPr>
            <p:cNvSpPr/>
            <p:nvPr/>
          </p:nvSpPr>
          <p:spPr>
            <a:xfrm rot="5395800" flipV="1">
              <a:off x="401152" y="-115808"/>
              <a:ext cx="182880" cy="1828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blipFill>
              <a:blip r:embed="rId13"/>
              <a:tile sx="74764" sy="74764" algn="tl"/>
            </a:blipFill>
            <a:ln>
              <a:noFill/>
              <a:prstDash val="solid"/>
            </a:ln>
            <a:effectLst>
              <a:outerShdw dist="103351" dir="2700000" algn="tl">
                <a:srgbClr val="808080">
                  <a:alpha val="65000"/>
                </a:srgbClr>
              </a:outerShdw>
            </a:effectLst>
          </p:spPr>
          <p:txBody>
            <a:bodyPr vert="horz" wrap="none" lIns="90000" tIns="45000" rIns="90000" bIns="4500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Noto Sans" pitchFamily="34"/>
                <a:ea typeface="Noto Sans CJK SC" pitchFamily="2"/>
                <a:cs typeface="Noto Sans Devanagari" pitchFamily="2"/>
              </a:endParaRPr>
            </a:p>
          </p:txBody>
        </p:sp>
        <p:sp>
          <p:nvSpPr>
            <p:cNvPr id="10" name="Forma Livre: Forma 9">
              <a:extLst>
                <a:ext uri="{FF2B5EF4-FFF2-40B4-BE49-F238E27FC236}">
                  <a16:creationId xmlns:a16="http://schemas.microsoft.com/office/drawing/2014/main" id="{7DA1659E-8C16-6D9E-E00B-405DAB20A869}"/>
                </a:ext>
              </a:extLst>
            </p:cNvPr>
            <p:cNvSpPr/>
            <p:nvPr/>
          </p:nvSpPr>
          <p:spPr>
            <a:xfrm rot="5395800" flipV="1">
              <a:off x="401512" y="249952"/>
              <a:ext cx="182880" cy="1828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blipFill>
              <a:blip r:embed="rId13"/>
              <a:tile sx="74764" sy="74764" algn="tl"/>
            </a:blipFill>
            <a:ln>
              <a:noFill/>
              <a:prstDash val="solid"/>
            </a:ln>
            <a:effectLst>
              <a:outerShdw dist="103351" dir="2700000" algn="tl">
                <a:srgbClr val="808080">
                  <a:alpha val="65000"/>
                </a:srgbClr>
              </a:outerShdw>
            </a:effectLst>
          </p:spPr>
          <p:txBody>
            <a:bodyPr vert="horz" wrap="none" lIns="90000" tIns="45000" rIns="90000" bIns="4500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Noto Sans" pitchFamily="34"/>
                <a:ea typeface="Noto Sans CJK SC" pitchFamily="2"/>
                <a:cs typeface="Noto Sans Devanagari" pitchFamily="2"/>
              </a:endParaRPr>
            </a:p>
          </p:txBody>
        </p:sp>
        <p:sp>
          <p:nvSpPr>
            <p:cNvPr id="11" name="Forma Livre: Forma 10">
              <a:extLst>
                <a:ext uri="{FF2B5EF4-FFF2-40B4-BE49-F238E27FC236}">
                  <a16:creationId xmlns:a16="http://schemas.microsoft.com/office/drawing/2014/main" id="{EDB9A304-1C8C-1A4F-AAA4-A5A7DD0CFCEE}"/>
                </a:ext>
              </a:extLst>
            </p:cNvPr>
            <p:cNvSpPr/>
            <p:nvPr/>
          </p:nvSpPr>
          <p:spPr>
            <a:xfrm rot="5395800" flipV="1">
              <a:off x="401512" y="615712"/>
              <a:ext cx="182880" cy="1828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blipFill>
              <a:blip r:embed="rId13"/>
              <a:tile sx="74764" sy="74764" algn="tl"/>
            </a:blipFill>
            <a:ln>
              <a:noFill/>
              <a:prstDash val="solid"/>
            </a:ln>
            <a:effectLst>
              <a:outerShdw dist="103351" dir="2700000" algn="tl">
                <a:srgbClr val="808080">
                  <a:alpha val="65000"/>
                </a:srgbClr>
              </a:outerShdw>
            </a:effectLst>
          </p:spPr>
          <p:txBody>
            <a:bodyPr vert="horz" wrap="none" lIns="90000" tIns="45000" rIns="90000" bIns="4500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Noto Sans" pitchFamily="34"/>
                <a:ea typeface="Noto Sans CJK SC" pitchFamily="2"/>
                <a:cs typeface="Noto Sans Devanagari" pitchFamily="2"/>
              </a:endParaRPr>
            </a:p>
          </p:txBody>
        </p:sp>
        <p:sp>
          <p:nvSpPr>
            <p:cNvPr id="12" name="Forma Livre: Forma 11">
              <a:extLst>
                <a:ext uri="{FF2B5EF4-FFF2-40B4-BE49-F238E27FC236}">
                  <a16:creationId xmlns:a16="http://schemas.microsoft.com/office/drawing/2014/main" id="{B14258FC-C33E-BF67-4233-6F8F09F0ED6A}"/>
                </a:ext>
              </a:extLst>
            </p:cNvPr>
            <p:cNvSpPr/>
            <p:nvPr/>
          </p:nvSpPr>
          <p:spPr>
            <a:xfrm rot="5395800" flipV="1">
              <a:off x="402232" y="981832"/>
              <a:ext cx="182880" cy="1828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blipFill>
              <a:blip r:embed="rId13"/>
              <a:tile sx="74764" sy="74764" algn="tl"/>
            </a:blipFill>
            <a:ln>
              <a:noFill/>
              <a:prstDash val="solid"/>
            </a:ln>
            <a:effectLst>
              <a:outerShdw dist="103351" dir="2700000" algn="tl">
                <a:srgbClr val="808080">
                  <a:alpha val="65000"/>
                </a:srgbClr>
              </a:outerShdw>
            </a:effectLst>
          </p:spPr>
          <p:txBody>
            <a:bodyPr vert="horz" wrap="none" lIns="90000" tIns="45000" rIns="90000" bIns="4500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Noto Sans" pitchFamily="34"/>
                <a:ea typeface="Noto Sans CJK SC" pitchFamily="2"/>
                <a:cs typeface="Noto Sans Devanagari" pitchFamily="2"/>
              </a:endParaRPr>
            </a:p>
          </p:txBody>
        </p:sp>
        <p:sp>
          <p:nvSpPr>
            <p:cNvPr id="13" name="Forma Livre: Forma 12">
              <a:extLst>
                <a:ext uri="{FF2B5EF4-FFF2-40B4-BE49-F238E27FC236}">
                  <a16:creationId xmlns:a16="http://schemas.microsoft.com/office/drawing/2014/main" id="{3666F939-8649-330F-DAC8-BD113264FF58}"/>
                </a:ext>
              </a:extLst>
            </p:cNvPr>
            <p:cNvSpPr/>
            <p:nvPr/>
          </p:nvSpPr>
          <p:spPr>
            <a:xfrm rot="5395800" flipV="1">
              <a:off x="-329288" y="982192"/>
              <a:ext cx="182880" cy="1828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blipFill>
              <a:blip r:embed="rId13"/>
              <a:tile sx="74764" sy="74764" algn="tl"/>
            </a:blipFill>
            <a:ln>
              <a:noFill/>
              <a:prstDash val="solid"/>
            </a:ln>
            <a:effectLst>
              <a:outerShdw dist="103351" dir="2700000" algn="tl">
                <a:srgbClr val="808080">
                  <a:alpha val="65000"/>
                </a:srgbClr>
              </a:outerShdw>
            </a:effectLst>
          </p:spPr>
          <p:txBody>
            <a:bodyPr vert="horz" wrap="none" lIns="90000" tIns="45000" rIns="90000" bIns="4500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Noto Sans" pitchFamily="34"/>
                <a:ea typeface="Noto Sans CJK SC" pitchFamily="2"/>
                <a:cs typeface="Noto Sans Devanagari" pitchFamily="2"/>
              </a:endParaRPr>
            </a:p>
          </p:txBody>
        </p:sp>
        <p:sp>
          <p:nvSpPr>
            <p:cNvPr id="14" name="Forma Livre: Forma 13">
              <a:extLst>
                <a:ext uri="{FF2B5EF4-FFF2-40B4-BE49-F238E27FC236}">
                  <a16:creationId xmlns:a16="http://schemas.microsoft.com/office/drawing/2014/main" id="{49D18483-7A89-2566-4212-B7A2C9D20FD2}"/>
                </a:ext>
              </a:extLst>
            </p:cNvPr>
            <p:cNvSpPr/>
            <p:nvPr/>
          </p:nvSpPr>
          <p:spPr>
            <a:xfrm rot="5395800" flipV="1">
              <a:off x="-330008" y="616792"/>
              <a:ext cx="182880" cy="1828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blipFill>
              <a:blip r:embed="rId13"/>
              <a:tile sx="74764" sy="74764" algn="tl"/>
            </a:blipFill>
            <a:ln>
              <a:noFill/>
              <a:prstDash val="solid"/>
            </a:ln>
            <a:effectLst>
              <a:outerShdw dist="103351" dir="2700000" algn="tl">
                <a:srgbClr val="808080">
                  <a:alpha val="65000"/>
                </a:srgbClr>
              </a:outerShdw>
            </a:effectLst>
          </p:spPr>
          <p:txBody>
            <a:bodyPr vert="horz" wrap="none" lIns="90000" tIns="45000" rIns="90000" bIns="4500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Noto Sans" pitchFamily="34"/>
                <a:ea typeface="Noto Sans CJK SC" pitchFamily="2"/>
                <a:cs typeface="Noto Sans Devanagari" pitchFamily="2"/>
              </a:endParaRPr>
            </a:p>
          </p:txBody>
        </p:sp>
        <p:sp>
          <p:nvSpPr>
            <p:cNvPr id="15" name="Forma Livre: Forma 14">
              <a:extLst>
                <a:ext uri="{FF2B5EF4-FFF2-40B4-BE49-F238E27FC236}">
                  <a16:creationId xmlns:a16="http://schemas.microsoft.com/office/drawing/2014/main" id="{4FD1F44F-CD5E-89AD-AEC4-818B82F55ABB}"/>
                </a:ext>
              </a:extLst>
            </p:cNvPr>
            <p:cNvSpPr/>
            <p:nvPr/>
          </p:nvSpPr>
          <p:spPr>
            <a:xfrm rot="5395800" flipV="1">
              <a:off x="-330008" y="250672"/>
              <a:ext cx="182880" cy="1828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blipFill>
              <a:blip r:embed="rId13"/>
              <a:tile sx="74764" sy="74764" algn="tl"/>
            </a:blipFill>
            <a:ln>
              <a:noFill/>
              <a:prstDash val="solid"/>
            </a:ln>
            <a:effectLst>
              <a:outerShdw dist="103351" dir="2700000" algn="tl">
                <a:srgbClr val="808080">
                  <a:alpha val="65000"/>
                </a:srgbClr>
              </a:outerShdw>
            </a:effectLst>
          </p:spPr>
          <p:txBody>
            <a:bodyPr vert="horz" wrap="none" lIns="90000" tIns="45000" rIns="90000" bIns="4500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Noto Sans" pitchFamily="34"/>
                <a:ea typeface="Noto Sans CJK SC" pitchFamily="2"/>
                <a:cs typeface="Noto Sans Devanagari" pitchFamily="2"/>
              </a:endParaRPr>
            </a:p>
          </p:txBody>
        </p:sp>
        <p:sp>
          <p:nvSpPr>
            <p:cNvPr id="16" name="Forma Livre: Forma 15">
              <a:extLst>
                <a:ext uri="{FF2B5EF4-FFF2-40B4-BE49-F238E27FC236}">
                  <a16:creationId xmlns:a16="http://schemas.microsoft.com/office/drawing/2014/main" id="{3BB4055D-77CB-06F7-89DE-673FB849E7E7}"/>
                </a:ext>
              </a:extLst>
            </p:cNvPr>
            <p:cNvSpPr/>
            <p:nvPr/>
          </p:nvSpPr>
          <p:spPr>
            <a:xfrm rot="5395800" flipV="1">
              <a:off x="-330368" y="-115088"/>
              <a:ext cx="182880" cy="1828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blipFill>
              <a:blip r:embed="rId13"/>
              <a:tile sx="74764" sy="74764" algn="tl"/>
            </a:blipFill>
            <a:ln>
              <a:noFill/>
              <a:prstDash val="solid"/>
            </a:ln>
            <a:effectLst>
              <a:outerShdw dist="103351" dir="2700000" algn="tl">
                <a:srgbClr val="808080">
                  <a:alpha val="65000"/>
                </a:srgbClr>
              </a:outerShdw>
            </a:effectLst>
          </p:spPr>
          <p:txBody>
            <a:bodyPr vert="horz" wrap="none" lIns="90000" tIns="45000" rIns="90000" bIns="4500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Noto Sans" pitchFamily="34"/>
                <a:ea typeface="Noto Sans CJK SC" pitchFamily="2"/>
                <a:cs typeface="Noto Sans Devanagari" pitchFamily="2"/>
              </a:endParaRPr>
            </a:p>
          </p:txBody>
        </p:sp>
      </p:grpSp>
      <p:grpSp>
        <p:nvGrpSpPr>
          <p:cNvPr id="17" name="Agrupar 16">
            <a:extLst>
              <a:ext uri="{FF2B5EF4-FFF2-40B4-BE49-F238E27FC236}">
                <a16:creationId xmlns:a16="http://schemas.microsoft.com/office/drawing/2014/main" id="{82C4E9C2-F482-9A93-9919-CAA891B8B3E7}"/>
              </a:ext>
            </a:extLst>
          </p:cNvPr>
          <p:cNvGrpSpPr/>
          <p:nvPr/>
        </p:nvGrpSpPr>
        <p:grpSpPr>
          <a:xfrm>
            <a:off x="9362272" y="4826272"/>
            <a:ext cx="915480" cy="1280880"/>
            <a:chOff x="9362272" y="4826272"/>
            <a:chExt cx="915480" cy="1280880"/>
          </a:xfrm>
        </p:grpSpPr>
        <p:sp>
          <p:nvSpPr>
            <p:cNvPr id="18" name="Forma Livre: Forma 17">
              <a:extLst>
                <a:ext uri="{FF2B5EF4-FFF2-40B4-BE49-F238E27FC236}">
                  <a16:creationId xmlns:a16="http://schemas.microsoft.com/office/drawing/2014/main" id="{9CC4EAE9-D95F-0396-4620-7B01AF94566A}"/>
                </a:ext>
              </a:extLst>
            </p:cNvPr>
            <p:cNvSpPr/>
            <p:nvPr/>
          </p:nvSpPr>
          <p:spPr>
            <a:xfrm rot="5395800" flipV="1">
              <a:off x="9729112" y="5923911"/>
              <a:ext cx="182880" cy="1828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blipFill>
              <a:blip r:embed="rId13"/>
              <a:tile sx="74764" sy="74764" algn="tl"/>
            </a:blipFill>
            <a:ln>
              <a:noFill/>
              <a:prstDash val="solid"/>
            </a:ln>
            <a:effectLst>
              <a:outerShdw dist="103351" dir="2700000" algn="tl">
                <a:srgbClr val="808080">
                  <a:alpha val="65000"/>
                </a:srgbClr>
              </a:outerShdw>
            </a:effectLst>
          </p:spPr>
          <p:txBody>
            <a:bodyPr vert="horz" wrap="none" lIns="90000" tIns="45000" rIns="90000" bIns="4500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Noto Sans" pitchFamily="34"/>
                <a:ea typeface="Noto Sans CJK SC" pitchFamily="2"/>
                <a:cs typeface="Noto Sans Devanagari" pitchFamily="2"/>
              </a:endParaRPr>
            </a:p>
          </p:txBody>
        </p:sp>
        <p:sp>
          <p:nvSpPr>
            <p:cNvPr id="19" name="Forma Livre: Forma 18">
              <a:extLst>
                <a:ext uri="{FF2B5EF4-FFF2-40B4-BE49-F238E27FC236}">
                  <a16:creationId xmlns:a16="http://schemas.microsoft.com/office/drawing/2014/main" id="{A8EAE90B-89E5-621C-EC2A-D3CC0D6032F4}"/>
                </a:ext>
              </a:extLst>
            </p:cNvPr>
            <p:cNvSpPr/>
            <p:nvPr/>
          </p:nvSpPr>
          <p:spPr>
            <a:xfrm rot="5395800" flipV="1">
              <a:off x="9728752" y="5558152"/>
              <a:ext cx="182880" cy="1828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blipFill>
              <a:blip r:embed="rId13"/>
              <a:tile sx="74764" sy="74764" algn="tl"/>
            </a:blipFill>
            <a:ln>
              <a:noFill/>
              <a:prstDash val="solid"/>
            </a:ln>
            <a:effectLst>
              <a:outerShdw dist="103351" dir="2700000" algn="tl">
                <a:srgbClr val="808080">
                  <a:alpha val="65000"/>
                </a:srgbClr>
              </a:outerShdw>
            </a:effectLst>
          </p:spPr>
          <p:txBody>
            <a:bodyPr vert="horz" wrap="none" lIns="90000" tIns="45000" rIns="90000" bIns="4500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Noto Sans" pitchFamily="34"/>
                <a:ea typeface="Noto Sans CJK SC" pitchFamily="2"/>
                <a:cs typeface="Noto Sans Devanagari" pitchFamily="2"/>
              </a:endParaRPr>
            </a:p>
          </p:txBody>
        </p:sp>
        <p:sp>
          <p:nvSpPr>
            <p:cNvPr id="20" name="Forma Livre: Forma 19">
              <a:extLst>
                <a:ext uri="{FF2B5EF4-FFF2-40B4-BE49-F238E27FC236}">
                  <a16:creationId xmlns:a16="http://schemas.microsoft.com/office/drawing/2014/main" id="{13177602-49F5-EFA9-E90D-DEF1472A16AD}"/>
                </a:ext>
              </a:extLst>
            </p:cNvPr>
            <p:cNvSpPr/>
            <p:nvPr/>
          </p:nvSpPr>
          <p:spPr>
            <a:xfrm rot="5395800" flipV="1">
              <a:off x="9728392" y="5192752"/>
              <a:ext cx="182880" cy="1828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blipFill>
              <a:blip r:embed="rId13"/>
              <a:tile sx="74764" sy="74764" algn="tl"/>
            </a:blipFill>
            <a:ln>
              <a:noFill/>
              <a:prstDash val="solid"/>
            </a:ln>
            <a:effectLst>
              <a:outerShdw dist="103351" dir="2700000" algn="tl">
                <a:srgbClr val="808080">
                  <a:alpha val="65000"/>
                </a:srgbClr>
              </a:outerShdw>
            </a:effectLst>
          </p:spPr>
          <p:txBody>
            <a:bodyPr vert="horz" wrap="none" lIns="90000" tIns="45000" rIns="90000" bIns="4500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Noto Sans" pitchFamily="34"/>
                <a:ea typeface="Noto Sans CJK SC" pitchFamily="2"/>
                <a:cs typeface="Noto Sans Devanagari" pitchFamily="2"/>
              </a:endParaRPr>
            </a:p>
          </p:txBody>
        </p:sp>
        <p:sp>
          <p:nvSpPr>
            <p:cNvPr id="21" name="Forma Livre: Forma 20">
              <a:extLst>
                <a:ext uri="{FF2B5EF4-FFF2-40B4-BE49-F238E27FC236}">
                  <a16:creationId xmlns:a16="http://schemas.microsoft.com/office/drawing/2014/main" id="{854FC0B0-DAB8-B5DE-5684-E3DEE2466FC3}"/>
                </a:ext>
              </a:extLst>
            </p:cNvPr>
            <p:cNvSpPr/>
            <p:nvPr/>
          </p:nvSpPr>
          <p:spPr>
            <a:xfrm rot="5395800" flipV="1">
              <a:off x="9727672" y="4826632"/>
              <a:ext cx="182880" cy="1828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blipFill>
              <a:blip r:embed="rId13"/>
              <a:tile sx="74764" sy="74764" algn="tl"/>
            </a:blipFill>
            <a:ln>
              <a:noFill/>
              <a:prstDash val="solid"/>
            </a:ln>
            <a:effectLst>
              <a:outerShdw dist="103351" dir="2700000" algn="tl">
                <a:srgbClr val="808080">
                  <a:alpha val="65000"/>
                </a:srgbClr>
              </a:outerShdw>
            </a:effectLst>
          </p:spPr>
          <p:txBody>
            <a:bodyPr vert="horz" wrap="none" lIns="90000" tIns="45000" rIns="90000" bIns="4500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Noto Sans" pitchFamily="34"/>
                <a:ea typeface="Noto Sans CJK SC" pitchFamily="2"/>
                <a:cs typeface="Noto Sans Devanagari" pitchFamily="2"/>
              </a:endParaRPr>
            </a:p>
          </p:txBody>
        </p:sp>
        <p:sp>
          <p:nvSpPr>
            <p:cNvPr id="22" name="Forma Livre: Forma 21">
              <a:extLst>
                <a:ext uri="{FF2B5EF4-FFF2-40B4-BE49-F238E27FC236}">
                  <a16:creationId xmlns:a16="http://schemas.microsoft.com/office/drawing/2014/main" id="{4810495A-805C-03E0-8054-8BA02955B05B}"/>
                </a:ext>
              </a:extLst>
            </p:cNvPr>
            <p:cNvSpPr/>
            <p:nvPr/>
          </p:nvSpPr>
          <p:spPr>
            <a:xfrm rot="5395800" flipV="1">
              <a:off x="10093792" y="4826272"/>
              <a:ext cx="182880" cy="1828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blipFill>
              <a:blip r:embed="rId13"/>
              <a:tile sx="74764" sy="74764" algn="tl"/>
            </a:blipFill>
            <a:ln>
              <a:noFill/>
              <a:prstDash val="solid"/>
            </a:ln>
            <a:effectLst>
              <a:outerShdw dist="103351" dir="2700000" algn="tl">
                <a:srgbClr val="808080">
                  <a:alpha val="65000"/>
                </a:srgbClr>
              </a:outerShdw>
            </a:effectLst>
          </p:spPr>
          <p:txBody>
            <a:bodyPr vert="horz" wrap="none" lIns="90000" tIns="45000" rIns="90000" bIns="4500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Noto Sans" pitchFamily="34"/>
                <a:ea typeface="Noto Sans CJK SC" pitchFamily="2"/>
                <a:cs typeface="Noto Sans Devanagari" pitchFamily="2"/>
              </a:endParaRPr>
            </a:p>
          </p:txBody>
        </p:sp>
        <p:sp>
          <p:nvSpPr>
            <p:cNvPr id="23" name="Forma Livre: Forma 22">
              <a:extLst>
                <a:ext uri="{FF2B5EF4-FFF2-40B4-BE49-F238E27FC236}">
                  <a16:creationId xmlns:a16="http://schemas.microsoft.com/office/drawing/2014/main" id="{FB42655A-4DEF-BBE4-21AE-E3CB3DBDB650}"/>
                </a:ext>
              </a:extLst>
            </p:cNvPr>
            <p:cNvSpPr/>
            <p:nvPr/>
          </p:nvSpPr>
          <p:spPr>
            <a:xfrm rot="5395800" flipV="1">
              <a:off x="10094152" y="5192032"/>
              <a:ext cx="182880" cy="1828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blipFill>
              <a:blip r:embed="rId13"/>
              <a:tile sx="74764" sy="74764" algn="tl"/>
            </a:blipFill>
            <a:ln>
              <a:noFill/>
              <a:prstDash val="solid"/>
            </a:ln>
            <a:effectLst>
              <a:outerShdw dist="103351" dir="2700000" algn="tl">
                <a:srgbClr val="808080">
                  <a:alpha val="65000"/>
                </a:srgbClr>
              </a:outerShdw>
            </a:effectLst>
          </p:spPr>
          <p:txBody>
            <a:bodyPr vert="horz" wrap="none" lIns="90000" tIns="45000" rIns="90000" bIns="4500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Noto Sans" pitchFamily="34"/>
                <a:ea typeface="Noto Sans CJK SC" pitchFamily="2"/>
                <a:cs typeface="Noto Sans Devanagari" pitchFamily="2"/>
              </a:endParaRPr>
            </a:p>
          </p:txBody>
        </p:sp>
        <p:sp>
          <p:nvSpPr>
            <p:cNvPr id="24" name="Forma Livre: Forma 23">
              <a:extLst>
                <a:ext uri="{FF2B5EF4-FFF2-40B4-BE49-F238E27FC236}">
                  <a16:creationId xmlns:a16="http://schemas.microsoft.com/office/drawing/2014/main" id="{2BA92F90-CFFB-8423-7510-FD3BA0370BAA}"/>
                </a:ext>
              </a:extLst>
            </p:cNvPr>
            <p:cNvSpPr/>
            <p:nvPr/>
          </p:nvSpPr>
          <p:spPr>
            <a:xfrm rot="5395800" flipV="1">
              <a:off x="10094152" y="5557792"/>
              <a:ext cx="182880" cy="1828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blipFill>
              <a:blip r:embed="rId13"/>
              <a:tile sx="74764" sy="74764" algn="tl"/>
            </a:blipFill>
            <a:ln>
              <a:noFill/>
              <a:prstDash val="solid"/>
            </a:ln>
            <a:effectLst>
              <a:outerShdw dist="103351" dir="2700000" algn="tl">
                <a:srgbClr val="808080">
                  <a:alpha val="65000"/>
                </a:srgbClr>
              </a:outerShdw>
            </a:effectLst>
          </p:spPr>
          <p:txBody>
            <a:bodyPr vert="horz" wrap="none" lIns="90000" tIns="45000" rIns="90000" bIns="4500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Noto Sans" pitchFamily="34"/>
                <a:ea typeface="Noto Sans CJK SC" pitchFamily="2"/>
                <a:cs typeface="Noto Sans Devanagari" pitchFamily="2"/>
              </a:endParaRPr>
            </a:p>
          </p:txBody>
        </p:sp>
        <p:sp>
          <p:nvSpPr>
            <p:cNvPr id="25" name="Forma Livre: Forma 24">
              <a:extLst>
                <a:ext uri="{FF2B5EF4-FFF2-40B4-BE49-F238E27FC236}">
                  <a16:creationId xmlns:a16="http://schemas.microsoft.com/office/drawing/2014/main" id="{5C6AF995-31F2-1A09-EA7F-CC49EE00D3A2}"/>
                </a:ext>
              </a:extLst>
            </p:cNvPr>
            <p:cNvSpPr/>
            <p:nvPr/>
          </p:nvSpPr>
          <p:spPr>
            <a:xfrm rot="5395800" flipV="1">
              <a:off x="10094872" y="5923911"/>
              <a:ext cx="182880" cy="1828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blipFill>
              <a:blip r:embed="rId13"/>
              <a:tile sx="74764" sy="74764" algn="tl"/>
            </a:blipFill>
            <a:ln>
              <a:noFill/>
              <a:prstDash val="solid"/>
            </a:ln>
            <a:effectLst>
              <a:outerShdw dist="103351" dir="2700000" algn="tl">
                <a:srgbClr val="808080">
                  <a:alpha val="65000"/>
                </a:srgbClr>
              </a:outerShdw>
            </a:effectLst>
          </p:spPr>
          <p:txBody>
            <a:bodyPr vert="horz" wrap="none" lIns="90000" tIns="45000" rIns="90000" bIns="4500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Noto Sans" pitchFamily="34"/>
                <a:ea typeface="Noto Sans CJK SC" pitchFamily="2"/>
                <a:cs typeface="Noto Sans Devanagari" pitchFamily="2"/>
              </a:endParaRPr>
            </a:p>
          </p:txBody>
        </p:sp>
        <p:sp>
          <p:nvSpPr>
            <p:cNvPr id="26" name="Forma Livre: Forma 25">
              <a:extLst>
                <a:ext uri="{FF2B5EF4-FFF2-40B4-BE49-F238E27FC236}">
                  <a16:creationId xmlns:a16="http://schemas.microsoft.com/office/drawing/2014/main" id="{4DDC43A4-1AAF-FC77-E3B4-9C6D407776A5}"/>
                </a:ext>
              </a:extLst>
            </p:cNvPr>
            <p:cNvSpPr/>
            <p:nvPr/>
          </p:nvSpPr>
          <p:spPr>
            <a:xfrm rot="5395800" flipV="1">
              <a:off x="9363352" y="5924272"/>
              <a:ext cx="182880" cy="1828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blipFill>
              <a:blip r:embed="rId13"/>
              <a:tile sx="74764" sy="74764" algn="tl"/>
            </a:blipFill>
            <a:ln>
              <a:noFill/>
              <a:prstDash val="solid"/>
            </a:ln>
            <a:effectLst>
              <a:outerShdw dist="103351" dir="2700000" algn="tl">
                <a:srgbClr val="808080">
                  <a:alpha val="65000"/>
                </a:srgbClr>
              </a:outerShdw>
            </a:effectLst>
          </p:spPr>
          <p:txBody>
            <a:bodyPr vert="horz" wrap="none" lIns="90000" tIns="45000" rIns="90000" bIns="4500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Noto Sans" pitchFamily="34"/>
                <a:ea typeface="Noto Sans CJK SC" pitchFamily="2"/>
                <a:cs typeface="Noto Sans Devanagari" pitchFamily="2"/>
              </a:endParaRPr>
            </a:p>
          </p:txBody>
        </p:sp>
        <p:sp>
          <p:nvSpPr>
            <p:cNvPr id="27" name="Forma Livre: Forma 26">
              <a:extLst>
                <a:ext uri="{FF2B5EF4-FFF2-40B4-BE49-F238E27FC236}">
                  <a16:creationId xmlns:a16="http://schemas.microsoft.com/office/drawing/2014/main" id="{21D3976A-F0E0-C743-5CE2-40482184F518}"/>
                </a:ext>
              </a:extLst>
            </p:cNvPr>
            <p:cNvSpPr/>
            <p:nvPr/>
          </p:nvSpPr>
          <p:spPr>
            <a:xfrm rot="5395800" flipV="1">
              <a:off x="9362632" y="5558872"/>
              <a:ext cx="182880" cy="1828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blipFill>
              <a:blip r:embed="rId13"/>
              <a:tile sx="74764" sy="74764" algn="tl"/>
            </a:blipFill>
            <a:ln>
              <a:noFill/>
              <a:prstDash val="solid"/>
            </a:ln>
            <a:effectLst>
              <a:outerShdw dist="103351" dir="2700000" algn="tl">
                <a:srgbClr val="808080">
                  <a:alpha val="65000"/>
                </a:srgbClr>
              </a:outerShdw>
            </a:effectLst>
          </p:spPr>
          <p:txBody>
            <a:bodyPr vert="horz" wrap="none" lIns="90000" tIns="45000" rIns="90000" bIns="4500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Noto Sans" pitchFamily="34"/>
                <a:ea typeface="Noto Sans CJK SC" pitchFamily="2"/>
                <a:cs typeface="Noto Sans Devanagari" pitchFamily="2"/>
              </a:endParaRPr>
            </a:p>
          </p:txBody>
        </p:sp>
        <p:sp>
          <p:nvSpPr>
            <p:cNvPr id="28" name="Forma Livre: Forma 27">
              <a:extLst>
                <a:ext uri="{FF2B5EF4-FFF2-40B4-BE49-F238E27FC236}">
                  <a16:creationId xmlns:a16="http://schemas.microsoft.com/office/drawing/2014/main" id="{0ACF426C-2A93-76A2-98BE-1E3823B169F1}"/>
                </a:ext>
              </a:extLst>
            </p:cNvPr>
            <p:cNvSpPr/>
            <p:nvPr/>
          </p:nvSpPr>
          <p:spPr>
            <a:xfrm rot="5395800" flipV="1">
              <a:off x="9362632" y="5192752"/>
              <a:ext cx="182880" cy="1828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blipFill>
              <a:blip r:embed="rId13"/>
              <a:tile sx="74764" sy="74764" algn="tl"/>
            </a:blipFill>
            <a:ln>
              <a:noFill/>
              <a:prstDash val="solid"/>
            </a:ln>
            <a:effectLst>
              <a:outerShdw dist="103351" dir="2700000" algn="tl">
                <a:srgbClr val="808080">
                  <a:alpha val="65000"/>
                </a:srgbClr>
              </a:outerShdw>
            </a:effectLst>
          </p:spPr>
          <p:txBody>
            <a:bodyPr vert="horz" wrap="none" lIns="90000" tIns="45000" rIns="90000" bIns="4500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Noto Sans" pitchFamily="34"/>
                <a:ea typeface="Noto Sans CJK SC" pitchFamily="2"/>
                <a:cs typeface="Noto Sans Devanagari" pitchFamily="2"/>
              </a:endParaRPr>
            </a:p>
          </p:txBody>
        </p:sp>
        <p:sp>
          <p:nvSpPr>
            <p:cNvPr id="29" name="Forma Livre: Forma 28">
              <a:extLst>
                <a:ext uri="{FF2B5EF4-FFF2-40B4-BE49-F238E27FC236}">
                  <a16:creationId xmlns:a16="http://schemas.microsoft.com/office/drawing/2014/main" id="{B9CF4E93-3A49-BE91-F5E8-B5EE00DFF231}"/>
                </a:ext>
              </a:extLst>
            </p:cNvPr>
            <p:cNvSpPr/>
            <p:nvPr/>
          </p:nvSpPr>
          <p:spPr>
            <a:xfrm rot="5395800" flipV="1">
              <a:off x="9362272" y="4826992"/>
              <a:ext cx="182880" cy="1828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blipFill>
              <a:blip r:embed="rId13"/>
              <a:tile sx="74764" sy="74764" algn="tl"/>
            </a:blipFill>
            <a:ln>
              <a:noFill/>
              <a:prstDash val="solid"/>
            </a:ln>
            <a:effectLst>
              <a:outerShdw dist="103351" dir="2700000" algn="tl">
                <a:srgbClr val="808080">
                  <a:alpha val="65000"/>
                </a:srgbClr>
              </a:outerShdw>
            </a:effectLst>
          </p:spPr>
          <p:txBody>
            <a:bodyPr vert="horz" wrap="none" lIns="90000" tIns="45000" rIns="90000" bIns="4500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Noto Sans" pitchFamily="34"/>
                <a:ea typeface="Noto Sans CJK SC" pitchFamily="2"/>
                <a:cs typeface="Noto Sans Devanagari" pitchFamily="2"/>
              </a:endParaRPr>
            </a:p>
          </p:txBody>
        </p:sp>
      </p:grpSp>
      <p:sp>
        <p:nvSpPr>
          <p:cNvPr id="30" name="Forma Livre: Forma 29">
            <a:extLst>
              <a:ext uri="{FF2B5EF4-FFF2-40B4-BE49-F238E27FC236}">
                <a16:creationId xmlns:a16="http://schemas.microsoft.com/office/drawing/2014/main" id="{BECC61A7-8C43-D4FC-E419-CDA08B592D3E}"/>
              </a:ext>
            </a:extLst>
          </p:cNvPr>
          <p:cNvSpPr>
            <a:spLocks noMove="1" noResize="1"/>
          </p:cNvSpPr>
          <p:nvPr/>
        </p:nvSpPr>
        <p:spPr>
          <a:xfrm>
            <a:off x="-146160" y="3109319"/>
            <a:ext cx="1920239" cy="192023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8D99AE">
              <a:alpha val="10000"/>
            </a:srgbClr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 cap="none">
              <a:ln>
                <a:noFill/>
              </a:ln>
              <a:latin typeface="Noto Sans" pitchFamily="34"/>
              <a:ea typeface="Noto Sans CJK SC" pitchFamily="2"/>
              <a:cs typeface="Noto Sans Devanagari" pitchFamily="2"/>
            </a:endParaRPr>
          </a:p>
        </p:txBody>
      </p:sp>
      <p:sp>
        <p:nvSpPr>
          <p:cNvPr id="31" name="Espaço Reservado para Título 30">
            <a:extLst>
              <a:ext uri="{FF2B5EF4-FFF2-40B4-BE49-F238E27FC236}">
                <a16:creationId xmlns:a16="http://schemas.microsoft.com/office/drawing/2014/main" id="{8F876758-D570-5BC5-C8D4-0B886DDB83C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68000" y="46800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pt-BR"/>
          </a:p>
        </p:txBody>
      </p:sp>
      <p:sp>
        <p:nvSpPr>
          <p:cNvPr id="32" name="Espaço Reservado para Texto 31">
            <a:extLst>
              <a:ext uri="{FF2B5EF4-FFF2-40B4-BE49-F238E27FC236}">
                <a16:creationId xmlns:a16="http://schemas.microsoft.com/office/drawing/2014/main" id="{288A1C9B-9C39-3DDD-D15A-1F9442CA6C7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68000" y="1800000"/>
            <a:ext cx="9072000" cy="32882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33" name="Espaço Reservado para Data 32">
            <a:extLst>
              <a:ext uri="{FF2B5EF4-FFF2-40B4-BE49-F238E27FC236}">
                <a16:creationId xmlns:a16="http://schemas.microsoft.com/office/drawing/2014/main" id="{FF991BAE-BBA1-CFD8-B008-0DCE62A47961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468000" y="516600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>
            <a:lvl1pPr lvl="0" rtl="0" hangingPunct="0">
              <a:buNone/>
              <a:tabLst/>
              <a:defRPr lang="pt-BR" sz="1400" kern="1200">
                <a:latin typeface="Noto Sans" pitchFamily="34"/>
                <a:ea typeface="Noto Sans CJK SC" pitchFamily="2"/>
                <a:cs typeface="Noto Sans Devanagari" pitchFamily="2"/>
              </a:defRPr>
            </a:lvl1pPr>
          </a:lstStyle>
          <a:p>
            <a:pPr lvl="0"/>
            <a:endParaRPr lang="pt-BR"/>
          </a:p>
        </p:txBody>
      </p:sp>
      <p:sp>
        <p:nvSpPr>
          <p:cNvPr id="34" name="Espaço Reservado para Rodapé 33">
            <a:extLst>
              <a:ext uri="{FF2B5EF4-FFF2-40B4-BE49-F238E27FC236}">
                <a16:creationId xmlns:a16="http://schemas.microsoft.com/office/drawing/2014/main" id="{D1BAA994-8275-350E-02D1-CFE8DBA4FFE1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42680" y="5166000"/>
            <a:ext cx="3195000" cy="390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>
            <a:lvl1pPr lvl="0" algn="ctr" rtl="0" hangingPunct="0">
              <a:buNone/>
              <a:tabLst/>
              <a:defRPr lang="pt-BR" sz="1400" kern="1200">
                <a:latin typeface="Noto Sans" pitchFamily="34"/>
                <a:ea typeface="Noto Sans CJK SC" pitchFamily="2"/>
                <a:cs typeface="Noto Sans Devanagari" pitchFamily="2"/>
              </a:defRPr>
            </a:lvl1pPr>
          </a:lstStyle>
          <a:p>
            <a:pPr lvl="0"/>
            <a:endParaRPr lang="pt-BR"/>
          </a:p>
        </p:txBody>
      </p:sp>
      <p:sp>
        <p:nvSpPr>
          <p:cNvPr id="35" name="Espaço Reservado para Número de Slide 34">
            <a:extLst>
              <a:ext uri="{FF2B5EF4-FFF2-40B4-BE49-F238E27FC236}">
                <a16:creationId xmlns:a16="http://schemas.microsoft.com/office/drawing/2014/main" id="{40EA2039-7388-3A32-80FC-8108579F5445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227360" y="516600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>
            <a:lvl1pPr lvl="0" algn="r" rtl="0" hangingPunct="0">
              <a:buNone/>
              <a:tabLst/>
              <a:defRPr lang="pt-BR" sz="1400" kern="1200">
                <a:latin typeface="Noto Sans" pitchFamily="34"/>
                <a:ea typeface="Noto Sans CJK SC" pitchFamily="2"/>
                <a:cs typeface="Noto Sans Devanagari" pitchFamily="2"/>
              </a:defRPr>
            </a:lvl1pPr>
          </a:lstStyle>
          <a:p>
            <a:pPr lvl="0"/>
            <a:fld id="{362D46EA-ED2F-4406-AC4F-E176D1CEF590}" type="slidenum"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rtl="0" hangingPunct="0">
        <a:tabLst/>
        <a:defRPr lang="pt-BR" sz="4400" b="1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Noto Sans" pitchFamily="34"/>
          <a:cs typeface="Noto Sans Devanagari" pitchFamily="2"/>
        </a:defRPr>
      </a:lvl1pPr>
    </p:titleStyle>
    <p:bodyStyle>
      <a:lvl1pPr marL="0" marR="0" indent="0" rtl="0" hangingPunct="0">
        <a:spcBef>
          <a:spcPts val="1417"/>
        </a:spcBef>
        <a:spcAft>
          <a:spcPts val="0"/>
        </a:spcAft>
        <a:tabLst/>
        <a:defRPr lang="pt-BR" sz="32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Noto Sans" pitchFamily="34"/>
          <a:cs typeface="Noto Sans Devanagari" pitchFamily="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a Livre: Forma 1">
            <a:extLst>
              <a:ext uri="{FF2B5EF4-FFF2-40B4-BE49-F238E27FC236}">
                <a16:creationId xmlns:a16="http://schemas.microsoft.com/office/drawing/2014/main" id="{3249857F-FB69-DBE1-0000-524C63429393}"/>
              </a:ext>
            </a:extLst>
          </p:cNvPr>
          <p:cNvSpPr>
            <a:spLocks noMove="1" noResize="1"/>
          </p:cNvSpPr>
          <p:nvPr/>
        </p:nvSpPr>
        <p:spPr>
          <a:xfrm rot="18876000">
            <a:off x="8646343" y="-405793"/>
            <a:ext cx="2895479" cy="289547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ED4DA"/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 cap="none">
              <a:ln>
                <a:noFill/>
              </a:ln>
              <a:latin typeface="Noto Sans" pitchFamily="34"/>
              <a:ea typeface="Noto Sans CJK SC" pitchFamily="2"/>
              <a:cs typeface="Noto Sans Devanagari" pitchFamily="2"/>
            </a:endParaRPr>
          </a:p>
        </p:txBody>
      </p:sp>
      <p:sp>
        <p:nvSpPr>
          <p:cNvPr id="3" name="Forma Livre: Forma 2">
            <a:extLst>
              <a:ext uri="{FF2B5EF4-FFF2-40B4-BE49-F238E27FC236}">
                <a16:creationId xmlns:a16="http://schemas.microsoft.com/office/drawing/2014/main" id="{3520053C-EF79-AD9F-293C-95E5552C9C1C}"/>
              </a:ext>
            </a:extLst>
          </p:cNvPr>
          <p:cNvSpPr>
            <a:spLocks noMove="1" noResize="1"/>
          </p:cNvSpPr>
          <p:nvPr/>
        </p:nvSpPr>
        <p:spPr>
          <a:xfrm rot="18876000">
            <a:off x="8666502" y="3983327"/>
            <a:ext cx="2895479" cy="289547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ED4DA"/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 cap="none">
              <a:ln>
                <a:noFill/>
              </a:ln>
              <a:latin typeface="Noto Sans" pitchFamily="34"/>
              <a:ea typeface="Noto Sans CJK SC" pitchFamily="2"/>
              <a:cs typeface="Noto Sans Devanagari" pitchFamily="2"/>
            </a:endParaRPr>
          </a:p>
        </p:txBody>
      </p:sp>
      <p:sp>
        <p:nvSpPr>
          <p:cNvPr id="4" name="Forma Livre: Forma 3">
            <a:extLst>
              <a:ext uri="{FF2B5EF4-FFF2-40B4-BE49-F238E27FC236}">
                <a16:creationId xmlns:a16="http://schemas.microsoft.com/office/drawing/2014/main" id="{C1D3E20C-1B3E-3583-B98B-E1B6480E3C8D}"/>
              </a:ext>
            </a:extLst>
          </p:cNvPr>
          <p:cNvSpPr>
            <a:spLocks noMove="1" noResize="1"/>
          </p:cNvSpPr>
          <p:nvPr/>
        </p:nvSpPr>
        <p:spPr>
          <a:xfrm rot="18964800">
            <a:off x="994364" y="5916169"/>
            <a:ext cx="2588760" cy="73151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8D99AE">
              <a:alpha val="10000"/>
            </a:srgbClr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 cap="none">
              <a:ln>
                <a:noFill/>
              </a:ln>
              <a:latin typeface="Noto Sans" pitchFamily="34"/>
              <a:ea typeface="Noto Sans CJK SC" pitchFamily="2"/>
              <a:cs typeface="Noto Sans Devanagari" pitchFamily="2"/>
            </a:endParaRPr>
          </a:p>
        </p:txBody>
      </p:sp>
      <p:sp>
        <p:nvSpPr>
          <p:cNvPr id="5" name="Forma Livre: Forma 4">
            <a:extLst>
              <a:ext uri="{FF2B5EF4-FFF2-40B4-BE49-F238E27FC236}">
                <a16:creationId xmlns:a16="http://schemas.microsoft.com/office/drawing/2014/main" id="{50EDDC5D-E12C-3BB9-63E3-075AF167A771}"/>
              </a:ext>
            </a:extLst>
          </p:cNvPr>
          <p:cNvSpPr>
            <a:spLocks noMove="1" noResize="1"/>
          </p:cNvSpPr>
          <p:nvPr/>
        </p:nvSpPr>
        <p:spPr>
          <a:xfrm rot="18964800">
            <a:off x="-1297035" y="5514049"/>
            <a:ext cx="2588760" cy="73151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8D99AE">
              <a:alpha val="10000"/>
            </a:srgbClr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 cap="none">
              <a:ln>
                <a:noFill/>
              </a:ln>
              <a:latin typeface="Noto Sans" pitchFamily="34"/>
              <a:ea typeface="Noto Sans CJK SC" pitchFamily="2"/>
              <a:cs typeface="Noto Sans Devanagari" pitchFamily="2"/>
            </a:endParaRPr>
          </a:p>
        </p:txBody>
      </p:sp>
      <p:sp>
        <p:nvSpPr>
          <p:cNvPr id="6" name="Forma Livre: Forma 5">
            <a:extLst>
              <a:ext uri="{FF2B5EF4-FFF2-40B4-BE49-F238E27FC236}">
                <a16:creationId xmlns:a16="http://schemas.microsoft.com/office/drawing/2014/main" id="{5604087A-D55E-F8F5-B83C-C54504368C8C}"/>
              </a:ext>
            </a:extLst>
          </p:cNvPr>
          <p:cNvSpPr>
            <a:spLocks noMove="1" noResize="1"/>
          </p:cNvSpPr>
          <p:nvPr/>
        </p:nvSpPr>
        <p:spPr>
          <a:xfrm rot="18964800">
            <a:off x="3682207" y="339641"/>
            <a:ext cx="3457800" cy="92231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8D99AE">
              <a:alpha val="10000"/>
            </a:srgbClr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 cap="none">
              <a:ln>
                <a:noFill/>
              </a:ln>
              <a:latin typeface="Noto Sans" pitchFamily="34"/>
              <a:ea typeface="Noto Sans CJK SC" pitchFamily="2"/>
              <a:cs typeface="Noto Sans Devanagari" pitchFamily="2"/>
            </a:endParaRPr>
          </a:p>
        </p:txBody>
      </p:sp>
      <p:sp>
        <p:nvSpPr>
          <p:cNvPr id="7" name="Forma Livre: Forma 6">
            <a:extLst>
              <a:ext uri="{FF2B5EF4-FFF2-40B4-BE49-F238E27FC236}">
                <a16:creationId xmlns:a16="http://schemas.microsoft.com/office/drawing/2014/main" id="{87B92E25-7F79-4FB8-7913-EFE32723372D}"/>
              </a:ext>
            </a:extLst>
          </p:cNvPr>
          <p:cNvSpPr>
            <a:spLocks noMove="1" noResize="1"/>
          </p:cNvSpPr>
          <p:nvPr/>
        </p:nvSpPr>
        <p:spPr>
          <a:xfrm rot="18964800">
            <a:off x="1446163" y="-758591"/>
            <a:ext cx="2588760" cy="73151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8D99AE">
              <a:alpha val="10000"/>
            </a:srgbClr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 cap="none">
              <a:ln>
                <a:noFill/>
              </a:ln>
              <a:latin typeface="Noto Sans" pitchFamily="34"/>
              <a:ea typeface="Noto Sans CJK SC" pitchFamily="2"/>
              <a:cs typeface="Noto Sans Devanagari" pitchFamily="2"/>
            </a:endParaRPr>
          </a:p>
        </p:txBody>
      </p:sp>
      <p:sp>
        <p:nvSpPr>
          <p:cNvPr id="8" name="Forma Livre: Forma 7">
            <a:extLst>
              <a:ext uri="{FF2B5EF4-FFF2-40B4-BE49-F238E27FC236}">
                <a16:creationId xmlns:a16="http://schemas.microsoft.com/office/drawing/2014/main" id="{67465F13-EA85-F87E-37FF-BC6BADCE3707}"/>
              </a:ext>
            </a:extLst>
          </p:cNvPr>
          <p:cNvSpPr>
            <a:spLocks noMove="1" noResize="1"/>
          </p:cNvSpPr>
          <p:nvPr/>
        </p:nvSpPr>
        <p:spPr>
          <a:xfrm rot="18964800">
            <a:off x="-727345" y="3295328"/>
            <a:ext cx="2588760" cy="51299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8D99AE">
              <a:alpha val="10000"/>
            </a:srgbClr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 cap="none">
              <a:ln>
                <a:noFill/>
              </a:ln>
              <a:latin typeface="Noto Sans" pitchFamily="34"/>
              <a:ea typeface="Noto Sans CJK SC" pitchFamily="2"/>
              <a:cs typeface="Noto Sans Devanagari" pitchFamily="2"/>
            </a:endParaRPr>
          </a:p>
        </p:txBody>
      </p:sp>
      <p:sp>
        <p:nvSpPr>
          <p:cNvPr id="9" name="Espaço Reservado para Título 8">
            <a:extLst>
              <a:ext uri="{FF2B5EF4-FFF2-40B4-BE49-F238E27FC236}">
                <a16:creationId xmlns:a16="http://schemas.microsoft.com/office/drawing/2014/main" id="{7A7F965E-0B7C-AC65-DE24-4D18DE82F71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68000" y="46800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pt-BR"/>
          </a:p>
        </p:txBody>
      </p:sp>
      <p:sp>
        <p:nvSpPr>
          <p:cNvPr id="10" name="Espaço Reservado para Texto 9">
            <a:extLst>
              <a:ext uri="{FF2B5EF4-FFF2-40B4-BE49-F238E27FC236}">
                <a16:creationId xmlns:a16="http://schemas.microsoft.com/office/drawing/2014/main" id="{5C78DA27-2C95-FD54-6392-4E7EAEA6C51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68000" y="1800000"/>
            <a:ext cx="9072000" cy="32882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11" name="Espaço Reservado para Data 10">
            <a:extLst>
              <a:ext uri="{FF2B5EF4-FFF2-40B4-BE49-F238E27FC236}">
                <a16:creationId xmlns:a16="http://schemas.microsoft.com/office/drawing/2014/main" id="{387E8C88-3706-E1B3-AB53-E56F98CDDD16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468000" y="516600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>
            <a:lvl1pPr lvl="0" rtl="0" hangingPunct="0">
              <a:buNone/>
              <a:tabLst/>
              <a:defRPr lang="pt-BR" sz="1400" kern="1200">
                <a:latin typeface="Noto Sans" pitchFamily="34"/>
                <a:ea typeface="Noto Sans CJK SC" pitchFamily="2"/>
                <a:cs typeface="Noto Sans Devanagari" pitchFamily="2"/>
              </a:defRPr>
            </a:lvl1pPr>
          </a:lstStyle>
          <a:p>
            <a:pPr lvl="0"/>
            <a:endParaRPr lang="pt-BR"/>
          </a:p>
        </p:txBody>
      </p:sp>
      <p:sp>
        <p:nvSpPr>
          <p:cNvPr id="12" name="Espaço Reservado para Rodapé 11">
            <a:extLst>
              <a:ext uri="{FF2B5EF4-FFF2-40B4-BE49-F238E27FC236}">
                <a16:creationId xmlns:a16="http://schemas.microsoft.com/office/drawing/2014/main" id="{9AFA3305-2285-3EEB-E76E-18F327050C82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42680" y="5166000"/>
            <a:ext cx="3195000" cy="390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>
            <a:lvl1pPr lvl="0" algn="ctr" rtl="0" hangingPunct="0">
              <a:buNone/>
              <a:tabLst/>
              <a:defRPr lang="pt-BR" sz="1400" kern="1200">
                <a:latin typeface="Noto Sans" pitchFamily="34"/>
                <a:ea typeface="Noto Sans CJK SC" pitchFamily="2"/>
                <a:cs typeface="Noto Sans Devanagari" pitchFamily="2"/>
              </a:defRPr>
            </a:lvl1pPr>
          </a:lstStyle>
          <a:p>
            <a:pPr lvl="0"/>
            <a:endParaRPr lang="pt-BR"/>
          </a:p>
        </p:txBody>
      </p:sp>
      <p:sp>
        <p:nvSpPr>
          <p:cNvPr id="13" name="Espaço Reservado para Número de Slide 12">
            <a:extLst>
              <a:ext uri="{FF2B5EF4-FFF2-40B4-BE49-F238E27FC236}">
                <a16:creationId xmlns:a16="http://schemas.microsoft.com/office/drawing/2014/main" id="{1E7891D6-3AAC-CBBB-CC84-885EAC8F5598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227360" y="516600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>
            <a:lvl1pPr lvl="0" algn="r" rtl="0" hangingPunct="0">
              <a:buNone/>
              <a:tabLst/>
              <a:defRPr lang="pt-BR" sz="1400" kern="1200">
                <a:latin typeface="Noto Sans" pitchFamily="34"/>
                <a:ea typeface="Noto Sans CJK SC" pitchFamily="2"/>
                <a:cs typeface="Noto Sans Devanagari" pitchFamily="2"/>
              </a:defRPr>
            </a:lvl1pPr>
          </a:lstStyle>
          <a:p>
            <a:pPr lvl="0"/>
            <a:fld id="{513D2142-BC57-4C54-BBC9-FF1B51EDC0C7}" type="slidenum"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ctr" rtl="0" hangingPunct="0">
        <a:tabLst/>
        <a:defRPr lang="pt-BR" sz="4400" b="1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Noto Sans" pitchFamily="34"/>
          <a:cs typeface="Noto Sans Devanagari" pitchFamily="2"/>
        </a:defRPr>
      </a:lvl1pPr>
    </p:titleStyle>
    <p:bodyStyle>
      <a:lvl1pPr marL="0" marR="0" indent="0" rtl="0" hangingPunct="0">
        <a:spcBef>
          <a:spcPts val="1417"/>
        </a:spcBef>
        <a:spcAft>
          <a:spcPts val="0"/>
        </a:spcAft>
        <a:tabLst/>
        <a:defRPr lang="pt-BR" sz="32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Noto Sans" pitchFamily="34"/>
          <a:cs typeface="Noto Sans Devanagari" pitchFamily="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3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2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3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3.xml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3.xml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0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hyperlink" Target="https://code.visualstudio.com/download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3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C33A4681-FAA0-CD75-9C79-B0FF832FA7E3}"/>
              </a:ext>
            </a:extLst>
          </p:cNvPr>
          <p:cNvSpPr txBox="1"/>
          <p:nvPr/>
        </p:nvSpPr>
        <p:spPr>
          <a:xfrm>
            <a:off x="7315200" y="4629240"/>
            <a:ext cx="2377439" cy="7182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13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Lorenzo Calabrese Circelli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13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Gabriel Felix Monteiro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1050" b="0" i="0" u="none" strike="noStrike" kern="1200" cap="none">
                <a:ln>
                  <a:noFill/>
                </a:ln>
                <a:solidFill>
                  <a:srgbClr val="666666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02 October 2020</a:t>
            </a:r>
          </a:p>
        </p:txBody>
      </p:sp>
      <p:sp>
        <p:nvSpPr>
          <p:cNvPr id="3" name="Conector reto 2">
            <a:extLst>
              <a:ext uri="{FF2B5EF4-FFF2-40B4-BE49-F238E27FC236}">
                <a16:creationId xmlns:a16="http://schemas.microsoft.com/office/drawing/2014/main" id="{F26A28C3-9188-BEEE-5D20-00D9D0ECD83B}"/>
              </a:ext>
            </a:extLst>
          </p:cNvPr>
          <p:cNvSpPr/>
          <p:nvPr/>
        </p:nvSpPr>
        <p:spPr>
          <a:xfrm>
            <a:off x="7132320" y="4375440"/>
            <a:ext cx="0" cy="1005839"/>
          </a:xfrm>
          <a:prstGeom prst="line">
            <a:avLst/>
          </a:prstGeom>
          <a:noFill/>
          <a:ln w="54720">
            <a:solidFill>
              <a:srgbClr val="999999"/>
            </a:solidFill>
            <a:prstDash val="solid"/>
          </a:ln>
        </p:spPr>
        <p:txBody>
          <a:bodyPr vert="horz" wrap="none" lIns="117360" tIns="72360" rIns="117360" bIns="7236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 cap="none">
              <a:ln>
                <a:noFill/>
              </a:ln>
              <a:latin typeface="Noto Sans" pitchFamily="34"/>
              <a:ea typeface="Noto Sans CJK SC" pitchFamily="2"/>
              <a:cs typeface="Noto Sans Devanagari" pitchFamily="2"/>
            </a:endParaRP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9E9930D3-C463-013A-2902-B3339B83D68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600200" y="4230360"/>
            <a:ext cx="5295600" cy="762480"/>
          </a:xfrm>
        </p:spPr>
        <p:txBody>
          <a:bodyPr vert="horz"/>
          <a:lstStyle/>
          <a:p>
            <a:pPr lvl="0" algn="r"/>
            <a:r>
              <a:rPr lang="pt-BR"/>
              <a:t>GIT E GITHUB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AB559CE1-A3B7-AE13-DEC8-7CB7AB3053C2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2057400" y="4932720"/>
            <a:ext cx="4838400" cy="553680"/>
          </a:xfrm>
        </p:spPr>
        <p:txBody>
          <a:bodyPr vert="horz" anchor="ctr"/>
          <a:lstStyle/>
          <a:p>
            <a:pPr lvl="0" algn="r">
              <a:spcBef>
                <a:spcPts val="1191"/>
              </a:spcBef>
              <a:spcAft>
                <a:spcPts val="992"/>
              </a:spcAft>
            </a:pPr>
            <a:r>
              <a:rPr lang="pt-BR" sz="2600"/>
              <a:t>Uma breve explicação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a Livre: Forma 1">
            <a:extLst>
              <a:ext uri="{FF2B5EF4-FFF2-40B4-BE49-F238E27FC236}">
                <a16:creationId xmlns:a16="http://schemas.microsoft.com/office/drawing/2014/main" id="{B474FAE3-3F39-A876-635A-A52F70FA9FEC}"/>
              </a:ext>
            </a:extLst>
          </p:cNvPr>
          <p:cNvSpPr/>
          <p:nvPr/>
        </p:nvSpPr>
        <p:spPr>
          <a:xfrm>
            <a:off x="7086600" y="-685799"/>
            <a:ext cx="3886200" cy="63558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 cap="none">
              <a:ln>
                <a:noFill/>
              </a:ln>
              <a:latin typeface="Noto Sans" pitchFamily="34"/>
              <a:ea typeface="Noto Sans CJK SC" pitchFamily="2"/>
              <a:cs typeface="Noto Sans Devanagari" pitchFamily="2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55F9C6E9-72EF-A523-7C94-8F4414A40508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 amt="24000"/>
          </a:blip>
          <a:srcRect/>
          <a:stretch>
            <a:fillRect/>
          </a:stretch>
        </p:blipFill>
        <p:spPr>
          <a:xfrm>
            <a:off x="6903360" y="45360"/>
            <a:ext cx="6126840" cy="612684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ítulo 3">
            <a:extLst>
              <a:ext uri="{FF2B5EF4-FFF2-40B4-BE49-F238E27FC236}">
                <a16:creationId xmlns:a16="http://schemas.microsoft.com/office/drawing/2014/main" id="{A623E850-164F-1D48-CFA1-33EF5FFFB36E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 algn="l"/>
            <a:r>
              <a:rPr lang="pt-BR" dirty="0"/>
              <a:t>Segunda etapa: gerar chave SSH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7707B0DA-0C4A-29A9-865F-ECF8A26B9453}"/>
              </a:ext>
            </a:extLst>
          </p:cNvPr>
          <p:cNvSpPr txBox="1"/>
          <p:nvPr/>
        </p:nvSpPr>
        <p:spPr>
          <a:xfrm>
            <a:off x="685799" y="2136600"/>
            <a:ext cx="2286000" cy="6066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1200" b="0" i="0" u="none" strike="noStrike" kern="1200" cap="none">
                <a:ln>
                  <a:noFill/>
                </a:ln>
                <a:solidFill>
                  <a:srgbClr val="666666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Passo 1: Abrir o terminal git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1200" b="0" i="0" u="none" strike="noStrike" kern="1200" cap="none">
                <a:ln>
                  <a:noFill/>
                </a:ln>
                <a:solidFill>
                  <a:srgbClr val="666666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(diretório independe)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147EE69C-4DD7-7C7D-E705-B65DEABE9068}"/>
              </a:ext>
            </a:extLst>
          </p:cNvPr>
          <p:cNvSpPr txBox="1"/>
          <p:nvPr/>
        </p:nvSpPr>
        <p:spPr>
          <a:xfrm>
            <a:off x="3886200" y="2136600"/>
            <a:ext cx="5257800" cy="6066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1200" b="0" i="0" u="none" strike="noStrike" kern="1200" cap="none">
                <a:ln>
                  <a:noFill/>
                </a:ln>
                <a:solidFill>
                  <a:srgbClr val="666666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Passo 2: Digitar os seguintes comandos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A16D72F0-2E2D-A890-470A-A456F38BF288}"/>
              </a:ext>
            </a:extLst>
          </p:cNvPr>
          <p:cNvSpPr txBox="1"/>
          <p:nvPr/>
        </p:nvSpPr>
        <p:spPr>
          <a:xfrm>
            <a:off x="3886200" y="2671200"/>
            <a:ext cx="5715000" cy="606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>
                <a:solidFill>
                  <a:srgbClr val="CCCCCC"/>
                </a:solidFill>
                <a:highlight>
                  <a:srgbClr val="000000"/>
                </a:highlight>
              </a:defRPr>
            </a:pPr>
            <a:r>
              <a:rPr lang="pt-BR" sz="1200" b="0" i="0" u="none" strike="noStrike" kern="1200" cap="none">
                <a:ln>
                  <a:noFill/>
                </a:ln>
                <a:solidFill>
                  <a:srgbClr val="CCCCCC"/>
                </a:solidFill>
                <a:highlight>
                  <a:srgbClr val="000000"/>
                </a:highlight>
                <a:latin typeface="Lucida Console" pitchFamily="33"/>
                <a:ea typeface="Noto Sans CJK SC" pitchFamily="2"/>
                <a:cs typeface="Noto Sans Devanagari" pitchFamily="2"/>
              </a:rPr>
              <a:t>Ssh-keygen -t ed25519 -C “username@email.com”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A8D22229-81F2-2C0E-4235-D62D787BAC76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685799" y="2644200"/>
            <a:ext cx="2239920" cy="261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2763A514-E349-67FC-B84D-A7BFBFAFE4EB}"/>
              </a:ext>
            </a:extLst>
          </p:cNvPr>
          <p:cNvSpPr txBox="1"/>
          <p:nvPr/>
        </p:nvSpPr>
        <p:spPr>
          <a:xfrm>
            <a:off x="3886560" y="3508199"/>
            <a:ext cx="5257800" cy="6066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1200" b="0" i="0" u="none" strike="noStrike" kern="1200" cap="none" dirty="0">
                <a:ln>
                  <a:noFill/>
                </a:ln>
                <a:solidFill>
                  <a:srgbClr val="666666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Passo 3: Achar onde esta localizada a chave SSH***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F5210230-0EF6-44C2-8084-BBB5358CFCF7}"/>
              </a:ext>
            </a:extLst>
          </p:cNvPr>
          <p:cNvSpPr txBox="1"/>
          <p:nvPr/>
        </p:nvSpPr>
        <p:spPr>
          <a:xfrm>
            <a:off x="3886560" y="3965400"/>
            <a:ext cx="5715000" cy="606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>
                <a:solidFill>
                  <a:srgbClr val="CCCCCC"/>
                </a:solidFill>
                <a:highlight>
                  <a:srgbClr val="000000"/>
                </a:highlight>
              </a:defRPr>
            </a:pPr>
            <a:r>
              <a:rPr lang="pt-BR" sz="1200" b="0" i="0" u="none" strike="noStrike" kern="1200" cap="none">
                <a:ln>
                  <a:noFill/>
                </a:ln>
                <a:solidFill>
                  <a:srgbClr val="CCCCCC"/>
                </a:solidFill>
                <a:highlight>
                  <a:srgbClr val="000000"/>
                </a:highlight>
                <a:latin typeface="Lucida Console" pitchFamily="33"/>
                <a:ea typeface="Noto Sans CJK SC" pitchFamily="2"/>
                <a:cs typeface="Noto Sans Devanagari" pitchFamily="2"/>
              </a:rPr>
              <a:t>C:\users\”seu_usuario”\.ssh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F41D2806-293A-72B5-C89D-3451D88B8424}"/>
              </a:ext>
            </a:extLst>
          </p:cNvPr>
          <p:cNvSpPr txBox="1"/>
          <p:nvPr/>
        </p:nvSpPr>
        <p:spPr>
          <a:xfrm>
            <a:off x="3886919" y="4651200"/>
            <a:ext cx="5725706" cy="6066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900"/>
            </a:pPr>
            <a:endParaRPr lang="pt-BR" sz="900" b="0" i="0" u="none" strike="noStrike" kern="1200" cap="none" dirty="0">
              <a:ln>
                <a:noFill/>
              </a:ln>
              <a:solidFill>
                <a:srgbClr val="666666"/>
              </a:solidFill>
              <a:latin typeface="Noto Sans" pitchFamily="34"/>
              <a:ea typeface="Noto Sans CJK SC" pitchFamily="2"/>
              <a:cs typeface="Noto Sans Devanagari" pitchFamily="2"/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C13927F8-B4B9-9B50-4C7D-320AD48FA716}"/>
              </a:ext>
            </a:extLst>
          </p:cNvPr>
          <p:cNvSpPr txBox="1"/>
          <p:nvPr/>
        </p:nvSpPr>
        <p:spPr>
          <a:xfrm>
            <a:off x="468625" y="1404503"/>
            <a:ext cx="9144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1200" b="0" i="0" u="none" strike="noStrike" kern="1200" cap="none" dirty="0">
                <a:ln>
                  <a:noFill/>
                </a:ln>
                <a:solidFill>
                  <a:srgbClr val="666666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Para que o </a:t>
            </a:r>
            <a:r>
              <a:rPr lang="pt-BR" sz="1200" b="0" i="0" u="none" strike="noStrike" kern="1200" cap="none" dirty="0" err="1">
                <a:ln>
                  <a:noFill/>
                </a:ln>
                <a:solidFill>
                  <a:srgbClr val="666666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git</a:t>
            </a:r>
            <a:r>
              <a:rPr lang="pt-BR" sz="1200" b="0" i="0" u="none" strike="noStrike" kern="1200" cap="none" dirty="0">
                <a:ln>
                  <a:noFill/>
                </a:ln>
                <a:solidFill>
                  <a:srgbClr val="666666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 no seu sistema possua uma identificação própria, e necessário configurá-lo primeiro, para que assim você possa usar ele nos seus projetos.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50D37A64-4D44-77C8-91FE-1209C59CDC7F}"/>
              </a:ext>
            </a:extLst>
          </p:cNvPr>
          <p:cNvSpPr txBox="1"/>
          <p:nvPr/>
        </p:nvSpPr>
        <p:spPr>
          <a:xfrm>
            <a:off x="3886200" y="4656828"/>
            <a:ext cx="56538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900"/>
            </a:pPr>
            <a:r>
              <a:rPr lang="pt-BR" sz="1200" dirty="0">
                <a:solidFill>
                  <a:srgbClr val="666666"/>
                </a:solidFill>
                <a:latin typeface="Noto Sans" pitchFamily="34"/>
                <a:cs typeface="Noto Sans Devanagari" pitchFamily="2"/>
              </a:rPr>
              <a:t>***Aviso:  Para conseguir acessar essa pasta manualmente, é necessário autorizar a visualização de arquivos ocultos no PC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a Livre: Forma 1">
            <a:extLst>
              <a:ext uri="{FF2B5EF4-FFF2-40B4-BE49-F238E27FC236}">
                <a16:creationId xmlns:a16="http://schemas.microsoft.com/office/drawing/2014/main" id="{FA92E508-2E15-AA6A-C63D-BC09CFCD1CC7}"/>
              </a:ext>
            </a:extLst>
          </p:cNvPr>
          <p:cNvSpPr/>
          <p:nvPr/>
        </p:nvSpPr>
        <p:spPr>
          <a:xfrm>
            <a:off x="7086600" y="-685799"/>
            <a:ext cx="3886200" cy="63558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 cap="none">
              <a:ln>
                <a:noFill/>
              </a:ln>
              <a:latin typeface="Noto Sans" pitchFamily="34"/>
              <a:ea typeface="Noto Sans CJK SC" pitchFamily="2"/>
              <a:cs typeface="Noto Sans Devanagari" pitchFamily="2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81A7224F-6431-1398-E99B-3429FBA1224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 amt="24000"/>
          </a:blip>
          <a:srcRect/>
          <a:stretch>
            <a:fillRect/>
          </a:stretch>
        </p:blipFill>
        <p:spPr>
          <a:xfrm>
            <a:off x="6903360" y="45360"/>
            <a:ext cx="6126840" cy="612684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ítulo 3">
            <a:extLst>
              <a:ext uri="{FF2B5EF4-FFF2-40B4-BE49-F238E27FC236}">
                <a16:creationId xmlns:a16="http://schemas.microsoft.com/office/drawing/2014/main" id="{20DB91B8-1109-6DBE-0693-1A17D1440F1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68000" y="178920"/>
            <a:ext cx="10276200" cy="1524600"/>
          </a:xfrm>
        </p:spPr>
        <p:txBody>
          <a:bodyPr vert="horz"/>
          <a:lstStyle/>
          <a:p>
            <a:pPr lvl="0" algn="l"/>
            <a:r>
              <a:rPr lang="pt-BR"/>
              <a:t>Terceira etapa: cadastrar a chave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2FE0954-3482-54BA-B243-FC69C5E150CD}"/>
              </a:ext>
            </a:extLst>
          </p:cNvPr>
          <p:cNvSpPr txBox="1"/>
          <p:nvPr/>
        </p:nvSpPr>
        <p:spPr>
          <a:xfrm>
            <a:off x="457200" y="1450800"/>
            <a:ext cx="9144000" cy="6066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1200" b="0" i="0" u="none" strike="noStrike" kern="1200" cap="none">
                <a:ln>
                  <a:noFill/>
                </a:ln>
                <a:solidFill>
                  <a:srgbClr val="666666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Agora que possuímos a chave, devemos registrá-la no github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95951FD1-D40C-3795-3283-554878E6510E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762480" y="2971800"/>
            <a:ext cx="3352320" cy="90468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Forma Livre: Forma 7">
            <a:extLst>
              <a:ext uri="{FF2B5EF4-FFF2-40B4-BE49-F238E27FC236}">
                <a16:creationId xmlns:a16="http://schemas.microsoft.com/office/drawing/2014/main" id="{322DF590-A8A6-34F6-1226-ED90B9D15C65}"/>
              </a:ext>
            </a:extLst>
          </p:cNvPr>
          <p:cNvSpPr/>
          <p:nvPr/>
        </p:nvSpPr>
        <p:spPr>
          <a:xfrm>
            <a:off x="762480" y="3200400"/>
            <a:ext cx="837720" cy="2286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38160">
            <a:solidFill>
              <a:srgbClr val="FF4000"/>
            </a:solidFill>
            <a:prstDash val="solid"/>
          </a:ln>
        </p:spPr>
        <p:txBody>
          <a:bodyPr vert="horz" wrap="none" lIns="109080" tIns="64080" rIns="109080" bIns="6408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 cap="none">
              <a:ln>
                <a:noFill/>
              </a:ln>
              <a:latin typeface="Noto Sans" pitchFamily="34"/>
              <a:ea typeface="Noto Sans CJK SC" pitchFamily="2"/>
              <a:cs typeface="Noto Sans Devanagari" pitchFamily="2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FE081C3F-B7BF-B128-7ACD-2CC0B46B4246}"/>
              </a:ext>
            </a:extLst>
          </p:cNvPr>
          <p:cNvSpPr txBox="1"/>
          <p:nvPr/>
        </p:nvSpPr>
        <p:spPr>
          <a:xfrm>
            <a:off x="4572000" y="2136600"/>
            <a:ext cx="3819600" cy="91979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hangingPunct="0"/>
            <a:endParaRPr lang="pt-BR" sz="1200" b="0" i="0" u="none" strike="noStrike" kern="1200" cap="none" dirty="0">
              <a:ln>
                <a:noFill/>
              </a:ln>
              <a:solidFill>
                <a:srgbClr val="666666"/>
              </a:solidFill>
              <a:latin typeface="Noto Sans" pitchFamily="34"/>
              <a:ea typeface="Noto Sans CJK SC" pitchFamily="2"/>
              <a:cs typeface="Noto Sans Devanagari" pitchFamily="2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7F4C3532-9BCF-FCE9-5FE0-A54731A2F94D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 l="690" t="2195"/>
          <a:stretch>
            <a:fillRect/>
          </a:stretch>
        </p:blipFill>
        <p:spPr>
          <a:xfrm>
            <a:off x="762480" y="4064040"/>
            <a:ext cx="2501280" cy="117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D13F5AA7-F9D1-B6DD-8031-B7692428C900}"/>
              </a:ext>
            </a:extLst>
          </p:cNvPr>
          <p:cNvSpPr txBox="1"/>
          <p:nvPr/>
        </p:nvSpPr>
        <p:spPr>
          <a:xfrm>
            <a:off x="3285000" y="4230000"/>
            <a:ext cx="862559" cy="91979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b="1">
                <a:solidFill>
                  <a:srgbClr val="FF4000"/>
                </a:solidFill>
              </a:defRPr>
            </a:pPr>
            <a:r>
              <a:rPr lang="pt-BR" sz="1200" b="1" i="0" u="none" strike="noStrike" kern="1200" cap="none">
                <a:ln>
                  <a:noFill/>
                </a:ln>
                <a:solidFill>
                  <a:srgbClr val="FF4000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1. Ctrl+A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b="1">
                <a:solidFill>
                  <a:srgbClr val="FF4000"/>
                </a:solidFill>
              </a:defRPr>
            </a:pPr>
            <a:endParaRPr lang="pt-BR" sz="1200" b="1" i="0" u="none" strike="noStrike" kern="1200" cap="none">
              <a:ln>
                <a:noFill/>
              </a:ln>
              <a:solidFill>
                <a:srgbClr val="FF4000"/>
              </a:solidFill>
              <a:latin typeface="Noto Sans" pitchFamily="34"/>
              <a:ea typeface="Noto Sans CJK SC" pitchFamily="2"/>
              <a:cs typeface="Noto Sans Devanagari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b="1">
                <a:solidFill>
                  <a:srgbClr val="FF4000"/>
                </a:solidFill>
              </a:defRPr>
            </a:pPr>
            <a:r>
              <a:rPr lang="pt-BR" sz="1200" b="1" i="0" u="none" strike="noStrike" kern="1200" cap="none">
                <a:ln>
                  <a:noFill/>
                </a:ln>
                <a:solidFill>
                  <a:srgbClr val="FF4000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2. Ctrl+C</a:t>
            </a:r>
          </a:p>
        </p:txBody>
      </p: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1D5193D4-FF4F-553E-D3C4-57725FB6D2EF}"/>
              </a:ext>
            </a:extLst>
          </p:cNvPr>
          <p:cNvGrpSpPr/>
          <p:nvPr/>
        </p:nvGrpSpPr>
        <p:grpSpPr>
          <a:xfrm>
            <a:off x="4668840" y="3056400"/>
            <a:ext cx="1467360" cy="2281320"/>
            <a:chOff x="4668840" y="3056400"/>
            <a:chExt cx="1467360" cy="2281320"/>
          </a:xfrm>
        </p:grpSpPr>
        <p:pic>
          <p:nvPicPr>
            <p:cNvPr id="13" name="Imagem 12">
              <a:extLst>
                <a:ext uri="{FF2B5EF4-FFF2-40B4-BE49-F238E27FC236}">
                  <a16:creationId xmlns:a16="http://schemas.microsoft.com/office/drawing/2014/main" id="{A6D17A36-0B8D-FD81-8D35-7876B808EAC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lum/>
              <a:alphaModFix/>
            </a:blip>
            <a:srcRect/>
            <a:stretch>
              <a:fillRect/>
            </a:stretch>
          </p:blipFill>
          <p:spPr>
            <a:xfrm>
              <a:off x="4668840" y="3056400"/>
              <a:ext cx="1467360" cy="22813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" name="Forma Livre: Forma 13">
              <a:extLst>
                <a:ext uri="{FF2B5EF4-FFF2-40B4-BE49-F238E27FC236}">
                  <a16:creationId xmlns:a16="http://schemas.microsoft.com/office/drawing/2014/main" id="{82755BD2-A5B2-A7ED-6147-BCD374178992}"/>
                </a:ext>
              </a:extLst>
            </p:cNvPr>
            <p:cNvSpPr/>
            <p:nvPr/>
          </p:nvSpPr>
          <p:spPr>
            <a:xfrm>
              <a:off x="4668840" y="3056400"/>
              <a:ext cx="277200" cy="313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Noto Sans" pitchFamily="34"/>
                <a:ea typeface="Noto Sans CJK SC" pitchFamily="2"/>
                <a:cs typeface="Noto Sans Devanagari" pitchFamily="2"/>
              </a:endParaRPr>
            </a:p>
          </p:txBody>
        </p:sp>
        <p:pic>
          <p:nvPicPr>
            <p:cNvPr id="15" name="Imagem 14">
              <a:extLst>
                <a:ext uri="{FF2B5EF4-FFF2-40B4-BE49-F238E27FC236}">
                  <a16:creationId xmlns:a16="http://schemas.microsoft.com/office/drawing/2014/main" id="{CCEAB564-22C2-43A3-F89D-3AC19C3172B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lum/>
              <a:alphaModFix/>
            </a:blip>
            <a:srcRect/>
            <a:stretch>
              <a:fillRect/>
            </a:stretch>
          </p:blipFill>
          <p:spPr>
            <a:xfrm>
              <a:off x="5045760" y="3198240"/>
              <a:ext cx="276120" cy="3096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" name="Forma Livre: Forma 15">
              <a:extLst>
                <a:ext uri="{FF2B5EF4-FFF2-40B4-BE49-F238E27FC236}">
                  <a16:creationId xmlns:a16="http://schemas.microsoft.com/office/drawing/2014/main" id="{3DC1C074-5C19-35EF-E80E-62A3AC790BDC}"/>
                </a:ext>
              </a:extLst>
            </p:cNvPr>
            <p:cNvSpPr/>
            <p:nvPr/>
          </p:nvSpPr>
          <p:spPr>
            <a:xfrm>
              <a:off x="4975920" y="3098160"/>
              <a:ext cx="565560" cy="16668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Noto Sans" pitchFamily="34"/>
                <a:ea typeface="Noto Sans CJK SC" pitchFamily="2"/>
                <a:cs typeface="Noto Sans Devanagari" pitchFamily="2"/>
              </a:endParaRPr>
            </a:p>
          </p:txBody>
        </p:sp>
        <p:pic>
          <p:nvPicPr>
            <p:cNvPr id="17" name="Imagem 16">
              <a:extLst>
                <a:ext uri="{FF2B5EF4-FFF2-40B4-BE49-F238E27FC236}">
                  <a16:creationId xmlns:a16="http://schemas.microsoft.com/office/drawing/2014/main" id="{E41A706D-8EC6-B36A-5E86-E53224550A2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lum/>
              <a:alphaModFix/>
            </a:blip>
            <a:srcRect/>
            <a:stretch>
              <a:fillRect/>
            </a:stretch>
          </p:blipFill>
          <p:spPr>
            <a:xfrm>
              <a:off x="4690800" y="3119040"/>
              <a:ext cx="293760" cy="24552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8" name="Imagem 17">
            <a:extLst>
              <a:ext uri="{FF2B5EF4-FFF2-40B4-BE49-F238E27FC236}">
                <a16:creationId xmlns:a16="http://schemas.microsoft.com/office/drawing/2014/main" id="{FD8BC13A-9960-64FB-7880-24B89D661ABE}"/>
              </a:ext>
            </a:extLst>
          </p:cNvPr>
          <p:cNvPicPr>
            <a:picLocks noChangeAspect="1"/>
          </p:cNvPicPr>
          <p:nvPr/>
        </p:nvPicPr>
        <p:blipFill>
          <a:blip r:embed="rId9">
            <a:lum/>
            <a:alphaModFix/>
          </a:blip>
          <a:srcRect/>
          <a:stretch>
            <a:fillRect/>
          </a:stretch>
        </p:blipFill>
        <p:spPr>
          <a:xfrm>
            <a:off x="6419880" y="3056400"/>
            <a:ext cx="3966120" cy="672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B89D07A4-7CC1-DF83-9861-0EB5084FA0EE}"/>
              </a:ext>
            </a:extLst>
          </p:cNvPr>
          <p:cNvPicPr>
            <a:picLocks noChangeAspect="1"/>
          </p:cNvPicPr>
          <p:nvPr/>
        </p:nvPicPr>
        <p:blipFill>
          <a:blip r:embed="rId10">
            <a:lum/>
            <a:alphaModFix/>
          </a:blip>
          <a:srcRect/>
          <a:stretch>
            <a:fillRect/>
          </a:stretch>
        </p:blipFill>
        <p:spPr>
          <a:xfrm>
            <a:off x="6429600" y="3945960"/>
            <a:ext cx="1909439" cy="1391759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Conector reto 19">
            <a:extLst>
              <a:ext uri="{FF2B5EF4-FFF2-40B4-BE49-F238E27FC236}">
                <a16:creationId xmlns:a16="http://schemas.microsoft.com/office/drawing/2014/main" id="{513A49D8-A445-48FA-5E81-1FBED6661924}"/>
              </a:ext>
            </a:extLst>
          </p:cNvPr>
          <p:cNvSpPr/>
          <p:nvPr/>
        </p:nvSpPr>
        <p:spPr>
          <a:xfrm>
            <a:off x="6172200" y="3429000"/>
            <a:ext cx="228599" cy="0"/>
          </a:xfrm>
          <a:prstGeom prst="line">
            <a:avLst/>
          </a:prstGeom>
          <a:noFill/>
          <a:ln w="0">
            <a:solidFill>
              <a:srgbClr val="FF4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 cap="none">
              <a:ln>
                <a:noFill/>
              </a:ln>
              <a:latin typeface="Noto Sans" pitchFamily="34"/>
              <a:ea typeface="Noto Sans CJK SC" pitchFamily="2"/>
              <a:cs typeface="Noto Sans Devanagari" pitchFamily="2"/>
            </a:endParaRPr>
          </a:p>
        </p:txBody>
      </p:sp>
      <p:sp>
        <p:nvSpPr>
          <p:cNvPr id="21" name="Conector reto 20">
            <a:extLst>
              <a:ext uri="{FF2B5EF4-FFF2-40B4-BE49-F238E27FC236}">
                <a16:creationId xmlns:a16="http://schemas.microsoft.com/office/drawing/2014/main" id="{17966361-12B4-10BE-8320-063042BD27D3}"/>
              </a:ext>
            </a:extLst>
          </p:cNvPr>
          <p:cNvSpPr/>
          <p:nvPr/>
        </p:nvSpPr>
        <p:spPr>
          <a:xfrm>
            <a:off x="7400880" y="3719520"/>
            <a:ext cx="0" cy="228600"/>
          </a:xfrm>
          <a:prstGeom prst="line">
            <a:avLst/>
          </a:prstGeom>
          <a:noFill/>
          <a:ln w="0">
            <a:solidFill>
              <a:srgbClr val="FF4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 cap="none">
              <a:ln>
                <a:noFill/>
              </a:ln>
              <a:latin typeface="Noto Sans" pitchFamily="34"/>
              <a:ea typeface="Noto Sans CJK SC" pitchFamily="2"/>
              <a:cs typeface="Noto Sans Devanagari" pitchFamily="2"/>
            </a:endParaRPr>
          </a:p>
        </p:txBody>
      </p:sp>
      <p:pic>
        <p:nvPicPr>
          <p:cNvPr id="22" name="Imagem 21">
            <a:extLst>
              <a:ext uri="{FF2B5EF4-FFF2-40B4-BE49-F238E27FC236}">
                <a16:creationId xmlns:a16="http://schemas.microsoft.com/office/drawing/2014/main" id="{3E75EC13-04C0-7EBE-C21F-2B16039519E7}"/>
              </a:ext>
            </a:extLst>
          </p:cNvPr>
          <p:cNvPicPr>
            <a:picLocks noChangeAspect="1"/>
          </p:cNvPicPr>
          <p:nvPr/>
        </p:nvPicPr>
        <p:blipFill>
          <a:blip r:embed="rId11">
            <a:lum/>
            <a:alphaModFix/>
          </a:blip>
          <a:srcRect/>
          <a:stretch>
            <a:fillRect/>
          </a:stretch>
        </p:blipFill>
        <p:spPr>
          <a:xfrm>
            <a:off x="8686800" y="4262400"/>
            <a:ext cx="1828800" cy="65268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Conector reto 22">
            <a:extLst>
              <a:ext uri="{FF2B5EF4-FFF2-40B4-BE49-F238E27FC236}">
                <a16:creationId xmlns:a16="http://schemas.microsoft.com/office/drawing/2014/main" id="{AAB348AA-D70A-4D85-BA08-51FE67CD06A7}"/>
              </a:ext>
            </a:extLst>
          </p:cNvPr>
          <p:cNvSpPr/>
          <p:nvPr/>
        </p:nvSpPr>
        <p:spPr>
          <a:xfrm>
            <a:off x="8391600" y="4590720"/>
            <a:ext cx="228599" cy="0"/>
          </a:xfrm>
          <a:prstGeom prst="line">
            <a:avLst/>
          </a:prstGeom>
          <a:noFill/>
          <a:ln w="0">
            <a:solidFill>
              <a:srgbClr val="FF4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 cap="none">
              <a:ln>
                <a:noFill/>
              </a:ln>
              <a:latin typeface="Noto Sans" pitchFamily="34"/>
              <a:ea typeface="Noto Sans CJK SC" pitchFamily="2"/>
              <a:cs typeface="Noto Sans Devanagari" pitchFamily="2"/>
            </a:endParaRP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BCD15ED9-D477-DAB4-B76B-CC9A7CB9B9A7}"/>
              </a:ext>
            </a:extLst>
          </p:cNvPr>
          <p:cNvSpPr txBox="1"/>
          <p:nvPr/>
        </p:nvSpPr>
        <p:spPr>
          <a:xfrm>
            <a:off x="762480" y="2136601"/>
            <a:ext cx="33523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1200" b="0" i="0" u="none" strike="noStrike" kern="1200" cap="none" dirty="0">
                <a:ln>
                  <a:noFill/>
                </a:ln>
                <a:solidFill>
                  <a:srgbClr val="666666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Passo 1: Na pasta .</a:t>
            </a:r>
            <a:r>
              <a:rPr lang="pt-BR" sz="1200" b="0" i="0" u="none" strike="noStrike" kern="1200" cap="none" dirty="0" err="1">
                <a:ln>
                  <a:noFill/>
                </a:ln>
                <a:solidFill>
                  <a:srgbClr val="666666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ssh</a:t>
            </a:r>
            <a:r>
              <a:rPr lang="pt-BR" sz="1200" b="0" i="0" u="none" strike="noStrike" kern="1200" cap="none" dirty="0">
                <a:ln>
                  <a:noFill/>
                </a:ln>
                <a:solidFill>
                  <a:srgbClr val="666666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, abrir o arquivo “ida_rsa.pub” no bloco de notas e copie todo o conteúdo desse arquivo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6383C808-451C-6E06-1A5D-9DF415BB5CC6}"/>
              </a:ext>
            </a:extLst>
          </p:cNvPr>
          <p:cNvSpPr txBox="1"/>
          <p:nvPr/>
        </p:nvSpPr>
        <p:spPr>
          <a:xfrm>
            <a:off x="4588560" y="2136601"/>
            <a:ext cx="57167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0" i="0" u="none" strike="noStrike" kern="1200" cap="none" dirty="0">
                <a:ln>
                  <a:noFill/>
                </a:ln>
                <a:solidFill>
                  <a:srgbClr val="666666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Passo 2: No Github, crie uma conta, selecione ela no menu no canto superior direito e </a:t>
            </a:r>
            <a:r>
              <a:rPr lang="pt-BR" sz="1200" b="0" i="0" u="none" strike="noStrike" kern="1200" cap="none" dirty="0" err="1">
                <a:ln>
                  <a:noFill/>
                </a:ln>
                <a:solidFill>
                  <a:srgbClr val="666666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va</a:t>
            </a:r>
            <a:r>
              <a:rPr lang="pt-BR" sz="1200" b="0" i="0" u="none" strike="noStrike" kern="1200" cap="none" dirty="0">
                <a:ln>
                  <a:noFill/>
                </a:ln>
                <a:solidFill>
                  <a:srgbClr val="666666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 na opção “SSH </a:t>
            </a:r>
            <a:r>
              <a:rPr lang="pt-BR" sz="1200" b="0" i="0" u="none" strike="noStrike" kern="1200" cap="none" dirty="0" err="1">
                <a:ln>
                  <a:noFill/>
                </a:ln>
                <a:solidFill>
                  <a:srgbClr val="666666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and</a:t>
            </a:r>
            <a:r>
              <a:rPr lang="pt-BR" sz="1200" b="0" i="0" u="none" strike="noStrike" kern="1200" cap="none" dirty="0">
                <a:ln>
                  <a:noFill/>
                </a:ln>
                <a:solidFill>
                  <a:srgbClr val="666666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 GPG </a:t>
            </a:r>
            <a:r>
              <a:rPr lang="pt-BR" sz="1200" b="0" i="0" u="none" strike="noStrike" kern="1200" cap="none" dirty="0" err="1">
                <a:ln>
                  <a:noFill/>
                </a:ln>
                <a:solidFill>
                  <a:srgbClr val="666666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keys</a:t>
            </a:r>
            <a:r>
              <a:rPr lang="pt-BR" sz="1200" b="0" i="0" u="none" strike="noStrike" kern="1200" cap="none" dirty="0">
                <a:ln>
                  <a:noFill/>
                </a:ln>
                <a:solidFill>
                  <a:srgbClr val="666666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”</a:t>
            </a:r>
          </a:p>
          <a:p>
            <a:endParaRPr lang="pt-BR" sz="12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3674AB-3E49-8083-E039-E4B7BB48CE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a Livre: Forma 1">
            <a:extLst>
              <a:ext uri="{FF2B5EF4-FFF2-40B4-BE49-F238E27FC236}">
                <a16:creationId xmlns:a16="http://schemas.microsoft.com/office/drawing/2014/main" id="{ECD1017C-C838-6F8D-E84B-0380932EC8C8}"/>
              </a:ext>
            </a:extLst>
          </p:cNvPr>
          <p:cNvSpPr/>
          <p:nvPr/>
        </p:nvSpPr>
        <p:spPr>
          <a:xfrm>
            <a:off x="7086600" y="-685799"/>
            <a:ext cx="3886200" cy="63558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 cap="none">
              <a:ln>
                <a:noFill/>
              </a:ln>
              <a:latin typeface="Noto Sans" pitchFamily="34"/>
              <a:ea typeface="Noto Sans CJK SC" pitchFamily="2"/>
              <a:cs typeface="Noto Sans Devanagari" pitchFamily="2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72547B0-A0B6-E724-471D-970D910335D3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lum/>
            <a:alphaModFix amt="24000"/>
          </a:blip>
          <a:srcRect/>
          <a:stretch>
            <a:fillRect/>
          </a:stretch>
        </p:blipFill>
        <p:spPr>
          <a:xfrm>
            <a:off x="6903360" y="45360"/>
            <a:ext cx="6126840" cy="612684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ítulo 3">
            <a:extLst>
              <a:ext uri="{FF2B5EF4-FFF2-40B4-BE49-F238E27FC236}">
                <a16:creationId xmlns:a16="http://schemas.microsoft.com/office/drawing/2014/main" id="{D53AF941-71DC-AFBE-8613-ED69FA66770E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68000" y="178920"/>
            <a:ext cx="10276200" cy="1524600"/>
          </a:xfrm>
        </p:spPr>
        <p:txBody>
          <a:bodyPr vert="horz"/>
          <a:lstStyle/>
          <a:p>
            <a:pPr lvl="0" algn="l"/>
            <a:r>
              <a:rPr lang="pt-BR" dirty="0"/>
              <a:t>Quarta etapa: “</a:t>
            </a:r>
            <a:r>
              <a:rPr lang="pt-BR" dirty="0" err="1"/>
              <a:t>forkar</a:t>
            </a:r>
            <a:r>
              <a:rPr lang="pt-BR" dirty="0"/>
              <a:t>” o projeto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6500E87-756B-9486-724F-7F1D0F3B0198}"/>
              </a:ext>
            </a:extLst>
          </p:cNvPr>
          <p:cNvSpPr txBox="1"/>
          <p:nvPr/>
        </p:nvSpPr>
        <p:spPr>
          <a:xfrm>
            <a:off x="457200" y="1450800"/>
            <a:ext cx="9144000" cy="6066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1200" b="0" i="0" u="none" strike="noStrike" kern="1200" cap="none" dirty="0">
                <a:ln>
                  <a:noFill/>
                </a:ln>
                <a:solidFill>
                  <a:srgbClr val="666666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Para começar a trabalhar no projeto, primeiro ele deve ser adicionado ao seu próprio github, por meio do </a:t>
            </a:r>
            <a:r>
              <a:rPr lang="pt-BR" sz="1200" b="0" i="0" u="none" strike="noStrike" kern="1200" cap="none" dirty="0" err="1">
                <a:ln>
                  <a:noFill/>
                </a:ln>
                <a:solidFill>
                  <a:srgbClr val="666666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fork</a:t>
            </a:r>
            <a:r>
              <a:rPr lang="pt-BR" sz="1200" dirty="0">
                <a:solidFill>
                  <a:srgbClr val="666666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.</a:t>
            </a:r>
            <a:endParaRPr lang="pt-BR" sz="1200" b="0" i="0" u="none" strike="noStrike" kern="1200" cap="none" dirty="0">
              <a:ln>
                <a:noFill/>
              </a:ln>
              <a:solidFill>
                <a:srgbClr val="666666"/>
              </a:solidFill>
              <a:latin typeface="Noto Sans" pitchFamily="34"/>
              <a:ea typeface="Noto Sans CJK SC" pitchFamily="2"/>
              <a:cs typeface="Noto Sans Devanagari" pitchFamily="2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E75E7745-D1DF-68ED-14C8-F0FE5EE933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0002" y="3062312"/>
            <a:ext cx="9575286" cy="762314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CaixaDeTexto 24">
            <a:extLst>
              <a:ext uri="{FF2B5EF4-FFF2-40B4-BE49-F238E27FC236}">
                <a16:creationId xmlns:a16="http://schemas.microsoft.com/office/drawing/2014/main" id="{DE562DB3-8AEB-1206-A127-E6DA4A50BF72}"/>
              </a:ext>
            </a:extLst>
          </p:cNvPr>
          <p:cNvSpPr txBox="1"/>
          <p:nvPr/>
        </p:nvSpPr>
        <p:spPr>
          <a:xfrm>
            <a:off x="762480" y="2511560"/>
            <a:ext cx="957528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1200" b="0" i="0" u="none" strike="noStrike" kern="1200" cap="none" dirty="0">
                <a:ln>
                  <a:noFill/>
                </a:ln>
                <a:solidFill>
                  <a:srgbClr val="666666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Passo 1: Selecione o repositório que deseja trabalhar e dê um </a:t>
            </a:r>
            <a:r>
              <a:rPr lang="pt-BR" sz="1200" b="0" i="0" u="none" strike="noStrike" kern="1200" cap="none" dirty="0" err="1">
                <a:ln>
                  <a:noFill/>
                </a:ln>
                <a:solidFill>
                  <a:srgbClr val="666666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fork</a:t>
            </a:r>
            <a:r>
              <a:rPr lang="pt-BR" sz="1200" b="0" i="0" u="none" strike="noStrike" kern="1200" cap="none" dirty="0">
                <a:ln>
                  <a:noFill/>
                </a:ln>
                <a:solidFill>
                  <a:srgbClr val="666666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 para o seu reposit</a:t>
            </a:r>
            <a:r>
              <a:rPr lang="pt-BR" sz="1200" dirty="0">
                <a:solidFill>
                  <a:srgbClr val="666666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ório:</a:t>
            </a:r>
            <a:endParaRPr lang="pt-BR" sz="1200" b="0" i="0" u="none" strike="noStrike" kern="1200" cap="none" dirty="0">
              <a:ln>
                <a:noFill/>
              </a:ln>
              <a:solidFill>
                <a:srgbClr val="666666"/>
              </a:solidFill>
              <a:latin typeface="Noto Sans" pitchFamily="34"/>
              <a:ea typeface="Noto Sans CJK SC" pitchFamily="2"/>
              <a:cs typeface="Noto Sans Devanagari" pitchFamily="2"/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025ECE9E-FD42-46F3-9F73-66361615FCEF}"/>
              </a:ext>
            </a:extLst>
          </p:cNvPr>
          <p:cNvSpPr/>
          <p:nvPr/>
        </p:nvSpPr>
        <p:spPr>
          <a:xfrm>
            <a:off x="6656832" y="3014345"/>
            <a:ext cx="2395728" cy="85824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626473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1FDF61-75DB-ADA7-1E90-A98E2F8B53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a Livre: Forma 1">
            <a:extLst>
              <a:ext uri="{FF2B5EF4-FFF2-40B4-BE49-F238E27FC236}">
                <a16:creationId xmlns:a16="http://schemas.microsoft.com/office/drawing/2014/main" id="{62C9BD59-2FB0-F817-CB2A-8499517D435C}"/>
              </a:ext>
            </a:extLst>
          </p:cNvPr>
          <p:cNvSpPr/>
          <p:nvPr/>
        </p:nvSpPr>
        <p:spPr>
          <a:xfrm>
            <a:off x="7086600" y="-685799"/>
            <a:ext cx="3886200" cy="63558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 cap="none">
              <a:ln>
                <a:noFill/>
              </a:ln>
              <a:latin typeface="Noto Sans" pitchFamily="34"/>
              <a:ea typeface="Noto Sans CJK SC" pitchFamily="2"/>
              <a:cs typeface="Noto Sans Devanagari" pitchFamily="2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C3897B47-F294-1647-4C86-14BA03006652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lum/>
            <a:alphaModFix amt="24000"/>
          </a:blip>
          <a:srcRect/>
          <a:stretch>
            <a:fillRect/>
          </a:stretch>
        </p:blipFill>
        <p:spPr>
          <a:xfrm>
            <a:off x="6903360" y="45360"/>
            <a:ext cx="6126840" cy="612684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ítulo 3">
            <a:extLst>
              <a:ext uri="{FF2B5EF4-FFF2-40B4-BE49-F238E27FC236}">
                <a16:creationId xmlns:a16="http://schemas.microsoft.com/office/drawing/2014/main" id="{EEC0E92C-0CE3-CEDF-539B-751935A8FCD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68000" y="178920"/>
            <a:ext cx="10276200" cy="1524600"/>
          </a:xfrm>
        </p:spPr>
        <p:txBody>
          <a:bodyPr vert="horz"/>
          <a:lstStyle/>
          <a:p>
            <a:pPr lvl="0" algn="l"/>
            <a:r>
              <a:rPr lang="pt-BR" dirty="0"/>
              <a:t>Quinta etapa: clonar o repositório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0C876FD-4427-6D14-3214-655161C45E04}"/>
              </a:ext>
            </a:extLst>
          </p:cNvPr>
          <p:cNvSpPr txBox="1"/>
          <p:nvPr/>
        </p:nvSpPr>
        <p:spPr>
          <a:xfrm>
            <a:off x="457200" y="1450800"/>
            <a:ext cx="9848088" cy="6066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1200" b="0" i="0" u="none" strike="noStrike" kern="1200" cap="none" dirty="0">
                <a:ln>
                  <a:noFill/>
                </a:ln>
                <a:solidFill>
                  <a:srgbClr val="666666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Uma vez que você fez o </a:t>
            </a:r>
            <a:r>
              <a:rPr lang="pt-BR" sz="1200" b="0" i="0" u="none" strike="noStrike" kern="1200" cap="none" dirty="0" err="1">
                <a:ln>
                  <a:noFill/>
                </a:ln>
                <a:solidFill>
                  <a:srgbClr val="666666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fork</a:t>
            </a:r>
            <a:r>
              <a:rPr lang="pt-BR" sz="1200" b="0" i="0" u="none" strike="noStrike" kern="1200" cap="none" dirty="0">
                <a:ln>
                  <a:noFill/>
                </a:ln>
                <a:solidFill>
                  <a:srgbClr val="666666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 e criou a versão do repositório do projeto pessoal, você deverá baixar o projeto para o seu computador por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1200" dirty="0">
                <a:solidFill>
                  <a:srgbClr val="666666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meio de um clone, para que assim possa ser modificado.</a:t>
            </a:r>
            <a:endParaRPr lang="pt-BR" sz="1200" b="0" i="0" u="none" strike="noStrike" kern="1200" cap="none" dirty="0">
              <a:ln>
                <a:noFill/>
              </a:ln>
              <a:solidFill>
                <a:srgbClr val="666666"/>
              </a:solidFill>
              <a:latin typeface="Noto Sans" pitchFamily="34"/>
              <a:ea typeface="Noto Sans CJK SC" pitchFamily="2"/>
              <a:cs typeface="Noto Sans Devanagari" pitchFamily="2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88D7E699-5FA1-3EBE-95A0-23FA02DCAC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17031" y="2975400"/>
            <a:ext cx="3069753" cy="2431332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CaixaDeTexto 24">
            <a:extLst>
              <a:ext uri="{FF2B5EF4-FFF2-40B4-BE49-F238E27FC236}">
                <a16:creationId xmlns:a16="http://schemas.microsoft.com/office/drawing/2014/main" id="{67FBB177-4639-C609-EE9B-70299BFE13C9}"/>
              </a:ext>
            </a:extLst>
          </p:cNvPr>
          <p:cNvSpPr txBox="1"/>
          <p:nvPr/>
        </p:nvSpPr>
        <p:spPr>
          <a:xfrm>
            <a:off x="762480" y="2511560"/>
            <a:ext cx="957528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1200" b="0" i="0" u="none" strike="noStrike" kern="1200" cap="none" dirty="0">
                <a:ln>
                  <a:noFill/>
                </a:ln>
                <a:solidFill>
                  <a:srgbClr val="666666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Passo 1: Selecione o endereço SSH do repositório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8A1094F8-4AE1-E5F6-E8F2-637BE1FE427D}"/>
              </a:ext>
            </a:extLst>
          </p:cNvPr>
          <p:cNvSpPr/>
          <p:nvPr/>
        </p:nvSpPr>
        <p:spPr>
          <a:xfrm>
            <a:off x="1211400" y="4139057"/>
            <a:ext cx="2866824" cy="39636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 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761A248D-86B9-6FD1-36DE-973F969C521F}"/>
              </a:ext>
            </a:extLst>
          </p:cNvPr>
          <p:cNvSpPr txBox="1"/>
          <p:nvPr/>
        </p:nvSpPr>
        <p:spPr>
          <a:xfrm>
            <a:off x="4535424" y="2505706"/>
            <a:ext cx="5985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1200" b="0" i="0" u="none" strike="noStrike" kern="1200" cap="none" dirty="0">
                <a:ln>
                  <a:noFill/>
                </a:ln>
                <a:solidFill>
                  <a:srgbClr val="666666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Passo 2: Selecionar o diretório do computador onde você irá clonar o repositório e executar o seguinte comando: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7D0AC414-2B70-2061-85B8-F9D12A2508C8}"/>
              </a:ext>
            </a:extLst>
          </p:cNvPr>
          <p:cNvSpPr txBox="1"/>
          <p:nvPr/>
        </p:nvSpPr>
        <p:spPr>
          <a:xfrm>
            <a:off x="4622766" y="3160508"/>
            <a:ext cx="5715000" cy="606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>
                <a:solidFill>
                  <a:srgbClr val="CCCCCC"/>
                </a:solidFill>
                <a:highlight>
                  <a:srgbClr val="000000"/>
                </a:highlight>
              </a:defRPr>
            </a:pPr>
            <a:r>
              <a:rPr lang="pt-BR" sz="1200" b="0" i="0" u="none" strike="noStrike" kern="1200" cap="none" dirty="0" err="1">
                <a:ln>
                  <a:noFill/>
                </a:ln>
                <a:solidFill>
                  <a:srgbClr val="CCCCCC"/>
                </a:solidFill>
                <a:highlight>
                  <a:srgbClr val="000000"/>
                </a:highlight>
                <a:latin typeface="Lucida Console" pitchFamily="33"/>
                <a:ea typeface="Noto Sans CJK SC" pitchFamily="2"/>
                <a:cs typeface="Noto Sans Devanagari" pitchFamily="2"/>
              </a:rPr>
              <a:t>git</a:t>
            </a:r>
            <a:r>
              <a:rPr lang="pt-BR" sz="1200" b="0" i="0" u="none" strike="noStrike" kern="1200" cap="none" dirty="0">
                <a:ln>
                  <a:noFill/>
                </a:ln>
                <a:solidFill>
                  <a:srgbClr val="CCCCCC"/>
                </a:solidFill>
                <a:highlight>
                  <a:srgbClr val="000000"/>
                </a:highlight>
                <a:latin typeface="Lucida Console" pitchFamily="33"/>
                <a:ea typeface="Noto Sans CJK SC" pitchFamily="2"/>
                <a:cs typeface="Noto Sans Devanagari" pitchFamily="2"/>
              </a:rPr>
              <a:t> clone “o endereço </a:t>
            </a:r>
            <a:r>
              <a:rPr lang="pt-BR" sz="1200" b="0" i="0" u="none" strike="noStrike" kern="1200" cap="none" dirty="0" err="1">
                <a:ln>
                  <a:noFill/>
                </a:ln>
                <a:solidFill>
                  <a:srgbClr val="CCCCCC"/>
                </a:solidFill>
                <a:highlight>
                  <a:srgbClr val="000000"/>
                </a:highlight>
                <a:latin typeface="Lucida Console" pitchFamily="33"/>
                <a:ea typeface="Noto Sans CJK SC" pitchFamily="2"/>
                <a:cs typeface="Noto Sans Devanagari" pitchFamily="2"/>
              </a:rPr>
              <a:t>ssh</a:t>
            </a:r>
            <a:r>
              <a:rPr lang="pt-BR" sz="1200" dirty="0">
                <a:solidFill>
                  <a:srgbClr val="CCCCCC"/>
                </a:solidFill>
                <a:highlight>
                  <a:srgbClr val="000000"/>
                </a:highlight>
                <a:latin typeface="Lucida Console" pitchFamily="33"/>
                <a:ea typeface="Noto Sans CJK SC" pitchFamily="2"/>
                <a:cs typeface="Noto Sans Devanagari" pitchFamily="2"/>
              </a:rPr>
              <a:t>”</a:t>
            </a:r>
            <a:endParaRPr lang="pt-BR" sz="1200" b="0" i="0" u="none" strike="noStrike" kern="1200" cap="none" dirty="0">
              <a:ln>
                <a:noFill/>
              </a:ln>
              <a:solidFill>
                <a:srgbClr val="CCCCCC"/>
              </a:solidFill>
              <a:highlight>
                <a:srgbClr val="000000"/>
              </a:highlight>
              <a:latin typeface="Lucida Console" pitchFamily="33"/>
              <a:ea typeface="Noto Sans CJK SC" pitchFamily="2"/>
              <a:cs typeface="Noto Sans Devanagari" pitchFamily="2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E324D481-CCE1-5D23-FE53-22ADB8273F36}"/>
              </a:ext>
            </a:extLst>
          </p:cNvPr>
          <p:cNvSpPr txBox="1"/>
          <p:nvPr/>
        </p:nvSpPr>
        <p:spPr>
          <a:xfrm>
            <a:off x="4535424" y="3988104"/>
            <a:ext cx="5985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1200" b="0" i="0" u="none" strike="noStrike" kern="1200" cap="none" dirty="0">
                <a:ln>
                  <a:noFill/>
                </a:ln>
                <a:solidFill>
                  <a:srgbClr val="666666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Isso irá adicionar uma pasta nova, no diretório escolhido, contendo todo o projeto e todas as suas versões.</a:t>
            </a:r>
          </a:p>
        </p:txBody>
      </p:sp>
    </p:spTree>
    <p:extLst>
      <p:ext uri="{BB962C8B-B14F-4D97-AF65-F5344CB8AC3E}">
        <p14:creationId xmlns:p14="http://schemas.microsoft.com/office/powerpoint/2010/main" val="3991592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1AE149-D3C0-F8B2-48A4-A2553E0E7E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a Livre: Forma 1">
            <a:extLst>
              <a:ext uri="{FF2B5EF4-FFF2-40B4-BE49-F238E27FC236}">
                <a16:creationId xmlns:a16="http://schemas.microsoft.com/office/drawing/2014/main" id="{E65A5DAD-EF84-5D04-4134-023EC72102A9}"/>
              </a:ext>
            </a:extLst>
          </p:cNvPr>
          <p:cNvSpPr/>
          <p:nvPr/>
        </p:nvSpPr>
        <p:spPr>
          <a:xfrm>
            <a:off x="7086600" y="-685799"/>
            <a:ext cx="3886200" cy="63558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 cap="none">
              <a:ln>
                <a:noFill/>
              </a:ln>
              <a:latin typeface="Noto Sans" pitchFamily="34"/>
              <a:ea typeface="Noto Sans CJK SC" pitchFamily="2"/>
              <a:cs typeface="Noto Sans Devanagari" pitchFamily="2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8804E0C-4C99-2543-8572-AB10C8BA99DD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lum/>
            <a:alphaModFix amt="24000"/>
          </a:blip>
          <a:srcRect/>
          <a:stretch>
            <a:fillRect/>
          </a:stretch>
        </p:blipFill>
        <p:spPr>
          <a:xfrm>
            <a:off x="6903360" y="45360"/>
            <a:ext cx="6126840" cy="612684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ítulo 3">
            <a:extLst>
              <a:ext uri="{FF2B5EF4-FFF2-40B4-BE49-F238E27FC236}">
                <a16:creationId xmlns:a16="http://schemas.microsoft.com/office/drawing/2014/main" id="{42B69CC9-29E2-94AF-B406-A1F582D7CC81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68000" y="178920"/>
            <a:ext cx="10276200" cy="1524600"/>
          </a:xfrm>
        </p:spPr>
        <p:txBody>
          <a:bodyPr vert="horz"/>
          <a:lstStyle/>
          <a:p>
            <a:pPr lvl="0" algn="l"/>
            <a:r>
              <a:rPr lang="pt-BR" dirty="0"/>
              <a:t>Sexta etapa: modificações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6309889-E0D3-D047-655F-48133073049D}"/>
              </a:ext>
            </a:extLst>
          </p:cNvPr>
          <p:cNvSpPr txBox="1"/>
          <p:nvPr/>
        </p:nvSpPr>
        <p:spPr>
          <a:xfrm>
            <a:off x="457200" y="1450800"/>
            <a:ext cx="9848088" cy="6066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1200" b="0" i="0" u="none" strike="noStrike" kern="1200" cap="none" dirty="0">
                <a:ln>
                  <a:noFill/>
                </a:ln>
                <a:solidFill>
                  <a:srgbClr val="666666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Depois de ter trabalhado no projeto e ter feito as modificações, é importante iniciar os procedimentos para salvá-los no github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72CB7C00-51B8-E69F-7778-D44A07D494B7}"/>
              </a:ext>
            </a:extLst>
          </p:cNvPr>
          <p:cNvSpPr txBox="1"/>
          <p:nvPr/>
        </p:nvSpPr>
        <p:spPr>
          <a:xfrm>
            <a:off x="4535424" y="2505706"/>
            <a:ext cx="598558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1200" dirty="0">
                <a:solidFill>
                  <a:srgbClr val="666666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Passo 3: Fazer o </a:t>
            </a:r>
            <a:r>
              <a:rPr lang="pt-BR" sz="1200" dirty="0" err="1">
                <a:solidFill>
                  <a:srgbClr val="666666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commit</a:t>
            </a:r>
            <a:r>
              <a:rPr lang="pt-BR" sz="1200" dirty="0">
                <a:solidFill>
                  <a:srgbClr val="666666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 das mudanças</a:t>
            </a:r>
            <a:endParaRPr lang="pt-BR" sz="1200" b="0" i="0" u="none" strike="noStrike" kern="1200" cap="none" dirty="0">
              <a:ln>
                <a:noFill/>
              </a:ln>
              <a:solidFill>
                <a:srgbClr val="666666"/>
              </a:solidFill>
              <a:latin typeface="Noto Sans" pitchFamily="34"/>
              <a:ea typeface="Noto Sans CJK SC" pitchFamily="2"/>
              <a:cs typeface="Noto Sans Devanagari" pitchFamily="2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12E94FAB-D1E6-996E-C5C0-38BF8355820C}"/>
              </a:ext>
            </a:extLst>
          </p:cNvPr>
          <p:cNvSpPr txBox="1"/>
          <p:nvPr/>
        </p:nvSpPr>
        <p:spPr>
          <a:xfrm>
            <a:off x="759492" y="3303446"/>
            <a:ext cx="3306600" cy="606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>
                <a:solidFill>
                  <a:srgbClr val="CCCCCC"/>
                </a:solidFill>
                <a:highlight>
                  <a:srgbClr val="000000"/>
                </a:highlight>
              </a:defRPr>
            </a:pPr>
            <a:r>
              <a:rPr lang="pt-BR" sz="1200" dirty="0" err="1">
                <a:solidFill>
                  <a:srgbClr val="CCCCCC"/>
                </a:solidFill>
                <a:highlight>
                  <a:srgbClr val="000000"/>
                </a:highlight>
                <a:latin typeface="Lucida Console" pitchFamily="33"/>
                <a:ea typeface="Noto Sans CJK SC" pitchFamily="2"/>
                <a:cs typeface="Noto Sans Devanagari" pitchFamily="2"/>
              </a:rPr>
              <a:t>git</a:t>
            </a:r>
            <a:r>
              <a:rPr lang="pt-BR" sz="1200" dirty="0">
                <a:solidFill>
                  <a:srgbClr val="CCCCCC"/>
                </a:solidFill>
                <a:highlight>
                  <a:srgbClr val="000000"/>
                </a:highlight>
                <a:latin typeface="Lucida Console" pitchFamily="33"/>
                <a:ea typeface="Noto Sans CJK SC" pitchFamily="2"/>
                <a:cs typeface="Noto Sans Devanagari" pitchFamily="2"/>
              </a:rPr>
              <a:t> </a:t>
            </a:r>
            <a:r>
              <a:rPr lang="pt-BR" sz="1200" dirty="0" err="1">
                <a:solidFill>
                  <a:srgbClr val="CCCCCC"/>
                </a:solidFill>
                <a:highlight>
                  <a:srgbClr val="000000"/>
                </a:highlight>
                <a:latin typeface="Lucida Console" pitchFamily="33"/>
                <a:ea typeface="Noto Sans CJK SC" pitchFamily="2"/>
                <a:cs typeface="Noto Sans Devanagari" pitchFamily="2"/>
              </a:rPr>
              <a:t>branch</a:t>
            </a:r>
            <a:r>
              <a:rPr lang="pt-BR" sz="1200" dirty="0">
                <a:solidFill>
                  <a:srgbClr val="CCCCCC"/>
                </a:solidFill>
                <a:highlight>
                  <a:srgbClr val="000000"/>
                </a:highlight>
                <a:latin typeface="Lucida Console" pitchFamily="33"/>
                <a:ea typeface="Noto Sans CJK SC" pitchFamily="2"/>
                <a:cs typeface="Noto Sans Devanagari" pitchFamily="2"/>
              </a:rPr>
              <a:t> –M </a:t>
            </a:r>
            <a:r>
              <a:rPr lang="pt-BR" sz="1200" dirty="0" err="1">
                <a:solidFill>
                  <a:srgbClr val="CCCCCC"/>
                </a:solidFill>
                <a:highlight>
                  <a:srgbClr val="000000"/>
                </a:highlight>
                <a:latin typeface="Lucida Console" pitchFamily="33"/>
                <a:ea typeface="Noto Sans CJK SC" pitchFamily="2"/>
                <a:cs typeface="Noto Sans Devanagari" pitchFamily="2"/>
              </a:rPr>
              <a:t>Main</a:t>
            </a:r>
            <a:endParaRPr lang="pt-BR" sz="1200" b="0" i="0" u="none" strike="noStrike" kern="1200" cap="none" dirty="0">
              <a:ln>
                <a:noFill/>
              </a:ln>
              <a:solidFill>
                <a:srgbClr val="CCCCCC"/>
              </a:solidFill>
              <a:highlight>
                <a:srgbClr val="000000"/>
              </a:highlight>
              <a:latin typeface="Lucida Console" pitchFamily="33"/>
              <a:ea typeface="Noto Sans CJK SC" pitchFamily="2"/>
              <a:cs typeface="Noto Sans Devanagari" pitchFamily="2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655285F9-8444-AA9F-E232-5F9BFD6E5280}"/>
              </a:ext>
            </a:extLst>
          </p:cNvPr>
          <p:cNvSpPr txBox="1"/>
          <p:nvPr/>
        </p:nvSpPr>
        <p:spPr>
          <a:xfrm>
            <a:off x="762480" y="2512109"/>
            <a:ext cx="338889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1200" b="0" i="0" u="none" strike="noStrike" kern="1200" cap="none" dirty="0">
                <a:ln>
                  <a:noFill/>
                </a:ln>
                <a:solidFill>
                  <a:srgbClr val="666666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Passo 1: Especificar a ramificação (pode ser a mesma do projeto original, que por padrão é </a:t>
            </a:r>
            <a:r>
              <a:rPr lang="pt-BR" sz="1200" b="0" i="0" u="none" strike="noStrike" kern="1200" cap="none" dirty="0" err="1">
                <a:ln>
                  <a:noFill/>
                </a:ln>
                <a:solidFill>
                  <a:srgbClr val="666666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Main</a:t>
            </a:r>
            <a:r>
              <a:rPr lang="pt-BR" sz="1200" b="0" i="0" u="none" strike="noStrike" kern="1200" cap="none" dirty="0">
                <a:ln>
                  <a:noFill/>
                </a:ln>
                <a:solidFill>
                  <a:srgbClr val="666666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)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633E4E15-5BA9-B0F4-551D-35D07E784E19}"/>
              </a:ext>
            </a:extLst>
          </p:cNvPr>
          <p:cNvSpPr txBox="1"/>
          <p:nvPr/>
        </p:nvSpPr>
        <p:spPr>
          <a:xfrm>
            <a:off x="759492" y="4512266"/>
            <a:ext cx="3306600" cy="606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>
                <a:solidFill>
                  <a:srgbClr val="CCCCCC"/>
                </a:solidFill>
                <a:highlight>
                  <a:srgbClr val="000000"/>
                </a:highlight>
              </a:defRPr>
            </a:pPr>
            <a:r>
              <a:rPr lang="pt-BR" sz="1200" b="0" i="0" u="none" strike="noStrike" kern="1200" cap="none" dirty="0" err="1">
                <a:ln>
                  <a:noFill/>
                </a:ln>
                <a:solidFill>
                  <a:srgbClr val="CCCCCC"/>
                </a:solidFill>
                <a:highlight>
                  <a:srgbClr val="000000"/>
                </a:highlight>
                <a:latin typeface="Lucida Console" pitchFamily="33"/>
                <a:ea typeface="Noto Sans CJK SC" pitchFamily="2"/>
                <a:cs typeface="Noto Sans Devanagari" pitchFamily="2"/>
              </a:rPr>
              <a:t>git</a:t>
            </a:r>
            <a:r>
              <a:rPr lang="pt-BR" sz="1200" b="0" i="0" u="none" strike="noStrike" kern="1200" cap="none" dirty="0">
                <a:ln>
                  <a:noFill/>
                </a:ln>
                <a:solidFill>
                  <a:srgbClr val="CCCCCC"/>
                </a:solidFill>
                <a:highlight>
                  <a:srgbClr val="000000"/>
                </a:highlight>
                <a:latin typeface="Lucida Console" pitchFamily="33"/>
                <a:ea typeface="Noto Sans CJK SC" pitchFamily="2"/>
                <a:cs typeface="Noto Sans Devanagari" pitchFamily="2"/>
              </a:rPr>
              <a:t> </a:t>
            </a:r>
            <a:r>
              <a:rPr lang="pt-BR" sz="1200" b="0" i="0" u="none" strike="noStrike" kern="1200" cap="none" dirty="0" err="1">
                <a:ln>
                  <a:noFill/>
                </a:ln>
                <a:solidFill>
                  <a:srgbClr val="CCCCCC"/>
                </a:solidFill>
                <a:highlight>
                  <a:srgbClr val="000000"/>
                </a:highlight>
                <a:latin typeface="Lucida Console" pitchFamily="33"/>
                <a:ea typeface="Noto Sans CJK SC" pitchFamily="2"/>
                <a:cs typeface="Noto Sans Devanagari" pitchFamily="2"/>
              </a:rPr>
              <a:t>add</a:t>
            </a:r>
            <a:r>
              <a:rPr lang="pt-BR" sz="1200" b="0" i="0" u="none" strike="noStrike" kern="1200" cap="none" dirty="0">
                <a:ln>
                  <a:noFill/>
                </a:ln>
                <a:solidFill>
                  <a:srgbClr val="CCCCCC"/>
                </a:solidFill>
                <a:highlight>
                  <a:srgbClr val="000000"/>
                </a:highlight>
                <a:latin typeface="Lucida Console" pitchFamily="33"/>
                <a:ea typeface="Noto Sans CJK SC" pitchFamily="2"/>
                <a:cs typeface="Noto Sans Devanagari" pitchFamily="2"/>
              </a:rPr>
              <a:t> .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CD653242-2170-C640-C68F-A5CF448832FC}"/>
              </a:ext>
            </a:extLst>
          </p:cNvPr>
          <p:cNvSpPr txBox="1"/>
          <p:nvPr/>
        </p:nvSpPr>
        <p:spPr>
          <a:xfrm>
            <a:off x="762480" y="4063960"/>
            <a:ext cx="338889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1200" b="0" i="0" u="none" strike="noStrike" kern="1200" cap="none" dirty="0">
                <a:ln>
                  <a:noFill/>
                </a:ln>
                <a:solidFill>
                  <a:srgbClr val="666666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Passo 2: Adicionar as mudanças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C62F2AF7-FBB9-3435-3E9D-7868FE912B62}"/>
              </a:ext>
            </a:extLst>
          </p:cNvPr>
          <p:cNvSpPr txBox="1"/>
          <p:nvPr/>
        </p:nvSpPr>
        <p:spPr>
          <a:xfrm>
            <a:off x="4535423" y="2927711"/>
            <a:ext cx="5545201" cy="606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>
                <a:solidFill>
                  <a:srgbClr val="CCCCCC"/>
                </a:solidFill>
                <a:highlight>
                  <a:srgbClr val="000000"/>
                </a:highlight>
              </a:defRPr>
            </a:pPr>
            <a:r>
              <a:rPr lang="pt-BR" sz="1200" b="0" i="0" u="none" strike="noStrike" kern="1200" cap="none" dirty="0" err="1">
                <a:ln>
                  <a:noFill/>
                </a:ln>
                <a:solidFill>
                  <a:srgbClr val="CCCCCC"/>
                </a:solidFill>
                <a:highlight>
                  <a:srgbClr val="000000"/>
                </a:highlight>
                <a:latin typeface="Lucida Console" pitchFamily="33"/>
                <a:ea typeface="Noto Sans CJK SC" pitchFamily="2"/>
                <a:cs typeface="Noto Sans Devanagari" pitchFamily="2"/>
              </a:rPr>
              <a:t>git</a:t>
            </a:r>
            <a:r>
              <a:rPr lang="pt-BR" sz="1200" b="0" i="0" u="none" strike="noStrike" kern="1200" cap="none" dirty="0">
                <a:ln>
                  <a:noFill/>
                </a:ln>
                <a:solidFill>
                  <a:srgbClr val="CCCCCC"/>
                </a:solidFill>
                <a:highlight>
                  <a:srgbClr val="000000"/>
                </a:highlight>
                <a:latin typeface="Lucida Console" pitchFamily="33"/>
                <a:ea typeface="Noto Sans CJK SC" pitchFamily="2"/>
                <a:cs typeface="Noto Sans Devanagari" pitchFamily="2"/>
              </a:rPr>
              <a:t> </a:t>
            </a:r>
            <a:r>
              <a:rPr lang="pt-BR" sz="1200" dirty="0" err="1">
                <a:solidFill>
                  <a:srgbClr val="CCCCCC"/>
                </a:solidFill>
                <a:highlight>
                  <a:srgbClr val="000000"/>
                </a:highlight>
                <a:latin typeface="Lucida Console" pitchFamily="33"/>
                <a:ea typeface="Noto Sans CJK SC" pitchFamily="2"/>
                <a:cs typeface="Noto Sans Devanagari" pitchFamily="2"/>
              </a:rPr>
              <a:t>commit</a:t>
            </a:r>
            <a:r>
              <a:rPr lang="pt-BR" sz="1200" dirty="0">
                <a:solidFill>
                  <a:srgbClr val="CCCCCC"/>
                </a:solidFill>
                <a:highlight>
                  <a:srgbClr val="000000"/>
                </a:highlight>
                <a:latin typeface="Lucida Console" pitchFamily="33"/>
                <a:ea typeface="Noto Sans CJK SC" pitchFamily="2"/>
                <a:cs typeface="Noto Sans Devanagari" pitchFamily="2"/>
              </a:rPr>
              <a:t> –m “Explicação das mudanças”</a:t>
            </a:r>
            <a:endParaRPr lang="pt-BR" sz="1200" b="0" i="0" u="none" strike="noStrike" kern="1200" cap="none" dirty="0">
              <a:ln>
                <a:noFill/>
              </a:ln>
              <a:solidFill>
                <a:srgbClr val="CCCCCC"/>
              </a:solidFill>
              <a:highlight>
                <a:srgbClr val="000000"/>
              </a:highlight>
              <a:latin typeface="Lucida Console" pitchFamily="33"/>
              <a:ea typeface="Noto Sans CJK SC" pitchFamily="2"/>
              <a:cs typeface="Noto Sans Devanagari" pitchFamily="2"/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056D82BB-08A4-7782-8404-F5F833E0CC45}"/>
              </a:ext>
            </a:extLst>
          </p:cNvPr>
          <p:cNvSpPr txBox="1"/>
          <p:nvPr/>
        </p:nvSpPr>
        <p:spPr>
          <a:xfrm>
            <a:off x="4535424" y="3786961"/>
            <a:ext cx="598558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1200" dirty="0">
                <a:solidFill>
                  <a:srgbClr val="666666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Passo 4: Enviar as mudanças para o repositório virtual</a:t>
            </a:r>
            <a:endParaRPr lang="pt-BR" sz="1200" b="0" i="0" u="none" strike="noStrike" kern="1200" cap="none" dirty="0">
              <a:ln>
                <a:noFill/>
              </a:ln>
              <a:solidFill>
                <a:srgbClr val="666666"/>
              </a:solidFill>
              <a:latin typeface="Noto Sans" pitchFamily="34"/>
              <a:ea typeface="Noto Sans CJK SC" pitchFamily="2"/>
              <a:cs typeface="Noto Sans Devanagari" pitchFamily="2"/>
            </a:endParaRP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AFF0871E-E717-880D-EA29-08901149FBE1}"/>
              </a:ext>
            </a:extLst>
          </p:cNvPr>
          <p:cNvSpPr txBox="1"/>
          <p:nvPr/>
        </p:nvSpPr>
        <p:spPr>
          <a:xfrm>
            <a:off x="4535423" y="4208966"/>
            <a:ext cx="5545201" cy="606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>
                <a:solidFill>
                  <a:srgbClr val="CCCCCC"/>
                </a:solidFill>
                <a:highlight>
                  <a:srgbClr val="000000"/>
                </a:highlight>
              </a:defRPr>
            </a:pPr>
            <a:r>
              <a:rPr lang="pt-BR" sz="1200" b="0" i="0" u="none" strike="noStrike" kern="1200" cap="none" dirty="0" err="1">
                <a:ln>
                  <a:noFill/>
                </a:ln>
                <a:solidFill>
                  <a:srgbClr val="CCCCCC"/>
                </a:solidFill>
                <a:highlight>
                  <a:srgbClr val="000000"/>
                </a:highlight>
                <a:latin typeface="Lucida Console" pitchFamily="33"/>
                <a:ea typeface="Noto Sans CJK SC" pitchFamily="2"/>
                <a:cs typeface="Noto Sans Devanagari" pitchFamily="2"/>
              </a:rPr>
              <a:t>git</a:t>
            </a:r>
            <a:r>
              <a:rPr lang="pt-BR" sz="1200" b="0" i="0" u="none" strike="noStrike" kern="1200" cap="none" dirty="0">
                <a:ln>
                  <a:noFill/>
                </a:ln>
                <a:solidFill>
                  <a:srgbClr val="CCCCCC"/>
                </a:solidFill>
                <a:highlight>
                  <a:srgbClr val="000000"/>
                </a:highlight>
                <a:latin typeface="Lucida Console" pitchFamily="33"/>
                <a:ea typeface="Noto Sans CJK SC" pitchFamily="2"/>
                <a:cs typeface="Noto Sans Devanagari" pitchFamily="2"/>
              </a:rPr>
              <a:t> </a:t>
            </a:r>
            <a:r>
              <a:rPr lang="pt-BR" sz="1200" b="0" i="0" u="none" strike="noStrike" kern="1200" cap="none" dirty="0" err="1">
                <a:ln>
                  <a:noFill/>
                </a:ln>
                <a:solidFill>
                  <a:srgbClr val="CCCCCC"/>
                </a:solidFill>
                <a:highlight>
                  <a:srgbClr val="000000"/>
                </a:highlight>
                <a:latin typeface="Lucida Console" pitchFamily="33"/>
                <a:ea typeface="Noto Sans CJK SC" pitchFamily="2"/>
                <a:cs typeface="Noto Sans Devanagari" pitchFamily="2"/>
              </a:rPr>
              <a:t>pull</a:t>
            </a:r>
            <a:r>
              <a:rPr lang="pt-BR" sz="1200" b="0" i="0" u="none" strike="noStrike" kern="1200" cap="none" dirty="0">
                <a:ln>
                  <a:noFill/>
                </a:ln>
                <a:solidFill>
                  <a:srgbClr val="CCCCCC"/>
                </a:solidFill>
                <a:highlight>
                  <a:srgbClr val="000000"/>
                </a:highlight>
                <a:latin typeface="Lucida Console" pitchFamily="33"/>
                <a:ea typeface="Noto Sans CJK SC" pitchFamily="2"/>
                <a:cs typeface="Noto Sans Devanagari" pitchFamily="2"/>
              </a:rPr>
              <a:t> </a:t>
            </a:r>
            <a:r>
              <a:rPr lang="pt-BR" sz="1200" b="0" i="0" u="none" strike="noStrike" kern="1200" cap="none" dirty="0" err="1">
                <a:ln>
                  <a:noFill/>
                </a:ln>
                <a:solidFill>
                  <a:srgbClr val="CCCCCC"/>
                </a:solidFill>
                <a:highlight>
                  <a:srgbClr val="000000"/>
                </a:highlight>
                <a:latin typeface="Lucida Console" pitchFamily="33"/>
                <a:ea typeface="Noto Sans CJK SC" pitchFamily="2"/>
                <a:cs typeface="Noto Sans Devanagari" pitchFamily="2"/>
              </a:rPr>
              <a:t>origin</a:t>
            </a:r>
            <a:r>
              <a:rPr lang="pt-BR" sz="1200" b="0" i="0" u="none" strike="noStrike" kern="1200" cap="none" dirty="0">
                <a:ln>
                  <a:noFill/>
                </a:ln>
                <a:solidFill>
                  <a:srgbClr val="CCCCCC"/>
                </a:solidFill>
                <a:highlight>
                  <a:srgbClr val="000000"/>
                </a:highlight>
                <a:latin typeface="Lucida Console" pitchFamily="33"/>
                <a:ea typeface="Noto Sans CJK SC" pitchFamily="2"/>
                <a:cs typeface="Noto Sans Devanagari" pitchFamily="2"/>
              </a:rPr>
              <a:t> </a:t>
            </a:r>
            <a:r>
              <a:rPr lang="pt-BR" sz="1200" b="0" i="0" u="none" strike="noStrike" kern="1200" cap="none" dirty="0" err="1">
                <a:ln>
                  <a:noFill/>
                </a:ln>
                <a:solidFill>
                  <a:srgbClr val="CCCCCC"/>
                </a:solidFill>
                <a:highlight>
                  <a:srgbClr val="000000"/>
                </a:highlight>
                <a:latin typeface="Lucida Console" pitchFamily="33"/>
                <a:ea typeface="Noto Sans CJK SC" pitchFamily="2"/>
                <a:cs typeface="Noto Sans Devanagari" pitchFamily="2"/>
              </a:rPr>
              <a:t>Main</a:t>
            </a:r>
            <a:endParaRPr lang="pt-BR" sz="1200" b="0" i="0" u="none" strike="noStrike" kern="1200" cap="none" dirty="0">
              <a:ln>
                <a:noFill/>
              </a:ln>
              <a:solidFill>
                <a:srgbClr val="CCCCCC"/>
              </a:solidFill>
              <a:highlight>
                <a:srgbClr val="000000"/>
              </a:highlight>
              <a:latin typeface="Lucida Console" pitchFamily="33"/>
              <a:ea typeface="Noto Sans CJK SC" pitchFamily="2"/>
              <a:cs typeface="Noto Sans Devanagari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682009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3A1184-765B-1C2C-AC67-ABBB8BA669D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/>
            <a:r>
              <a:rPr lang="pt-BR"/>
              <a:t>Passos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9BD3A0E-CBE0-2262-DC6F-3128C4599D28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 vert="horz"/>
          <a:lstStyle/>
          <a:p>
            <a:pPr lvl="0">
              <a:buSzPct val="45000"/>
              <a:buFont typeface="StarSymbol"/>
              <a:buChar char="●"/>
            </a:pPr>
            <a:r>
              <a:rPr lang="pt-BR"/>
              <a:t>Fundamentos</a:t>
            </a:r>
          </a:p>
          <a:p>
            <a:pPr lvl="0">
              <a:buSzPct val="45000"/>
              <a:buFont typeface="StarSymbol"/>
              <a:buChar char="●"/>
            </a:pPr>
            <a:r>
              <a:rPr lang="pt-BR"/>
              <a:t>Git</a:t>
            </a:r>
          </a:p>
          <a:p>
            <a:pPr lvl="0">
              <a:buSzPct val="45000"/>
              <a:buFont typeface="StarSymbol"/>
              <a:buChar char="●"/>
            </a:pPr>
            <a:r>
              <a:rPr lang="pt-BR"/>
              <a:t>Github</a:t>
            </a:r>
          </a:p>
          <a:p>
            <a:pPr lvl="0">
              <a:spcBef>
                <a:spcPts val="1191"/>
              </a:spcBef>
              <a:spcAft>
                <a:spcPts val="992"/>
              </a:spcAft>
              <a:buSzPct val="45000"/>
              <a:buFont typeface="StarSymbol"/>
              <a:buChar char="●"/>
            </a:pPr>
            <a:r>
              <a:rPr lang="pt-BR"/>
              <a:t>Organização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FB0BD352-3C2A-6293-DE37-0F5378FDB913}"/>
              </a:ext>
            </a:extLst>
          </p:cNvPr>
          <p:cNvSpPr txBox="1"/>
          <p:nvPr/>
        </p:nvSpPr>
        <p:spPr>
          <a:xfrm>
            <a:off x="822960" y="1828800"/>
            <a:ext cx="2376000" cy="4014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1800" b="1" i="0" u="none" strike="noStrike" kern="1200" cap="none">
                <a:ln>
                  <a:noFill/>
                </a:ln>
                <a:latin typeface="Noto Sans" pitchFamily="34"/>
                <a:ea typeface="Noto Sans CJK SC" pitchFamily="2"/>
                <a:cs typeface="Noto Sans Devanagari" pitchFamily="2"/>
              </a:rPr>
              <a:t>Conceito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6F8ED613-96ED-5FFD-11A7-8770E28C832F}"/>
              </a:ext>
            </a:extLst>
          </p:cNvPr>
          <p:cNvSpPr txBox="1"/>
          <p:nvPr/>
        </p:nvSpPr>
        <p:spPr>
          <a:xfrm>
            <a:off x="1097280" y="2440800"/>
            <a:ext cx="5737153" cy="1767492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1600" b="0" i="0" u="none" strike="noStrike" kern="1200" cap="none">
                <a:ln>
                  <a:noFill/>
                </a:ln>
                <a:solidFill>
                  <a:srgbClr val="666666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Criado por Linus Torvalds para controlar o desenvolvimento do Linux, o git é um programa que permite controlar o desenvolvimento de um projeto, por meio de registro de versões, ferramentas para enviar e receber arquivos, e mecanismos que automaticamente identificam modificações.</a:t>
            </a:r>
          </a:p>
        </p:txBody>
      </p:sp>
      <p:sp>
        <p:nvSpPr>
          <p:cNvPr id="4" name="Forma Livre: Forma 3">
            <a:extLst>
              <a:ext uri="{FF2B5EF4-FFF2-40B4-BE49-F238E27FC236}">
                <a16:creationId xmlns:a16="http://schemas.microsoft.com/office/drawing/2014/main" id="{D807F56D-3C92-87C4-AAB9-7C68C820FF43}"/>
              </a:ext>
            </a:extLst>
          </p:cNvPr>
          <p:cNvSpPr/>
          <p:nvPr/>
        </p:nvSpPr>
        <p:spPr>
          <a:xfrm>
            <a:off x="914400" y="2390400"/>
            <a:ext cx="91440" cy="2194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ED4DA">
              <a:alpha val="50000"/>
            </a:srgbClr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 cap="none">
              <a:ln>
                <a:noFill/>
              </a:ln>
              <a:latin typeface="Noto Sans" pitchFamily="34"/>
              <a:ea typeface="Noto Sans CJK SC" pitchFamily="2"/>
              <a:cs typeface="Noto Sans Devanagari" pitchFamily="2"/>
            </a:endParaRPr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B9D03F03-E6B4-A66B-4610-1ACDB5CA5D9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/>
            <a:r>
              <a:rPr lang="pt-BR"/>
              <a:t>Git – Version Control System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FD4994A6-0A57-8EB8-BFBA-30E837235713}"/>
              </a:ext>
            </a:extLst>
          </p:cNvPr>
          <p:cNvSpPr txBox="1"/>
          <p:nvPr/>
        </p:nvSpPr>
        <p:spPr>
          <a:xfrm>
            <a:off x="824400" y="457200"/>
            <a:ext cx="5119200" cy="164447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3000" b="1" i="0" u="none" strike="noStrike" kern="1200" cap="none">
                <a:ln>
                  <a:noFill/>
                </a:ln>
                <a:latin typeface="Noto Sans" pitchFamily="34"/>
                <a:ea typeface="Noto Sans CJK SC" pitchFamily="2"/>
                <a:cs typeface="Noto Sans Devanagari" pitchFamily="2"/>
              </a:rPr>
              <a:t>Repositorio Remoto e Local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640430D-9186-04F8-C659-B83555DA94AA}"/>
              </a:ext>
            </a:extLst>
          </p:cNvPr>
          <p:cNvSpPr txBox="1"/>
          <p:nvPr/>
        </p:nvSpPr>
        <p:spPr>
          <a:xfrm>
            <a:off x="1097279" y="1828800"/>
            <a:ext cx="3342745" cy="3234047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1200" b="0" i="0" u="none" strike="noStrike" kern="1200" cap="none" dirty="0">
                <a:ln>
                  <a:noFill/>
                </a:ln>
                <a:solidFill>
                  <a:srgbClr val="666666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Um projeto controlado pelo </a:t>
            </a:r>
            <a:r>
              <a:rPr lang="pt-BR" sz="1200" b="0" i="0" u="none" strike="noStrike" kern="1200" cap="none" dirty="0" err="1">
                <a:ln>
                  <a:noFill/>
                </a:ln>
                <a:solidFill>
                  <a:srgbClr val="666666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git</a:t>
            </a:r>
            <a:r>
              <a:rPr lang="pt-BR" sz="1200" b="0" i="0" u="none" strike="noStrike" kern="1200" cap="none" dirty="0">
                <a:ln>
                  <a:noFill/>
                </a:ln>
                <a:solidFill>
                  <a:srgbClr val="666666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 é chamado de </a:t>
            </a:r>
            <a:r>
              <a:rPr lang="pt-BR" sz="1200" b="1" i="0" u="none" strike="noStrike" kern="1200" cap="none" dirty="0">
                <a:ln>
                  <a:noFill/>
                </a:ln>
                <a:solidFill>
                  <a:srgbClr val="666666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repositório de versionamento.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200" b="1" i="0" u="none" strike="noStrike" kern="1200" cap="none" dirty="0">
              <a:ln>
                <a:noFill/>
              </a:ln>
              <a:solidFill>
                <a:srgbClr val="666666"/>
              </a:solidFill>
              <a:latin typeface="Noto Sans" pitchFamily="34"/>
              <a:ea typeface="Noto Sans CJK SC" pitchFamily="2"/>
              <a:cs typeface="Noto Sans Devanagari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1200" b="0" i="0" u="none" strike="noStrike" kern="1200" cap="none" dirty="0">
                <a:ln>
                  <a:noFill/>
                </a:ln>
                <a:solidFill>
                  <a:srgbClr val="666666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Tipicamente uma copia oficial do repositório fica salva em um servidor (repositório remoto) .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200" b="0" i="0" u="none" strike="noStrike" kern="1200" cap="none" dirty="0">
              <a:ln>
                <a:noFill/>
              </a:ln>
              <a:solidFill>
                <a:srgbClr val="666666"/>
              </a:solidFill>
              <a:latin typeface="Noto Sans" pitchFamily="34"/>
              <a:ea typeface="Noto Sans CJK SC" pitchFamily="2"/>
              <a:cs typeface="Noto Sans Devanagari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1200" b="0" i="0" u="none" strike="noStrike" kern="1200" cap="none" dirty="0">
                <a:ln>
                  <a:noFill/>
                </a:ln>
                <a:solidFill>
                  <a:srgbClr val="666666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Cada pessoa que trabalha no projeto pode fazer uma copia do repositório para o seu computador (repositório local). A pessoa então faz suas alterações no projeto (novos </a:t>
            </a:r>
            <a:r>
              <a:rPr lang="pt-BR" sz="1200" b="0" i="0" u="none" strike="noStrike" kern="1200" cap="none" dirty="0" err="1">
                <a:ln>
                  <a:noFill/>
                </a:ln>
                <a:solidFill>
                  <a:srgbClr val="666666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commits</a:t>
            </a:r>
            <a:r>
              <a:rPr lang="pt-BR" sz="1200" b="0" i="0" u="none" strike="noStrike" kern="1200" cap="none" dirty="0">
                <a:ln>
                  <a:noFill/>
                </a:ln>
                <a:solidFill>
                  <a:srgbClr val="666666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) e depois salva as alterações no servidor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200" b="1" i="0" u="none" strike="noStrike" kern="1200" cap="none" dirty="0">
              <a:ln>
                <a:noFill/>
              </a:ln>
              <a:solidFill>
                <a:srgbClr val="666666"/>
              </a:solidFill>
              <a:latin typeface="Noto Sans" pitchFamily="34"/>
              <a:ea typeface="Noto Sans CJK SC" pitchFamily="2"/>
              <a:cs typeface="Noto Sans Devanagari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200" b="1" i="0" u="none" strike="noStrike" kern="1200" cap="none" dirty="0">
              <a:ln>
                <a:noFill/>
              </a:ln>
              <a:solidFill>
                <a:srgbClr val="666666"/>
              </a:solidFill>
              <a:latin typeface="Noto Sans" pitchFamily="34"/>
              <a:ea typeface="Noto Sans CJK SC" pitchFamily="2"/>
              <a:cs typeface="Noto Sans Devanagari" pitchFamily="2"/>
            </a:endParaRPr>
          </a:p>
        </p:txBody>
      </p:sp>
      <p:sp>
        <p:nvSpPr>
          <p:cNvPr id="4" name="Forma Livre: Forma 3">
            <a:extLst>
              <a:ext uri="{FF2B5EF4-FFF2-40B4-BE49-F238E27FC236}">
                <a16:creationId xmlns:a16="http://schemas.microsoft.com/office/drawing/2014/main" id="{27E964AD-68C0-0C1A-7737-47EEE707A8A5}"/>
              </a:ext>
            </a:extLst>
          </p:cNvPr>
          <p:cNvSpPr/>
          <p:nvPr/>
        </p:nvSpPr>
        <p:spPr>
          <a:xfrm>
            <a:off x="914400" y="1828800"/>
            <a:ext cx="91440" cy="29718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ED4DA">
              <a:alpha val="50000"/>
            </a:srgbClr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 cap="none">
              <a:ln>
                <a:noFill/>
              </a:ln>
              <a:latin typeface="Noto Sans" pitchFamily="34"/>
              <a:ea typeface="Noto Sans CJK SC" pitchFamily="2"/>
              <a:cs typeface="Noto Sans Devanagari" pitchFamily="2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F34EDB0-0D54-618A-D971-4EB237EC213F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5257800" y="2101680"/>
            <a:ext cx="4161600" cy="1837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307870D9-7F30-3AC7-3D70-C49B27DE7D58}"/>
              </a:ext>
            </a:extLst>
          </p:cNvPr>
          <p:cNvSpPr txBox="1"/>
          <p:nvPr/>
        </p:nvSpPr>
        <p:spPr>
          <a:xfrm>
            <a:off x="169682" y="1158840"/>
            <a:ext cx="3305038" cy="719513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/>
            </a:pPr>
            <a:r>
              <a:rPr lang="pt-BR" sz="1200" b="0" i="0" u="none" strike="noStrike" kern="1200" cap="none">
                <a:ln>
                  <a:noFill/>
                </a:ln>
                <a:solidFill>
                  <a:srgbClr val="666666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Registra uma nova versão das alterações feitas nos arquivos, salvando no repositório local com uma mensagem descritiva.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97DDD6F-04E4-0FC3-9EAE-0A1F285BACFC}"/>
              </a:ext>
            </a:extLst>
          </p:cNvPr>
          <p:cNvSpPr txBox="1"/>
          <p:nvPr/>
        </p:nvSpPr>
        <p:spPr>
          <a:xfrm>
            <a:off x="1463039" y="731519"/>
            <a:ext cx="2011680" cy="4014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1800" b="1" i="0" u="none" strike="noStrike" kern="1200" cap="none">
                <a:ln>
                  <a:noFill/>
                </a:ln>
                <a:latin typeface="Noto Sans" pitchFamily="34"/>
                <a:ea typeface="Noto Sans CJK SC" pitchFamily="2"/>
                <a:cs typeface="Noto Sans Devanagari" pitchFamily="2"/>
              </a:rPr>
              <a:t>Commit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EC82CFE-4763-3F63-83E8-C9911A4DDEEC}"/>
              </a:ext>
            </a:extLst>
          </p:cNvPr>
          <p:cNvSpPr txBox="1"/>
          <p:nvPr/>
        </p:nvSpPr>
        <p:spPr>
          <a:xfrm>
            <a:off x="188042" y="2639520"/>
            <a:ext cx="3305038" cy="719513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/>
            </a:pPr>
            <a:r>
              <a:rPr lang="pt-BR" sz="1200" b="0" i="0" u="none" strike="noStrike" kern="1200" cap="none">
                <a:ln>
                  <a:noFill/>
                </a:ln>
                <a:solidFill>
                  <a:srgbClr val="666666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Seleciona arquivos modificados para serem incluídos no próximo commit, preparando-os para o versionamento.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8200483-9449-F512-6C2B-CC5BA4F2A694}"/>
              </a:ext>
            </a:extLst>
          </p:cNvPr>
          <p:cNvSpPr txBox="1"/>
          <p:nvPr/>
        </p:nvSpPr>
        <p:spPr>
          <a:xfrm>
            <a:off x="1481399" y="2212200"/>
            <a:ext cx="2011680" cy="4014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1800" b="1" i="0" u="none" strike="noStrike" kern="1200" cap="none">
                <a:ln>
                  <a:noFill/>
                </a:ln>
                <a:latin typeface="Noto Sans" pitchFamily="34"/>
                <a:ea typeface="Noto Sans CJK SC" pitchFamily="2"/>
                <a:cs typeface="Noto Sans Devanagari" pitchFamily="2"/>
              </a:rPr>
              <a:t>Add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9049444D-6F7C-2CFB-4E88-2F117D098440}"/>
              </a:ext>
            </a:extLst>
          </p:cNvPr>
          <p:cNvSpPr txBox="1"/>
          <p:nvPr/>
        </p:nvSpPr>
        <p:spPr>
          <a:xfrm>
            <a:off x="574589" y="4097880"/>
            <a:ext cx="2900131" cy="300423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/>
            </a:pPr>
            <a:r>
              <a:rPr lang="pt-BR" sz="1200" b="0" i="0" u="none" strike="noStrike" kern="1200" cap="none" dirty="0">
                <a:ln>
                  <a:noFill/>
                </a:ln>
                <a:solidFill>
                  <a:srgbClr val="666666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Cria uma nova ramificação do projeto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FB60002-F3EE-B948-C13B-5C96895860A8}"/>
              </a:ext>
            </a:extLst>
          </p:cNvPr>
          <p:cNvSpPr txBox="1"/>
          <p:nvPr/>
        </p:nvSpPr>
        <p:spPr>
          <a:xfrm>
            <a:off x="2461708" y="3670560"/>
            <a:ext cx="1013011" cy="4052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1800" b="1" i="0" u="none" strike="noStrike" kern="1200" cap="none" dirty="0">
                <a:ln>
                  <a:noFill/>
                </a:ln>
                <a:latin typeface="Noto Sans" pitchFamily="34"/>
                <a:ea typeface="Noto Sans CJK SC" pitchFamily="2"/>
                <a:cs typeface="Noto Sans Devanagari" pitchFamily="2"/>
              </a:rPr>
              <a:t>Branch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67E63E45-A065-5FAE-1959-715856269EBE}"/>
              </a:ext>
            </a:extLst>
          </p:cNvPr>
          <p:cNvSpPr txBox="1"/>
          <p:nvPr/>
        </p:nvSpPr>
        <p:spPr>
          <a:xfrm>
            <a:off x="6672240" y="4447080"/>
            <a:ext cx="3112783" cy="719513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/>
            </a:pPr>
            <a:r>
              <a:rPr lang="pt-BR" sz="1200" b="0" i="0" u="none" strike="noStrike" kern="1200" cap="none">
                <a:ln>
                  <a:noFill/>
                </a:ln>
                <a:solidFill>
                  <a:srgbClr val="666666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Copia um repositório remoto para sua máquina local, incluindo todo o histórico de versões.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75DD565D-F4FE-23CE-2DA0-0EAC3BB18F01}"/>
              </a:ext>
            </a:extLst>
          </p:cNvPr>
          <p:cNvSpPr txBox="1"/>
          <p:nvPr/>
        </p:nvSpPr>
        <p:spPr>
          <a:xfrm>
            <a:off x="6672240" y="4019760"/>
            <a:ext cx="2011680" cy="4014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1800" b="1" i="0" u="none" strike="noStrike" kern="1200" cap="none">
                <a:ln>
                  <a:noFill/>
                </a:ln>
                <a:latin typeface="Noto Sans" pitchFamily="34"/>
                <a:ea typeface="Noto Sans CJK SC" pitchFamily="2"/>
                <a:cs typeface="Noto Sans Devanagari" pitchFamily="2"/>
              </a:rPr>
              <a:t>Clone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1D1FFE5B-8D54-B721-008F-60910134E3BE}"/>
              </a:ext>
            </a:extLst>
          </p:cNvPr>
          <p:cNvSpPr txBox="1"/>
          <p:nvPr/>
        </p:nvSpPr>
        <p:spPr>
          <a:xfrm>
            <a:off x="6672240" y="2990520"/>
            <a:ext cx="3112783" cy="719513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/>
            </a:pPr>
            <a:r>
              <a:rPr lang="pt-BR" sz="1200" b="0" i="0" u="none" strike="noStrike" kern="1200" cap="none">
                <a:ln>
                  <a:noFill/>
                </a:ln>
                <a:solidFill>
                  <a:srgbClr val="666666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Busca e incorpora as atualizações do repositório remoto no repositório local, mantendo-o sincronizado.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1CE15A1C-D51C-096B-D2B1-5D133CA578A6}"/>
              </a:ext>
            </a:extLst>
          </p:cNvPr>
          <p:cNvSpPr txBox="1"/>
          <p:nvPr/>
        </p:nvSpPr>
        <p:spPr>
          <a:xfrm>
            <a:off x="6672240" y="2563199"/>
            <a:ext cx="2011680" cy="4014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1800" b="1" i="0" u="none" strike="noStrike" kern="1200" cap="none">
                <a:ln>
                  <a:noFill/>
                </a:ln>
                <a:latin typeface="Noto Sans" pitchFamily="34"/>
                <a:ea typeface="Noto Sans CJK SC" pitchFamily="2"/>
                <a:cs typeface="Noto Sans Devanagari" pitchFamily="2"/>
              </a:rPr>
              <a:t>Pull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BBEAA6A7-36C1-A0D6-C64F-1D04E3539489}"/>
              </a:ext>
            </a:extLst>
          </p:cNvPr>
          <p:cNvSpPr txBox="1"/>
          <p:nvPr/>
        </p:nvSpPr>
        <p:spPr>
          <a:xfrm>
            <a:off x="6672240" y="1433160"/>
            <a:ext cx="3112783" cy="719513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/>
            </a:pPr>
            <a:r>
              <a:rPr lang="pt-BR" sz="1200" b="0" i="0" u="none" strike="noStrike" kern="1200" cap="none" dirty="0">
                <a:ln>
                  <a:noFill/>
                </a:ln>
                <a:solidFill>
                  <a:srgbClr val="666666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Envia os </a:t>
            </a:r>
            <a:r>
              <a:rPr lang="pt-BR" sz="1200" b="0" i="0" u="none" strike="noStrike" kern="1200" cap="none" dirty="0" err="1">
                <a:ln>
                  <a:noFill/>
                </a:ln>
                <a:solidFill>
                  <a:srgbClr val="666666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commits</a:t>
            </a:r>
            <a:r>
              <a:rPr lang="pt-BR" sz="1200" b="0" i="0" u="none" strike="noStrike" kern="1200" cap="none" dirty="0">
                <a:ln>
                  <a:noFill/>
                </a:ln>
                <a:solidFill>
                  <a:srgbClr val="666666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 feitos localmente para o repositório remoto, permitindo que outros vejam suas alterações.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9BF2101C-A873-1AED-5EC1-106315FE5951}"/>
              </a:ext>
            </a:extLst>
          </p:cNvPr>
          <p:cNvSpPr txBox="1"/>
          <p:nvPr/>
        </p:nvSpPr>
        <p:spPr>
          <a:xfrm>
            <a:off x="6672240" y="1005840"/>
            <a:ext cx="2011680" cy="4014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1800" b="1" i="0" u="none" strike="noStrike" kern="1200" cap="none">
                <a:ln>
                  <a:noFill/>
                </a:ln>
                <a:latin typeface="Noto Sans" pitchFamily="34"/>
                <a:ea typeface="Noto Sans CJK SC" pitchFamily="2"/>
                <a:cs typeface="Noto Sans Devanagari" pitchFamily="2"/>
              </a:rPr>
              <a:t>Push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515E196C-6166-6CDB-8FD6-B9AC616DE2D1}"/>
              </a:ext>
            </a:extLst>
          </p:cNvPr>
          <p:cNvSpPr txBox="1"/>
          <p:nvPr/>
        </p:nvSpPr>
        <p:spPr>
          <a:xfrm>
            <a:off x="822960" y="1828800"/>
            <a:ext cx="2376000" cy="4014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1800" b="1" i="0" u="none" strike="noStrike" kern="1200" cap="none">
                <a:ln>
                  <a:noFill/>
                </a:ln>
                <a:latin typeface="Noto Sans" pitchFamily="34"/>
                <a:ea typeface="Noto Sans CJK SC" pitchFamily="2"/>
                <a:cs typeface="Noto Sans Devanagari" pitchFamily="2"/>
              </a:rPr>
              <a:t>Conceito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0233672-077F-EBD9-0A1D-75F7BE7C2549}"/>
              </a:ext>
            </a:extLst>
          </p:cNvPr>
          <p:cNvSpPr txBox="1"/>
          <p:nvPr/>
        </p:nvSpPr>
        <p:spPr>
          <a:xfrm>
            <a:off x="1097280" y="2336400"/>
            <a:ext cx="5852160" cy="25988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/>
            </a:pPr>
            <a:r>
              <a:rPr lang="pt-BR" sz="1600" b="0" i="0" u="none" strike="noStrike" kern="1200" cap="none">
                <a:ln>
                  <a:noFill/>
                </a:ln>
                <a:solidFill>
                  <a:srgbClr val="666666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O github é um serviço online que hospeda os repositórios criados pelo git e os disponibiliza em uma plataforma para que a comunidade possa acessar e contribuir.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/>
            </a:pPr>
            <a:r>
              <a:rPr lang="pt-BR" sz="1600" b="0" i="0" u="none" strike="noStrike" kern="1200" cap="none">
                <a:ln>
                  <a:noFill/>
                </a:ln>
                <a:solidFill>
                  <a:srgbClr val="666666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Nele o usuário pode criar seu próprio repositório e fazer commits de modificações, ou clonar repositórios de outros usuários e contribuir.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/>
            </a:pPr>
            <a:r>
              <a:rPr lang="pt-BR" sz="1600" b="0" i="0" u="none" strike="noStrike" kern="1200" cap="none">
                <a:ln>
                  <a:noFill/>
                </a:ln>
                <a:solidFill>
                  <a:srgbClr val="666666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Por meio dele é possível ter um controle sobre as modificações feitas.</a:t>
            </a:r>
          </a:p>
        </p:txBody>
      </p:sp>
      <p:sp>
        <p:nvSpPr>
          <p:cNvPr id="4" name="Forma Livre: Forma 3">
            <a:extLst>
              <a:ext uri="{FF2B5EF4-FFF2-40B4-BE49-F238E27FC236}">
                <a16:creationId xmlns:a16="http://schemas.microsoft.com/office/drawing/2014/main" id="{66570BAB-2FBF-959D-D29F-D2D02F403355}"/>
              </a:ext>
            </a:extLst>
          </p:cNvPr>
          <p:cNvSpPr/>
          <p:nvPr/>
        </p:nvSpPr>
        <p:spPr>
          <a:xfrm>
            <a:off x="914400" y="2286000"/>
            <a:ext cx="91440" cy="20574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ED4DA">
              <a:alpha val="50000"/>
            </a:srgbClr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 cap="none">
              <a:ln>
                <a:noFill/>
              </a:ln>
              <a:latin typeface="Noto Sans" pitchFamily="34"/>
              <a:ea typeface="Noto Sans CJK SC" pitchFamily="2"/>
              <a:cs typeface="Noto Sans Devanagari" pitchFamily="2"/>
            </a:endParaRPr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037D2DDD-A333-95CA-328D-41344058B435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/>
            <a:r>
              <a:rPr lang="pt-BR"/>
              <a:t>Github – Repositórios Online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áfico 1">
            <a:extLst>
              <a:ext uri="{FF2B5EF4-FFF2-40B4-BE49-F238E27FC236}">
                <a16:creationId xmlns:a16="http://schemas.microsoft.com/office/drawing/2014/main" id="{6AA227B3-D3D2-82CC-4C4F-DD5C7569F2B5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188719" y="2783880"/>
            <a:ext cx="782280" cy="782280"/>
          </a:xfrm>
          <a:prstGeom prst="rect">
            <a:avLst/>
          </a:prstGeom>
          <a:noFill/>
          <a:ln>
            <a:noFill/>
          </a:ln>
          <a:effectLst>
            <a:outerShdw dist="103351" dir="2700000" algn="tl">
              <a:srgbClr val="808080">
                <a:alpha val="20000"/>
              </a:srgbClr>
            </a:outerShdw>
          </a:effectLst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33EF6B77-D74C-7198-EEDB-9732EB3F8107}"/>
              </a:ext>
            </a:extLst>
          </p:cNvPr>
          <p:cNvSpPr txBox="1"/>
          <p:nvPr/>
        </p:nvSpPr>
        <p:spPr>
          <a:xfrm>
            <a:off x="2651759" y="4467600"/>
            <a:ext cx="3899869" cy="929057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/>
            </a:pPr>
            <a:r>
              <a:rPr lang="pt-BR" sz="1200" b="0" i="0" u="none" strike="noStrike" kern="1200" cap="none" dirty="0">
                <a:ln>
                  <a:noFill/>
                </a:ln>
                <a:solidFill>
                  <a:srgbClr val="666666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Tendo feito isso, o github registrara essa modificação do projeto e ira atribuir uma nova versão ao repositório, permitindo o controle das mudanças que estão sendo feitas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DF83684-5D8B-8D3A-2388-02A74F432CF2}"/>
              </a:ext>
            </a:extLst>
          </p:cNvPr>
          <p:cNvSpPr txBox="1"/>
          <p:nvPr/>
        </p:nvSpPr>
        <p:spPr>
          <a:xfrm>
            <a:off x="2651760" y="4040279"/>
            <a:ext cx="2011680" cy="4014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/>
            </a:pPr>
            <a:r>
              <a:rPr lang="pt-BR" sz="1800" b="1" i="0" u="none" strike="noStrike" kern="1200" cap="none">
                <a:ln>
                  <a:noFill/>
                </a:ln>
                <a:latin typeface="Noto Sans" pitchFamily="34"/>
                <a:ea typeface="Noto Sans CJK SC" pitchFamily="2"/>
                <a:cs typeface="Noto Sans Devanagari" pitchFamily="2"/>
              </a:rPr>
              <a:t>E é só isso.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DBB65F8-2ED4-6CB5-8CCA-FF3F9B117F08}"/>
              </a:ext>
            </a:extLst>
          </p:cNvPr>
          <p:cNvSpPr txBox="1"/>
          <p:nvPr/>
        </p:nvSpPr>
        <p:spPr>
          <a:xfrm>
            <a:off x="160256" y="1250280"/>
            <a:ext cx="3497344" cy="719513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/>
            </a:pPr>
            <a:r>
              <a:rPr lang="pt-BR" sz="1200" b="0" i="0" u="none" strike="noStrike" kern="1200" cap="none">
                <a:ln>
                  <a:noFill/>
                </a:ln>
                <a:solidFill>
                  <a:srgbClr val="666666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Ao iniciar um novo projeto, o programador cria um repositório no seu perfil destinado para aquele projeto</a:t>
            </a:r>
          </a:p>
        </p:txBody>
      </p:sp>
      <p:sp>
        <p:nvSpPr>
          <p:cNvPr id="6" name="Forma Livre: Forma 5">
            <a:extLst>
              <a:ext uri="{FF2B5EF4-FFF2-40B4-BE49-F238E27FC236}">
                <a16:creationId xmlns:a16="http://schemas.microsoft.com/office/drawing/2014/main" id="{120A8D8A-447C-A438-F178-D23FD7BEF09A}"/>
              </a:ext>
            </a:extLst>
          </p:cNvPr>
          <p:cNvSpPr/>
          <p:nvPr/>
        </p:nvSpPr>
        <p:spPr>
          <a:xfrm>
            <a:off x="2468880" y="822960"/>
            <a:ext cx="1410480" cy="137159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8D99AE">
              <a:alpha val="10000"/>
            </a:srgbClr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 cap="none">
              <a:ln>
                <a:noFill/>
              </a:ln>
              <a:latin typeface="Noto Sans" pitchFamily="34"/>
              <a:ea typeface="Noto Sans CJK SC" pitchFamily="2"/>
              <a:cs typeface="Noto Sans Devanagari" pitchFamily="2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61363285-E01D-7C2D-4AE8-C75D35DBC312}"/>
              </a:ext>
            </a:extLst>
          </p:cNvPr>
          <p:cNvSpPr txBox="1"/>
          <p:nvPr/>
        </p:nvSpPr>
        <p:spPr>
          <a:xfrm>
            <a:off x="612742" y="822960"/>
            <a:ext cx="3044857" cy="40526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/>
            </a:pPr>
            <a:r>
              <a:rPr lang="pt-BR" sz="1800" b="1" i="0" u="none" strike="noStrike" kern="1200" cap="none">
                <a:ln>
                  <a:noFill/>
                </a:ln>
                <a:latin typeface="Noto Sans" pitchFamily="34"/>
                <a:ea typeface="Noto Sans CJK SC" pitchFamily="2"/>
                <a:cs typeface="Noto Sans Devanagari" pitchFamily="2"/>
              </a:rPr>
              <a:t>Um repositório é criado</a:t>
            </a:r>
          </a:p>
        </p:txBody>
      </p:sp>
      <p:pic>
        <p:nvPicPr>
          <p:cNvPr id="8" name="Gráfico 7">
            <a:extLst>
              <a:ext uri="{FF2B5EF4-FFF2-40B4-BE49-F238E27FC236}">
                <a16:creationId xmlns:a16="http://schemas.microsoft.com/office/drawing/2014/main" id="{ECBD568F-CB74-72E0-96C4-8CFD6D9B1C33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4854240" y="1774080"/>
            <a:ext cx="943200" cy="1045440"/>
          </a:xfrm>
          <a:prstGeom prst="rect">
            <a:avLst/>
          </a:prstGeom>
          <a:noFill/>
          <a:ln>
            <a:noFill/>
          </a:ln>
          <a:effectLst>
            <a:outerShdw dist="103351" dir="2700000" algn="tl">
              <a:srgbClr val="808080">
                <a:alpha val="20000"/>
              </a:srgbClr>
            </a:outerShdw>
          </a:effectLst>
        </p:spPr>
      </p:pic>
      <p:pic>
        <p:nvPicPr>
          <p:cNvPr id="9" name="Gráfico 8">
            <a:extLst>
              <a:ext uri="{FF2B5EF4-FFF2-40B4-BE49-F238E27FC236}">
                <a16:creationId xmlns:a16="http://schemas.microsoft.com/office/drawing/2014/main" id="{C10D9CF5-2FB3-FA4B-08B7-4E6BBDCE7837}"/>
              </a:ext>
            </a:extLst>
          </p:cNvPr>
          <p:cNvPicPr>
            <a:picLocks noChangeAspect="1"/>
          </p:cNvPicPr>
          <p:nvPr/>
        </p:nvPicPr>
        <p:blipFill>
          <a:blip r:embed="rId7">
            <a:lum/>
            <a:alphaModFix/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p:blipFill>
        <p:spPr>
          <a:xfrm>
            <a:off x="6884640" y="3486960"/>
            <a:ext cx="924480" cy="847439"/>
          </a:xfrm>
          <a:prstGeom prst="rect">
            <a:avLst/>
          </a:prstGeom>
          <a:noFill/>
          <a:ln>
            <a:noFill/>
          </a:ln>
          <a:effectLst>
            <a:outerShdw dist="103351" dir="2700000" algn="tl">
              <a:srgbClr val="808080">
                <a:alpha val="20000"/>
              </a:srgbClr>
            </a:outerShdw>
          </a:effectLst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1846E3B6-0A94-A1FE-6337-E8F164139DCB}"/>
              </a:ext>
            </a:extLst>
          </p:cNvPr>
          <p:cNvSpPr txBox="1"/>
          <p:nvPr/>
        </p:nvSpPr>
        <p:spPr>
          <a:xfrm>
            <a:off x="6400799" y="1856519"/>
            <a:ext cx="2651760" cy="929057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/>
            </a:pPr>
            <a:r>
              <a:rPr lang="pt-BR" sz="1200" b="0" i="0" u="none" strike="noStrike" kern="1200" cap="none" dirty="0">
                <a:ln>
                  <a:noFill/>
                </a:ln>
                <a:solidFill>
                  <a:srgbClr val="666666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Ao terminar de desenvolver alguma parte do projeto, o usuário deve realizar um </a:t>
            </a:r>
            <a:r>
              <a:rPr lang="pt-BR" sz="1200" b="0" i="1" u="none" strike="noStrike" kern="1200" cap="none" dirty="0" err="1">
                <a:ln>
                  <a:noFill/>
                </a:ln>
                <a:solidFill>
                  <a:srgbClr val="666666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commit</a:t>
            </a:r>
            <a:r>
              <a:rPr lang="pt-BR" sz="1200" b="0" i="1" u="none" strike="noStrike" kern="1200" cap="none" dirty="0">
                <a:ln>
                  <a:noFill/>
                </a:ln>
                <a:solidFill>
                  <a:srgbClr val="666666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 </a:t>
            </a:r>
            <a:r>
              <a:rPr lang="pt-BR" sz="1200" b="0" i="0" u="none" strike="noStrike" kern="1200" cap="none" dirty="0">
                <a:ln>
                  <a:noFill/>
                </a:ln>
                <a:solidFill>
                  <a:srgbClr val="666666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e um </a:t>
            </a:r>
            <a:r>
              <a:rPr lang="pt-BR" sz="1200" b="0" i="1" u="none" strike="noStrike" kern="1200" cap="none" dirty="0" err="1">
                <a:ln>
                  <a:noFill/>
                </a:ln>
                <a:solidFill>
                  <a:srgbClr val="666666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push</a:t>
            </a:r>
            <a:r>
              <a:rPr lang="pt-BR" sz="1200" b="0" i="0" u="none" strike="noStrike" kern="1200" cap="none" dirty="0">
                <a:ln>
                  <a:noFill/>
                </a:ln>
                <a:solidFill>
                  <a:srgbClr val="666666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 para o seu repositório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A38D9A7C-5BC7-EEF0-CA46-DDAEFC0495C3}"/>
              </a:ext>
            </a:extLst>
          </p:cNvPr>
          <p:cNvSpPr txBox="1"/>
          <p:nvPr/>
        </p:nvSpPr>
        <p:spPr>
          <a:xfrm>
            <a:off x="6400799" y="1429200"/>
            <a:ext cx="2651760" cy="7124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1800" b="1" i="0" u="none" strike="noStrike" kern="1200" cap="none">
                <a:ln>
                  <a:noFill/>
                </a:ln>
                <a:latin typeface="Noto Sans" pitchFamily="34"/>
                <a:ea typeface="Noto Sans CJK SC" pitchFamily="2"/>
                <a:cs typeface="Noto Sans Devanagari" pitchFamily="2"/>
              </a:rPr>
              <a:t>Salvando o projeto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a Livre: Forma 1">
            <a:extLst>
              <a:ext uri="{FF2B5EF4-FFF2-40B4-BE49-F238E27FC236}">
                <a16:creationId xmlns:a16="http://schemas.microsoft.com/office/drawing/2014/main" id="{51AA555E-638F-51D1-7F5A-71E8E296FB7A}"/>
              </a:ext>
            </a:extLst>
          </p:cNvPr>
          <p:cNvSpPr/>
          <p:nvPr/>
        </p:nvSpPr>
        <p:spPr>
          <a:xfrm>
            <a:off x="914400" y="2103120"/>
            <a:ext cx="1463039" cy="146303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B8DBD9"/>
          </a:solidFill>
          <a:ln>
            <a:noFill/>
            <a:prstDash val="solid"/>
          </a:ln>
          <a:effectLst>
            <a:outerShdw dist="103351" dir="2700000" algn="tl">
              <a:srgbClr val="808080">
                <a:alpha val="20000"/>
              </a:srgbClr>
            </a:outerShdw>
          </a:effectLst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 cap="none">
              <a:ln>
                <a:noFill/>
              </a:ln>
              <a:latin typeface="Noto Sans" pitchFamily="34"/>
              <a:ea typeface="Noto Sans CJK SC" pitchFamily="2"/>
              <a:cs typeface="Noto Sans Devanagari" pitchFamily="2"/>
            </a:endParaRPr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9DF0550E-20DD-FE2E-099E-0436F53DAA69}"/>
              </a:ext>
            </a:extLst>
          </p:cNvPr>
          <p:cNvGrpSpPr/>
          <p:nvPr/>
        </p:nvGrpSpPr>
        <p:grpSpPr>
          <a:xfrm>
            <a:off x="4297680" y="2103120"/>
            <a:ext cx="1463039" cy="1463039"/>
            <a:chOff x="4297680" y="2103120"/>
            <a:chExt cx="1463039" cy="1463039"/>
          </a:xfrm>
        </p:grpSpPr>
        <p:sp>
          <p:nvSpPr>
            <p:cNvPr id="4" name="Forma Livre: Forma 3">
              <a:extLst>
                <a:ext uri="{FF2B5EF4-FFF2-40B4-BE49-F238E27FC236}">
                  <a16:creationId xmlns:a16="http://schemas.microsoft.com/office/drawing/2014/main" id="{6CC74CA4-6D44-18AB-4F6A-4A07D13054DF}"/>
                </a:ext>
              </a:extLst>
            </p:cNvPr>
            <p:cNvSpPr/>
            <p:nvPr/>
          </p:nvSpPr>
          <p:spPr>
            <a:xfrm>
              <a:off x="4297680" y="2103120"/>
              <a:ext cx="1463039" cy="146303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586F7C"/>
            </a:solidFill>
            <a:ln>
              <a:noFill/>
              <a:prstDash val="solid"/>
            </a:ln>
            <a:effectLst>
              <a:outerShdw dist="103351" dir="2700000" algn="tl">
                <a:srgbClr val="808080">
                  <a:alpha val="20000"/>
                </a:srgbClr>
              </a:outerShdw>
            </a:effectLst>
          </p:spPr>
          <p:txBody>
            <a:bodyPr vert="horz" wrap="none" lIns="90000" tIns="45000" rIns="90000" bIns="4500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Noto Sans" pitchFamily="34"/>
                <a:ea typeface="Noto Sans CJK SC" pitchFamily="2"/>
                <a:cs typeface="Noto Sans Devanagari" pitchFamily="2"/>
              </a:endParaRPr>
            </a:p>
          </p:txBody>
        </p:sp>
        <p:pic>
          <p:nvPicPr>
            <p:cNvPr id="5" name="Imagem 4">
              <a:extLst>
                <a:ext uri="{FF2B5EF4-FFF2-40B4-BE49-F238E27FC236}">
                  <a16:creationId xmlns:a16="http://schemas.microsoft.com/office/drawing/2014/main" id="{802F42F2-47B8-7870-8D1B-59BE8E5D9DC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lum/>
              <a:alphaModFix/>
            </a:blip>
            <a:srcRect/>
            <a:stretch>
              <a:fillRect/>
            </a:stretch>
          </p:blipFill>
          <p:spPr>
            <a:xfrm>
              <a:off x="4658040" y="2490120"/>
              <a:ext cx="730440" cy="72756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" name="Forma Livre: Forma 5">
            <a:extLst>
              <a:ext uri="{FF2B5EF4-FFF2-40B4-BE49-F238E27FC236}">
                <a16:creationId xmlns:a16="http://schemas.microsoft.com/office/drawing/2014/main" id="{6A055A5D-E270-5A49-7275-511FD6517C83}"/>
              </a:ext>
            </a:extLst>
          </p:cNvPr>
          <p:cNvSpPr/>
          <p:nvPr/>
        </p:nvSpPr>
        <p:spPr>
          <a:xfrm>
            <a:off x="7570079" y="2103120"/>
            <a:ext cx="1463039" cy="146303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2F4550"/>
          </a:solidFill>
          <a:ln>
            <a:noFill/>
            <a:prstDash val="solid"/>
          </a:ln>
          <a:effectLst>
            <a:outerShdw dist="103351" dir="2700000" algn="tl">
              <a:srgbClr val="808080">
                <a:alpha val="20000"/>
              </a:srgbClr>
            </a:outerShdw>
          </a:effectLst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 cap="none">
              <a:ln>
                <a:noFill/>
              </a:ln>
              <a:latin typeface="Noto Sans" pitchFamily="34"/>
              <a:ea typeface="Noto Sans CJK SC" pitchFamily="2"/>
              <a:cs typeface="Noto Sans Devanagari" pitchFamily="2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B88CE26D-5E95-1660-54A6-51F1BE5679B0}"/>
              </a:ext>
            </a:extLst>
          </p:cNvPr>
          <p:cNvSpPr txBox="1"/>
          <p:nvPr/>
        </p:nvSpPr>
        <p:spPr>
          <a:xfrm>
            <a:off x="1005840" y="3736440"/>
            <a:ext cx="1280159" cy="4014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1800" b="1" i="0" u="none" strike="noStrike" kern="1200" cap="none">
                <a:ln>
                  <a:noFill/>
                </a:ln>
                <a:latin typeface="Noto Sans" pitchFamily="34"/>
                <a:ea typeface="Noto Sans CJK SC" pitchFamily="2"/>
                <a:cs typeface="Noto Sans Devanagari" pitchFamily="2"/>
              </a:rPr>
              <a:t>Git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A0948403-31A1-F65A-FCD2-BF385549ECAF}"/>
              </a:ext>
            </a:extLst>
          </p:cNvPr>
          <p:cNvSpPr txBox="1"/>
          <p:nvPr/>
        </p:nvSpPr>
        <p:spPr>
          <a:xfrm>
            <a:off x="4389120" y="3768480"/>
            <a:ext cx="1280159" cy="4014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1800" b="1" i="0" u="none" strike="noStrike" kern="1200" cap="none">
                <a:ln>
                  <a:noFill/>
                </a:ln>
                <a:latin typeface="Noto Sans" pitchFamily="34"/>
                <a:ea typeface="Noto Sans CJK SC" pitchFamily="2"/>
                <a:cs typeface="Noto Sans Devanagari" pitchFamily="2"/>
              </a:rPr>
              <a:t>VSCode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2B5FBFCF-B1F3-65E4-0F23-83682F8402EF}"/>
              </a:ext>
            </a:extLst>
          </p:cNvPr>
          <p:cNvSpPr txBox="1"/>
          <p:nvPr/>
        </p:nvSpPr>
        <p:spPr>
          <a:xfrm>
            <a:off x="7661519" y="3749040"/>
            <a:ext cx="1280159" cy="4014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1800" b="1" i="0" u="none" strike="noStrike" kern="1200" cap="none">
                <a:ln>
                  <a:noFill/>
                </a:ln>
                <a:latin typeface="Noto Sans" pitchFamily="34"/>
                <a:ea typeface="Noto Sans CJK SC" pitchFamily="2"/>
                <a:cs typeface="Noto Sans Devanagari" pitchFamily="2"/>
              </a:rPr>
              <a:t>Github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10183F8E-31C9-D4EF-E0C8-F7489AE3760E}"/>
              </a:ext>
            </a:extLst>
          </p:cNvPr>
          <p:cNvSpPr txBox="1"/>
          <p:nvPr/>
        </p:nvSpPr>
        <p:spPr>
          <a:xfrm>
            <a:off x="365760" y="4088520"/>
            <a:ext cx="2852639" cy="1138858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1500" b="0" i="0" u="none" strike="noStrike" kern="1200" cap="none" dirty="0" err="1">
                <a:ln>
                  <a:noFill/>
                </a:ln>
                <a:solidFill>
                  <a:srgbClr val="666666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Necessaria</a:t>
            </a:r>
            <a:r>
              <a:rPr lang="pt-BR" sz="1500" b="0" i="0" u="none" strike="noStrike" kern="1200" cap="none" dirty="0">
                <a:ln>
                  <a:noFill/>
                </a:ln>
                <a:solidFill>
                  <a:srgbClr val="666666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 a </a:t>
            </a:r>
            <a:r>
              <a:rPr lang="pt-BR" sz="1500" b="0" i="0" u="none" strike="noStrike" kern="1200" cap="none" dirty="0" err="1">
                <a:ln>
                  <a:noFill/>
                </a:ln>
                <a:solidFill>
                  <a:srgbClr val="666666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instalacao</a:t>
            </a:r>
            <a:r>
              <a:rPr lang="pt-BR" sz="1500" b="0" i="0" u="none" strike="noStrike" kern="1200" cap="none" dirty="0">
                <a:ln>
                  <a:noFill/>
                </a:ln>
                <a:solidFill>
                  <a:srgbClr val="666666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, para isso acesse: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1500" b="0" i="0" u="none" strike="noStrike" kern="1200" cap="none" dirty="0">
                <a:ln>
                  <a:noFill/>
                </a:ln>
                <a:solidFill>
                  <a:srgbClr val="666666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https://git-scm.com/downloads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7B768851-A027-C8FA-F623-295DD58BDB91}"/>
              </a:ext>
            </a:extLst>
          </p:cNvPr>
          <p:cNvSpPr txBox="1"/>
          <p:nvPr/>
        </p:nvSpPr>
        <p:spPr>
          <a:xfrm>
            <a:off x="3599999" y="4088880"/>
            <a:ext cx="2852639" cy="1406817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1500" b="0" i="0" u="none" strike="noStrike" kern="1200" cap="none" dirty="0">
                <a:ln>
                  <a:noFill/>
                </a:ln>
                <a:solidFill>
                  <a:srgbClr val="666666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Não é necessária a instalação, apenas recomendada.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600" dirty="0">
                <a:hlinkClick r:id="rId4"/>
              </a:rPr>
              <a:t>https://code.visualstudio.com/download</a:t>
            </a:r>
            <a:endParaRPr lang="pt-BR" sz="1500" b="0" i="0" u="none" strike="noStrike" kern="1200" cap="none" dirty="0">
              <a:ln>
                <a:noFill/>
              </a:ln>
              <a:solidFill>
                <a:srgbClr val="666666"/>
              </a:solidFill>
              <a:latin typeface="Noto Sans" pitchFamily="34"/>
              <a:ea typeface="Noto Sans CJK SC" pitchFamily="2"/>
              <a:cs typeface="Noto Sans Devanagari" pitchFamily="2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2AA9589F-3E2B-307D-DF63-A2077D6793D7}"/>
              </a:ext>
            </a:extLst>
          </p:cNvPr>
          <p:cNvSpPr txBox="1"/>
          <p:nvPr/>
        </p:nvSpPr>
        <p:spPr>
          <a:xfrm>
            <a:off x="6940296" y="4089240"/>
            <a:ext cx="2717784" cy="1400853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1500" b="0" i="0" u="none" strike="noStrike" kern="1200" cap="none" dirty="0">
                <a:ln>
                  <a:noFill/>
                </a:ln>
                <a:solidFill>
                  <a:srgbClr val="666666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Não e necessária </a:t>
            </a:r>
            <a:r>
              <a:rPr lang="pt-BR" sz="1500" b="0" i="0" u="none" strike="noStrike" kern="1200" cap="none" dirty="0" err="1">
                <a:ln>
                  <a:noFill/>
                </a:ln>
                <a:solidFill>
                  <a:srgbClr val="666666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instalacao</a:t>
            </a:r>
            <a:r>
              <a:rPr lang="pt-BR" sz="1500" b="0" i="0" u="none" strike="noStrike" kern="1200" cap="none" dirty="0">
                <a:ln>
                  <a:noFill/>
                </a:ln>
                <a:solidFill>
                  <a:srgbClr val="666666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, os projetos ficarão armazenados no servidor para acesso de todos os seus colaboradores.</a:t>
            </a:r>
          </a:p>
        </p:txBody>
      </p: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1AE9A1C1-9AA0-22DE-BB5B-B4BB6FD44CAF}"/>
              </a:ext>
            </a:extLst>
          </p:cNvPr>
          <p:cNvGrpSpPr/>
          <p:nvPr/>
        </p:nvGrpSpPr>
        <p:grpSpPr>
          <a:xfrm>
            <a:off x="4445640" y="1542960"/>
            <a:ext cx="1188720" cy="274320"/>
            <a:chOff x="4445640" y="1542960"/>
            <a:chExt cx="1188720" cy="274320"/>
          </a:xfrm>
        </p:grpSpPr>
        <p:sp>
          <p:nvSpPr>
            <p:cNvPr id="14" name="Forma Livre: Forma 13">
              <a:extLst>
                <a:ext uri="{FF2B5EF4-FFF2-40B4-BE49-F238E27FC236}">
                  <a16:creationId xmlns:a16="http://schemas.microsoft.com/office/drawing/2014/main" id="{53458CD4-8ED7-03B8-5FA8-629DD41744A0}"/>
                </a:ext>
              </a:extLst>
            </p:cNvPr>
            <p:cNvSpPr/>
            <p:nvPr/>
          </p:nvSpPr>
          <p:spPr>
            <a:xfrm>
              <a:off x="4445640" y="1542960"/>
              <a:ext cx="274320" cy="27432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B8DBD9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Noto Sans" pitchFamily="34"/>
                <a:ea typeface="Noto Sans CJK SC" pitchFamily="2"/>
                <a:cs typeface="Noto Sans Devanagari" pitchFamily="2"/>
              </a:endParaRPr>
            </a:p>
          </p:txBody>
        </p:sp>
        <p:sp>
          <p:nvSpPr>
            <p:cNvPr id="15" name="Forma Livre: Forma 14">
              <a:extLst>
                <a:ext uri="{FF2B5EF4-FFF2-40B4-BE49-F238E27FC236}">
                  <a16:creationId xmlns:a16="http://schemas.microsoft.com/office/drawing/2014/main" id="{9B916B4C-6B9A-754F-243A-6FFFD1417D1F}"/>
                </a:ext>
              </a:extLst>
            </p:cNvPr>
            <p:cNvSpPr/>
            <p:nvPr/>
          </p:nvSpPr>
          <p:spPr>
            <a:xfrm>
              <a:off x="4902840" y="1542960"/>
              <a:ext cx="274320" cy="27432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586F7C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Noto Sans" pitchFamily="34"/>
                <a:ea typeface="Noto Sans CJK SC" pitchFamily="2"/>
                <a:cs typeface="Noto Sans Devanagari" pitchFamily="2"/>
              </a:endParaRPr>
            </a:p>
          </p:txBody>
        </p:sp>
        <p:sp>
          <p:nvSpPr>
            <p:cNvPr id="16" name="Forma Livre: Forma 15">
              <a:extLst>
                <a:ext uri="{FF2B5EF4-FFF2-40B4-BE49-F238E27FC236}">
                  <a16:creationId xmlns:a16="http://schemas.microsoft.com/office/drawing/2014/main" id="{7EEC1101-AB93-3595-28A4-13C38AC5D890}"/>
                </a:ext>
              </a:extLst>
            </p:cNvPr>
            <p:cNvSpPr/>
            <p:nvPr/>
          </p:nvSpPr>
          <p:spPr>
            <a:xfrm>
              <a:off x="5360040" y="1542960"/>
              <a:ext cx="274320" cy="27432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2F455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Noto Sans" pitchFamily="34"/>
                <a:ea typeface="Noto Sans CJK SC" pitchFamily="2"/>
                <a:cs typeface="Noto Sans Devanagari" pitchFamily="2"/>
              </a:endParaRPr>
            </a:p>
          </p:txBody>
        </p:sp>
      </p:grpSp>
      <p:sp>
        <p:nvSpPr>
          <p:cNvPr id="17" name="Título 16">
            <a:extLst>
              <a:ext uri="{FF2B5EF4-FFF2-40B4-BE49-F238E27FC236}">
                <a16:creationId xmlns:a16="http://schemas.microsoft.com/office/drawing/2014/main" id="{C6295AD5-EFFC-CD0C-CCE7-404113383DA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/>
            <a:r>
              <a:rPr lang="pt-BR"/>
              <a:t>Ferramentas</a:t>
            </a:r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DD29604E-2CB1-FDF9-D595-C68414BF345D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1206719" y="2391839"/>
            <a:ext cx="871200" cy="87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7E78015B-5DED-3BE2-F1D6-5402E216A9B8}"/>
              </a:ext>
            </a:extLst>
          </p:cNvPr>
          <p:cNvPicPr>
            <a:picLocks noChangeAspect="1"/>
          </p:cNvPicPr>
          <p:nvPr/>
        </p:nvPicPr>
        <p:blipFill>
          <a:blip r:embed="rId6">
            <a:lum/>
            <a:alphaModFix/>
          </a:blip>
          <a:srcRect/>
          <a:stretch>
            <a:fillRect/>
          </a:stretch>
        </p:blipFill>
        <p:spPr>
          <a:xfrm>
            <a:off x="7909919" y="2469600"/>
            <a:ext cx="785160" cy="785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a Livre: Forma 1">
            <a:extLst>
              <a:ext uri="{FF2B5EF4-FFF2-40B4-BE49-F238E27FC236}">
                <a16:creationId xmlns:a16="http://schemas.microsoft.com/office/drawing/2014/main" id="{6834D4D4-A770-9CF0-AC1B-814527B83F4D}"/>
              </a:ext>
            </a:extLst>
          </p:cNvPr>
          <p:cNvSpPr/>
          <p:nvPr/>
        </p:nvSpPr>
        <p:spPr>
          <a:xfrm>
            <a:off x="7086600" y="-685799"/>
            <a:ext cx="3886200" cy="63558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 cap="none">
              <a:ln>
                <a:noFill/>
              </a:ln>
              <a:latin typeface="Noto Sans" pitchFamily="34"/>
              <a:ea typeface="Noto Sans CJK SC" pitchFamily="2"/>
              <a:cs typeface="Noto Sans Devanagari" pitchFamily="2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3DF1120E-0A3B-06C8-53B3-93A6827D5FBA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 amt="24000"/>
          </a:blip>
          <a:srcRect/>
          <a:stretch>
            <a:fillRect/>
          </a:stretch>
        </p:blipFill>
        <p:spPr>
          <a:xfrm>
            <a:off x="6903360" y="45360"/>
            <a:ext cx="6126840" cy="612684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ítulo 3">
            <a:extLst>
              <a:ext uri="{FF2B5EF4-FFF2-40B4-BE49-F238E27FC236}">
                <a16:creationId xmlns:a16="http://schemas.microsoft.com/office/drawing/2014/main" id="{AA0A7F83-ED81-D290-AC94-CE5C4E1BC7D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 algn="l"/>
            <a:r>
              <a:rPr lang="pt-BR"/>
              <a:t>Primeira etapa: identificação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BA7B488-7DE7-9FC3-D530-BAB4EBFB0DE0}"/>
              </a:ext>
            </a:extLst>
          </p:cNvPr>
          <p:cNvSpPr txBox="1"/>
          <p:nvPr/>
        </p:nvSpPr>
        <p:spPr>
          <a:xfrm>
            <a:off x="457200" y="1450800"/>
            <a:ext cx="9144000" cy="6066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200" b="0" i="0" u="none" strike="noStrike" kern="1200" cap="none" dirty="0">
              <a:ln>
                <a:noFill/>
              </a:ln>
              <a:solidFill>
                <a:srgbClr val="666666"/>
              </a:solidFill>
              <a:latin typeface="Noto Sans" pitchFamily="34"/>
              <a:ea typeface="Noto Sans CJK SC" pitchFamily="2"/>
              <a:cs typeface="Noto Sans Devanagari" pitchFamily="2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D8F5A253-2FB4-343B-E606-1AB68C41E640}"/>
              </a:ext>
            </a:extLst>
          </p:cNvPr>
          <p:cNvSpPr txBox="1"/>
          <p:nvPr/>
        </p:nvSpPr>
        <p:spPr>
          <a:xfrm>
            <a:off x="685799" y="2136600"/>
            <a:ext cx="2286000" cy="6066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1200" b="0" i="0" u="none" strike="noStrike" kern="1200" cap="none">
                <a:ln>
                  <a:noFill/>
                </a:ln>
                <a:solidFill>
                  <a:srgbClr val="666666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Passo 1: Abrir o terminal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53C27498-8BC1-5F19-1200-200EA67423FF}"/>
              </a:ext>
            </a:extLst>
          </p:cNvPr>
          <p:cNvSpPr txBox="1"/>
          <p:nvPr/>
        </p:nvSpPr>
        <p:spPr>
          <a:xfrm>
            <a:off x="3886200" y="2136600"/>
            <a:ext cx="5257800" cy="6066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1200" b="0" i="0" u="none" strike="noStrike" kern="1200" cap="none">
                <a:ln>
                  <a:noFill/>
                </a:ln>
                <a:solidFill>
                  <a:srgbClr val="666666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Passo 2: Digitar os seguintes comandos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B132B1F3-1E16-EF0C-B0B6-8879DC8DF6E8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685799" y="2644200"/>
            <a:ext cx="1941480" cy="28422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AD422D81-E6BC-366B-5D41-7DD236A8FA38}"/>
              </a:ext>
            </a:extLst>
          </p:cNvPr>
          <p:cNvSpPr txBox="1"/>
          <p:nvPr/>
        </p:nvSpPr>
        <p:spPr>
          <a:xfrm>
            <a:off x="3886200" y="2671200"/>
            <a:ext cx="5715000" cy="606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>
                <a:solidFill>
                  <a:srgbClr val="CCCCCC"/>
                </a:solidFill>
                <a:highlight>
                  <a:srgbClr val="000000"/>
                </a:highlight>
              </a:defRPr>
            </a:pPr>
            <a:r>
              <a:rPr lang="pt-BR" sz="1200" b="0" i="0" u="none" strike="noStrike" kern="1200" cap="none">
                <a:ln>
                  <a:noFill/>
                </a:ln>
                <a:solidFill>
                  <a:srgbClr val="CCCCCC"/>
                </a:solidFill>
                <a:highlight>
                  <a:srgbClr val="000000"/>
                </a:highlight>
                <a:latin typeface="Lucida Console" pitchFamily="33"/>
                <a:ea typeface="Noto Sans CJK SC" pitchFamily="2"/>
                <a:cs typeface="Noto Sans Devanagari" pitchFamily="2"/>
              </a:rPr>
              <a:t>Git config --global user.name “username”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F2EC97B8-651E-35FA-205B-414C92936862}"/>
              </a:ext>
            </a:extLst>
          </p:cNvPr>
          <p:cNvSpPr txBox="1"/>
          <p:nvPr/>
        </p:nvSpPr>
        <p:spPr>
          <a:xfrm>
            <a:off x="3886200" y="3436200"/>
            <a:ext cx="5715000" cy="606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>
                <a:solidFill>
                  <a:srgbClr val="CCCCCC"/>
                </a:solidFill>
                <a:highlight>
                  <a:srgbClr val="000000"/>
                </a:highlight>
              </a:defRPr>
            </a:pPr>
            <a:r>
              <a:rPr lang="pt-BR" sz="1200" b="0" i="0" u="none" strike="noStrike" kern="1200" cap="none">
                <a:ln>
                  <a:noFill/>
                </a:ln>
                <a:solidFill>
                  <a:srgbClr val="CCCCCC"/>
                </a:solidFill>
                <a:highlight>
                  <a:srgbClr val="000000"/>
                </a:highlight>
                <a:latin typeface="Lucida Console" pitchFamily="33"/>
                <a:ea typeface="Noto Sans CJK SC" pitchFamily="2"/>
                <a:cs typeface="Noto Sans Devanagari" pitchFamily="2"/>
              </a:rPr>
              <a:t>Git config --global user.email “username@email.com”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A2091633-6BBA-8C4F-BD5E-669C9BCFD1D1}"/>
              </a:ext>
            </a:extLst>
          </p:cNvPr>
          <p:cNvSpPr txBox="1"/>
          <p:nvPr/>
        </p:nvSpPr>
        <p:spPr>
          <a:xfrm>
            <a:off x="3886560" y="4194000"/>
            <a:ext cx="5715000" cy="606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>
                <a:solidFill>
                  <a:srgbClr val="CCCCCC"/>
                </a:solidFill>
                <a:highlight>
                  <a:srgbClr val="000000"/>
                </a:highlight>
              </a:defRPr>
            </a:pPr>
            <a:r>
              <a:rPr lang="pt-BR" sz="1200" b="0" i="0" u="none" strike="noStrike" kern="1200" cap="none">
                <a:ln>
                  <a:noFill/>
                </a:ln>
                <a:solidFill>
                  <a:srgbClr val="CCCCCC"/>
                </a:solidFill>
                <a:highlight>
                  <a:srgbClr val="000000"/>
                </a:highlight>
                <a:latin typeface="Lucida Console" pitchFamily="33"/>
                <a:ea typeface="Noto Sans CJK SC" pitchFamily="2"/>
                <a:cs typeface="Noto Sans Devanagari" pitchFamily="2"/>
              </a:rPr>
              <a:t>Git config --list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A30199C5-9620-EDE1-D1FD-0F0A01F7D7FD}"/>
              </a:ext>
            </a:extLst>
          </p:cNvPr>
          <p:cNvSpPr txBox="1"/>
          <p:nvPr/>
        </p:nvSpPr>
        <p:spPr>
          <a:xfrm>
            <a:off x="458856" y="1411342"/>
            <a:ext cx="9144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1200" b="0" i="0" u="none" strike="noStrike" kern="1200" cap="none" dirty="0">
                <a:ln>
                  <a:noFill/>
                </a:ln>
                <a:solidFill>
                  <a:srgbClr val="666666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Para que o </a:t>
            </a:r>
            <a:r>
              <a:rPr lang="pt-BR" sz="1200" b="0" i="0" u="none" strike="noStrike" kern="1200" cap="none" dirty="0" err="1">
                <a:ln>
                  <a:noFill/>
                </a:ln>
                <a:solidFill>
                  <a:srgbClr val="666666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git</a:t>
            </a:r>
            <a:r>
              <a:rPr lang="pt-BR" sz="1200" b="0" i="0" u="none" strike="noStrike" kern="1200" cap="none" dirty="0">
                <a:ln>
                  <a:noFill/>
                </a:ln>
                <a:solidFill>
                  <a:srgbClr val="666666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 no seu sistema possua uma identificação própria, e necessário configurá-lo primeiro, para que assim você possa usar ele nos seus projetos.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itl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able of Content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Content 1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4.xml><?xml version="1.0" encoding="utf-8"?>
<a:theme xmlns:a="http://schemas.openxmlformats.org/drawingml/2006/main" name="Bullet 1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5.xml><?xml version="1.0" encoding="utf-8"?>
<a:theme xmlns:a="http://schemas.openxmlformats.org/drawingml/2006/main" name="Content 2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6.xml><?xml version="1.0" encoding="utf-8"?>
<a:theme xmlns:a="http://schemas.openxmlformats.org/drawingml/2006/main" name="Bullet 3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7.xml><?xml version="1.0" encoding="utf-8"?>
<a:theme xmlns:a="http://schemas.openxmlformats.org/drawingml/2006/main" name="Imag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8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9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961</Words>
  <Application>Microsoft Office PowerPoint</Application>
  <PresentationFormat>Personalizar</PresentationFormat>
  <Paragraphs>110</Paragraphs>
  <Slides>14</Slides>
  <Notes>14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7</vt:i4>
      </vt:variant>
      <vt:variant>
        <vt:lpstr>Títulos de slides</vt:lpstr>
      </vt:variant>
      <vt:variant>
        <vt:i4>14</vt:i4>
      </vt:variant>
    </vt:vector>
  </HeadingPairs>
  <TitlesOfParts>
    <vt:vector size="26" baseType="lpstr">
      <vt:lpstr>Aptos</vt:lpstr>
      <vt:lpstr>Arial</vt:lpstr>
      <vt:lpstr>Lucida Console</vt:lpstr>
      <vt:lpstr>Noto Sans</vt:lpstr>
      <vt:lpstr>StarSymbol</vt:lpstr>
      <vt:lpstr>Title</vt:lpstr>
      <vt:lpstr>Table of Content</vt:lpstr>
      <vt:lpstr>Content 1</vt:lpstr>
      <vt:lpstr>Bullet 1</vt:lpstr>
      <vt:lpstr>Content 2</vt:lpstr>
      <vt:lpstr>Bullet 3</vt:lpstr>
      <vt:lpstr>Image</vt:lpstr>
      <vt:lpstr>GIT E GITHUB</vt:lpstr>
      <vt:lpstr>Passos</vt:lpstr>
      <vt:lpstr>Git – Version Control System</vt:lpstr>
      <vt:lpstr>Apresentação do PowerPoint</vt:lpstr>
      <vt:lpstr>Apresentação do PowerPoint</vt:lpstr>
      <vt:lpstr>Github – Repositórios Online</vt:lpstr>
      <vt:lpstr>Apresentação do PowerPoint</vt:lpstr>
      <vt:lpstr>Ferramentas</vt:lpstr>
      <vt:lpstr>Primeira etapa: identificação</vt:lpstr>
      <vt:lpstr>Segunda etapa: gerar chave SSH</vt:lpstr>
      <vt:lpstr>Terceira etapa: cadastrar a chave</vt:lpstr>
      <vt:lpstr>Quarta etapa: “forkar” o projeto</vt:lpstr>
      <vt:lpstr>Quinta etapa: clonar o repositório</vt:lpstr>
      <vt:lpstr>Sexta etapa: modificações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Grey Elegant</dc:title>
  <dc:creator>Lorenzo Circelli</dc:creator>
  <dc:description>Credits:
Illustrations by Pixeltrue https://icons8.com/illustrations/author/5ec7b0e101d0360016f3d1b3 on icon8 (master slide "Table of content")
Photo by Dave Hoefler https://unsplash.com/fr/@iamthedave on Unsplash https://unsplash.com/fr/licence (slide 9)</dc:description>
  <cp:lastModifiedBy>Lorenzo Circelli</cp:lastModifiedBy>
  <cp:revision>9</cp:revision>
  <dcterms:created xsi:type="dcterms:W3CDTF">2025-04-02T23:46:05Z</dcterms:created>
  <dcterms:modified xsi:type="dcterms:W3CDTF">2025-04-22T14:00:28Z</dcterms:modified>
</cp:coreProperties>
</file>