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20" r:id="rId6"/>
    <p:sldMasterId id="2147483732" r:id="rId7"/>
    <p:sldMasterId id="2147483744" r:id="rId8"/>
  </p:sldMasterIdLst>
  <p:notesMasterIdLst>
    <p:notesMasterId r:id="rId21"/>
  </p:notesMasterIdLst>
  <p:handoutMasterIdLst>
    <p:handoutMasterId r:id="rId22"/>
  </p:handoutMasterIdLst>
  <p:sldIdLst>
    <p:sldId id="256" r:id="rId9"/>
    <p:sldId id="257" r:id="rId10"/>
    <p:sldId id="258" r:id="rId11"/>
    <p:sldId id="259" r:id="rId12"/>
    <p:sldId id="260" r:id="rId13"/>
    <p:sldId id="262" r:id="rId14"/>
    <p:sldId id="263" r:id="rId15"/>
    <p:sldId id="265" r:id="rId16"/>
    <p:sldId id="266" r:id="rId17"/>
    <p:sldId id="267" r:id="rId18"/>
    <p:sldId id="268" r:id="rId19"/>
    <p:sldId id="269" r:id="rId20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8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1253004-EEAC-EA7F-39C3-4D94C67B78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C41237-0BFC-D8A1-D6A0-52467BA5E8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33719-A451-B0B0-1A39-F66833F2642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A5943C-11A3-FF89-6A03-13CF10E6ED8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29DC585-454D-489F-AE7B-D0759259499C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834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DDC77-C907-CB70-A340-EB5C03EAB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417AF4-5102-DCF6-C4CE-DFD1F38651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4943136-C733-546A-AAF7-F5B42A0095D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B6BB2-F646-F956-87B4-E62443330A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A8B21-1397-9679-6A29-63486C7A59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D8F4E-779A-DEC4-6244-F54480137C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78C9487-9E2A-4FCC-BCE4-E7584469A7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31A90-CAB1-5734-7F02-AA0ECF08AE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7E3113-1FF2-4C4E-B58F-B93B9699AC84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CA98BC-92E4-D896-A03C-3B09049797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ED121A-3387-B40D-72A9-8D6CB6CFE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FFE8A-F08B-840E-D5F1-54255ACD36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0525F9-AFD9-43DB-BC39-84B2A381D800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2122C2-562B-442D-C7E0-AF5C8D9DA6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7E25DE-FA16-0382-DF95-C0897934AD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95A5B-6FCF-3A31-11E4-D534F73DD7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FC5A61-1110-47B0-86E3-8BDE5C59344E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16C7A-9133-BFA5-84CD-9FF21BA941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353030-6231-8AD6-C6D3-A2741C851D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304C6C-C8B1-CFDF-6248-C9D93C959F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E7672B-148B-D8D8-159A-F72062B0F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09E581-A5E6-2A31-F75D-77277E529F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3F76C-BC84-57B4-87A6-33D975F37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DC2EC4-C16C-4E2E-89FD-ED2CC139354B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D8436D-7512-7D55-B108-8065804B2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08583C-6E38-E4DA-77CD-0C9BFCC8F6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F3F5A-67D1-7350-9345-7F5AB92310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2831C0-4F51-411A-BF3C-2B36335CB4DE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299023-2552-E9AD-2531-915BF4B9E5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F84C43-1CCD-38B4-5CEC-5A8A72594E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A773A-0C15-3DFC-D08F-09812DAE0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EFA0462-4847-437E-A0E9-F89E6421344C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ECB9E0-327A-9DE2-6A6F-ECFF54F8A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573E3-543C-C08C-7D33-45035EA48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5C323-8FA1-F662-1291-9D1B8D876B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93F301-4C57-4878-BAFD-411AEFB7FE3E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1CBF8A-0723-D74F-647E-B54AF4EF7F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71C307-18C3-E688-219E-95CC759D84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83116-8701-6D44-A9C9-22D34E7674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802964-0949-4416-BA98-9C62DF3877F4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642311-5D1D-71E8-C16A-435BE321E7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51553F-C924-43A4-20AD-5695538FF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484D6-EF78-C110-8F35-F63A10E841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9E4F57-3D17-4C50-B85D-493B52755FD0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B95129-B501-8E41-5695-102DA3C693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B510C-D22C-F516-6766-CD850B1A3E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FB619A-0CB7-1547-CAA3-961D63C2E8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B3EDDFB-0E32-451E-AFA9-2349BEB10A6D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801ADDD-CE61-5A56-48EE-FF273EDA76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DA26C6-59A3-8791-DE20-2B32FA5C8F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E9A0C-0DB6-9ED9-6AF1-3B3E97EB59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727F11-7349-4F85-B9A5-373E0248E9E3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D1EC2B-A898-8E34-4681-8A6EDD6ECF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37306F-459D-8A49-6709-76E418831E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8537-F533-B0B8-481E-425E50B2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34E66-31B3-3936-BD96-F9BD11C9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CBAC7-EA78-EE1E-50F0-3D4FA5D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AEA73-EDE7-95E9-5521-3AF5465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C330F-4660-1E9C-2831-DA7EE35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4EA3E-73A2-400D-8BC5-2E9C98DBD4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1702-B91C-373C-C03A-D9EC384A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685C2-7FC2-3D6C-A660-093DA5C8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DF06C-90EB-B4FB-E054-68B870D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6C80D-632F-3D23-D614-3247A135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453C7-C293-68AC-E50B-E0DC39D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18C90-959F-4DD7-86F9-6CEA2F1D85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1D3068-D855-7D66-B1B8-CD92095AE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6313" y="468313"/>
            <a:ext cx="2286000" cy="4597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712FF-054E-4D8F-4808-F5368D40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705600" cy="4597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B3E13-D6F1-0393-A639-396375B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F5A13-4F2C-2BE2-7A99-D96E64D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46AAF-CC36-C6B4-752A-2D8EFA3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9552F-B6C6-4632-8B84-D250F1589A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3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5F04-AFE7-ED5A-9F3D-033168FE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10FF92-3A37-7C9A-8B2B-128A8765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0A7AA-7DF8-F957-FC49-45AAA4C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94040-71CF-E31F-EEC0-5287E0C5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265D0-89B4-00F6-9AF3-8BABE13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DDE4B2-5599-4884-875F-B9B910E33F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4439-1E5A-AB18-9CF8-05F149BB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DAB55-3207-24CB-8602-7B855312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47939-44E4-305E-6107-DD722610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404EB-E89F-C51D-B8BD-A22EDF8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438A1-9A40-04FF-AE9A-AE39B888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0B7AE-8F52-4F58-BD54-3368C355088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9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B927-5F2F-3747-8F33-401C6B6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C6D44-AE2C-91D2-3A5C-67025D4E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37DFF-47FA-5C59-BB43-33C249B3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6E61C-DEE5-F22A-4A42-EE8B222F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641F7-750B-5DD2-7E2D-3D5551E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6663C-4927-4B76-87B2-CED34C6231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60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9399-7514-42E0-9CEC-2EF5468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C357E-F9C0-9957-CAC8-65D2BBD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300513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61B19-8E41-B8E3-A1E3-51923836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5850" y="1800225"/>
            <a:ext cx="300513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59DDF-E524-0B7F-79A7-5183A95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179C9-C493-D620-07A6-2FB5F58B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8058D-8817-5A19-9FAD-6A82ADE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36527-4E00-4AE2-BD93-FEE320E7C1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4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CC05-F230-919C-0464-1F9C1609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2CDD7-1CAD-1EB0-419E-3BFCB4AF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F2D7F-08A3-02AB-5084-19D2B6F1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E59295-7317-AD34-E5FD-206DB715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02C509-E294-2976-1B3A-8EEF31F24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CB5D54-5A24-517E-E012-2EC5B7E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93D594-C6FB-E4F0-8489-14C6F2C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04C7DE-3A9C-639F-8695-D173F3E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91684-3F9D-43BE-BC85-CC1CBEA2E66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7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5EDF-A9F9-F5B5-5497-24C98C08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D244D-9E5A-EF41-C6D3-8E9CE1E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F9BD7D-00FE-2FFF-5E15-E2415D0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A00114-FBC5-62B4-741F-584C9CD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DFB50D-46DE-444E-8FB0-94149C7E605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6791C-7A99-8340-685F-7D2488F0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74A94-624E-BE3A-0CDE-9F7E1179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93572-4DD9-C282-FB73-5D05406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016636-FC72-422D-8464-AB5F96BCE7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7370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4E69F-9344-9B4C-9677-48BA0720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DD16-6CB5-9139-C72D-1210BCB2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6AE93-ECC3-8AE4-0DDF-C6EED3A9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899A7-D8C1-10AC-2E23-3454D0EE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CE7-E629-A879-558E-C4EAB60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8A804-3182-0E7F-098F-0E1712D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65F3-25FC-4F1D-AD23-A173FB7F6AF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68B8E-94ED-EEB8-E6DC-0311F4E8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8EB03-5E1E-9FA7-7123-C81E9DD9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DB76C-41C8-5194-4047-0DDDC96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2BFF5-834A-651A-5F20-61E9802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59DBF-BA3A-AECE-DDEA-35DCA38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2F4ABE-5836-48C9-A20F-8A7971F396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7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9A68-7A11-27DF-D67E-56795E2E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1AB81-B6BF-46C9-D8A4-90DB858B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AB56A-4778-4FEB-41E5-FAF46DBC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25EE3-EED5-9B50-0D4B-BEAE2107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F67DA2-3B87-313C-C8E7-6716D4C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FF46-F225-4549-F422-6696031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086C0-9981-4E2B-9BBA-9ED66B5FFF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74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C699-0F9F-9850-88A2-187FE47C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91715B-A82E-F207-EFB5-6983E713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3F82A-9DEC-631C-78F1-74D41D9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D744B-5CBC-30E0-7DFF-194B6F9E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963F9-5497-763A-A6A8-522D414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3594E-B6FF-4F02-9754-BED181FCD99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07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8A827-8A9C-6BDA-03CD-0A4A79C9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162B65-A69F-0302-2E0F-B93A16BB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25AA-499B-F2D5-6340-B24799C6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0ECB6-0F82-E6D2-3279-7649FE8C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B1EF4-AB01-F80D-1E59-936FB58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87DEE-1E69-42AC-82A8-9704633BAB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7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FC67-EB6D-9CDB-D246-01387CCB0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6FC3D-3437-5E35-E989-9F5566CCA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6B129-34E4-AE8F-BB0B-6D05047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C8DE1-8727-A6E3-1EA9-41F7EDC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4F642-E2A7-B08C-ADB2-B0EB400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44BE2-3E9B-4408-8409-76CF589ECDB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3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3D0D-2F8C-66C5-F6AB-0CC2B290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AB05F-B25D-824E-0DA5-D61E22A2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3072B-1D85-9380-651A-AE3D5083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3279B-150B-526E-C332-214B99D5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C3574-1057-58BC-5E42-020E66AC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810FD-3955-413F-934C-A26F794F23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7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ABCA-6543-3E04-2367-047BFE16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2C0C0-37C9-AEA6-2712-FD20DAD1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FCC5C-64C4-330A-55BC-3DBFE181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88CAA-D507-5E4A-4F29-7A4351C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12A0A-6704-DB0E-0653-AF6D2E50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4E3A7E-8AD1-42C4-900A-20521023132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04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90B2-C053-73A0-7BB3-B92C28C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D851-FECB-DC8A-7340-F8AC1CAE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7D112-1AEA-BE12-DA69-B0165F51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022759-0B09-384B-8CC7-C52C899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45A41-3310-2EE9-9191-A9E0575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7DBAA-1FEE-5436-05B8-F06F5B9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104BBD-8937-4B3B-BDCA-58865D37CB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9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D352-E427-FC97-9F3F-D4ED464B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33C99-A18B-DF1D-20B8-39A6AE3D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CF84D-A417-3804-65A2-FBBBF967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01110-BCE0-82FB-197D-41801F9E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7A218B-66F1-2FCA-7935-10522B8D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7B4783-2069-2099-C35B-1AEFDB10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357E5-D95E-B5E9-2891-597F3F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82A76-C69F-7CD1-0F35-C1674C0A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09334-C033-4700-90D1-B92506BD63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9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B5494-548D-853A-CBC0-44E89B1A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A8EC89-A7BF-C3DD-3EF9-BEBDD929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92EA38-405C-C777-5CEC-CF3055E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04816E-E673-5BED-4B81-631134E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C67BA-B73E-484F-A84F-71CEC53762C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433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3E78F7-E492-5596-16AE-1C255650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5E565-D24C-9310-01BE-7AA331C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A7A446-2A10-692A-3F6A-2AA66C7F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2AB40-10B0-4FDF-AC25-7166F01F98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09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6DE7-6ABB-8C1F-7CB4-55C29021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EF6CD-4201-121A-4970-205DEC19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7EC33-2F8E-F60C-7CD9-A89C40AE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82D55-0008-A005-0B6E-327494DE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0E56-3578-F3B4-0A73-A2875B7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1DFE5-BF62-484E-A70A-D8622C42AB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36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3CF3-9DFA-762A-61F1-D4F4E8E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75FF3-C9C7-B834-DC37-CD474397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EFF80E-3AE4-9403-D605-5EF63D71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B2F05-9D54-1281-8689-FBA26D7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90880-4DEB-967B-DC78-AD0E451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5C4E9-1357-4382-277F-CC5BA72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CD6C1-687F-49EA-B4AF-97C781275EC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60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D7DC5-72C2-C4FC-093C-9C974D1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9FBC4-8931-4E7A-3CE7-13A4C791E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06E6C-48BF-F5A5-8DDB-964ABF3D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D6196-CD4D-4CCF-A03D-1E9C6AD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34715-150C-16ED-DB2F-672970C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43CE6C-7F09-7102-AF00-5643B58B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C3FA4-26CA-47C0-A311-5FE31F0A5A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1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5D86-575D-56B9-AC98-47F97F62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516DB2-A3CA-9EFB-F45B-F7A665F4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B78E9-8352-39E9-235D-1A259ED2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2FDE3-A2D6-3BA0-7565-22F14CD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7D1D5-3277-68F0-CC06-495EC1A7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E8BC9-F454-4A7C-8776-C820D722FA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17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935B94-74C6-1E98-734F-F02DCBD4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35BB1-2678-0722-8D0E-D1486B24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CF832-ECE3-9F92-B8B0-25822D23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2E9C6-3794-C81B-0D3C-B5C45644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CFBA5-4960-41F8-C485-615E2B7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8A684-7C90-463F-9BD1-B8A5FF9DE2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73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295F7-29BF-76AA-D774-DF67D5BF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FB565-913B-4F59-927D-A9E440A4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D15CA-C232-B122-F592-AD32B6A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D9C08-0177-CD52-E5C2-99608F74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8FFBF-090C-1DD9-81E3-1D125C7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4018C4-43A5-4092-A6DC-2CA9A900773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62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1508-B92D-CFCF-367F-4F894486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E8A97-A0A7-854D-F15C-17CFCC3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A04C2-8D40-5657-0566-233139B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1001A-246B-CA7C-84DD-10CCB72E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F6D2B-B858-E1A9-F1AD-7C892A62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85E6A-693C-4A71-BAA6-223C012305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07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AEDF-4149-EFCA-962F-6E64FC2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521061-891A-2655-42CB-B3B35AC8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838-9137-DC74-7785-3948365D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4E3B4-1B4B-96DD-BEAD-BBF2B6B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29C23-3938-02CC-BB0B-B34290E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4D125F-6346-47F6-854F-88F13C98D5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141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E89A-BE34-AC86-E172-95C1B8C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A974E-7B46-F12D-998A-9719BC40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5F466-4FC5-BF85-CA25-29608924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21BA0-E809-0E18-BA27-43C4561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1C33B-63A9-51A9-1145-B68BCC7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16F44-A269-17A9-9A31-4027B4A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A08221-1176-4A96-96EA-28065A5DA6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25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8775-56AA-C968-77C0-6240F7EF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F8075-66DA-FD2F-AEA8-3323116B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DA0F2-C8DC-F053-452D-2112B77E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6D3F-AB29-0721-291D-8FEC0FF1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8B04C-AA0B-794F-60B7-451D701B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6CF4D-24AF-CAB8-BAAA-A9A81B13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AB9E3-97E5-3187-6BCB-A65C678E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CCB832-537D-062B-A8CA-34CC9EC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B00A84-55B1-43CE-9C68-7E2C5D2863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97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E3D80-BB53-7638-D84B-629E2C9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C552E-0F54-1C0A-4360-E634DA56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D2735B-78B8-F581-6522-CFC61076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2B488-2A11-936F-F17B-EA05A6B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FCF98-A5D3-4D70-B14D-6E7506A2CD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4665-7FAB-507D-6B74-C420AC5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E6E93-8191-B21E-0BD3-E669D2AD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AA645-6043-9B9A-0FB0-863CA76B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E95A4-384D-3066-73BC-6E7B0AE9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81553-E9FF-F52E-6EB5-58F7375D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5BC07-CC1E-6E59-EB30-76C6F8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B0A5D-F968-4F89-B3A5-5B83085714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88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5C2244-E5D9-614E-9EA3-B317DAB1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C41CC-7484-394B-EE27-B38D7E1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83C37B-A99A-5E72-52C3-2B1F63E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AA54C-A2F3-4CF6-AA14-CD72E7890E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7284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F465-2993-B2D6-2CBC-1DDDD2F3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EBF36-6FDD-8809-DF80-96BFABA8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DD290-FBC4-9463-47B1-44CAA231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B282C-F8FC-4673-6E7C-926DC296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5AE77-BC4B-F8D3-8B47-C4AEF695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2669D-091D-A509-C432-20B7435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7B3A5F-9047-45CE-B917-4862E2EFA24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7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6EFB-F5E4-F76A-A324-CDF19B1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709CD3-B298-5821-1393-FCF4EF291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CCCE6-DA6A-7326-4D6C-DBF4E128F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068AA-5DEF-3E47-B7AE-0A180CFD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F3B24-B684-8FBE-1754-5417FA0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0A0C3-8A9F-22EA-0088-34BAEE4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A3D0E-516A-4CE6-8C30-4690180BEE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6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1232A-9144-A51D-3055-ED785D6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11A2BB-566E-F67A-9200-A6C325D3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88E-3453-3C6A-1E88-4DD66E25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AA37C-D3A9-7E27-41B8-2F31E3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A182A-51CC-2F59-E71F-D74A71ED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7CFD1-3CFB-4355-AF8E-0717CCF03B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94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D17B4-E36A-C64B-8FD3-C7BCF3325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37918-4558-06A1-EB32-A3247FA6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9A22F-7282-3B32-3302-34CBC5B6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ED9F0-77CD-960D-BE6F-06E5DC4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82542-88C3-2ED8-8A6F-2A586D1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7E105-5518-4445-AE0B-3820BE1B37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75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C89F-7281-4799-C4D9-CCE907CB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A69CD-22BD-549C-D240-F593C58E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83662-597C-5B8F-DA0A-1658D3A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E7A25-88EF-BDC6-D821-3FA80E13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96F08-987E-6ED6-D865-6A96AD8B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463D79-51AC-4486-8EED-FAC5A62E3D1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52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AF769-3F92-CD54-FBF0-F21D805C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92E1C-4C12-941F-4BBA-304F10F7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D2880-3710-EB70-5750-66618176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0BBC-F3C8-7771-165B-FB0EF63F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61A02-1DA8-4D0B-11D9-5C2DBC6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D6203-05F2-4CD2-B02A-2591A01D277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93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EEAA-8CBA-8807-E4EF-B42A4BA2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240D5-D099-5436-D45A-73CF8EA8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8F3EE-9F6B-7E35-527B-082D269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B4B0F-294F-770C-7792-79ACA59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D1D54-EE48-4F02-B309-3B7BF64E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3C18B7-81E7-491C-9CB3-5DCAB5B824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53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8A08-8A91-8016-FAA4-2F8BDA7B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42A17-5C72-C3A5-8CAE-9FAD3046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75E74-7288-40F9-8845-20E707ED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72B68-9711-83A8-FAD2-CB7485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A1FBE-71B7-42E1-AF79-B7C586B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EAB068-9DC2-0317-3F87-91F0673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2225F-54C1-465F-8F36-F6ECA01738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2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822FC-0A8A-494B-4770-5E2EB39A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01736-0C1C-3A85-1E5B-0A27C71F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8278B6-2C6C-08BD-BC8A-7ABCE2CE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F18A84-7D08-2151-52A3-923B95170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972FD-5AB6-A066-33DB-ED525F7D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D5B61C-1D40-FA61-8052-D7BBD2F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0FF96-5278-C960-00B9-C15DCA8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F23C18-73C5-98D2-9957-C21FA36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CCEF9-2445-4AF9-8ACB-DD30F7ADF4D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5319-C348-92F3-7DEE-B5CA4CA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A6974-F3B7-B62A-D5D6-D6ABD7EF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D699C0-3B16-434C-56B4-6D3707AE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BF49BF-D759-3D5F-B533-96D9A7D6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E11FE-4E84-87B6-A737-E3398FBE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AC7DF1-C195-25A8-D9E4-4BD9C2A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C99E7-B14A-9785-AA11-7B75709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1DD14F-D9FB-B98B-7158-02F722B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08C33-49F8-4A2D-BE76-D27280C151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841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95B2-9247-569E-A5BE-94A8599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75B53-0A94-516E-4005-4D66E75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40275A-10C7-284F-FE6C-69095CC7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5A2674-DF1F-A716-15F0-E08A04A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9ACD02-3731-4FD6-AD10-9DC1B3CD55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363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A13381-D2A4-C834-1510-DF74BA7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93844-6EF2-DB7C-604C-2F9018A9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AB5B97-6C2C-7946-490B-AE5592D1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F71A79-8C80-4EAB-88B0-0C3B27331F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7169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4E77B-36E9-1E87-7B8F-1D51E81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E04C4-0E3D-5310-F6F5-9D6B7AC1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A6D848-7507-E439-11DE-FEACE013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28695-C268-5DC2-F420-B4EFFF1C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D43C-AE08-FC17-A9A8-7826A73D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07550-E9E0-2F5A-686C-D0A61E1E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8390A1-F6A6-45CC-9020-C1B74D065D5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06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1C9E-4C2E-EFCE-CA67-1DCB108E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A53FCF-7C9F-99AF-F85D-59771754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046BC-127D-0F29-CC58-63CC78EB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2975A-1D37-60C2-38E1-D707CA8C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54A71F-07F3-34A0-1C1D-AC949806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432DE-435E-2CC7-D9BA-DBAE3D2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0DF23-0F7F-4ADB-827C-C61EDACE29B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21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1C307-28BC-95E7-5FB1-BB56C85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3FE87-AE3E-8E84-88BF-AADD4C5F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F16BC-A84D-3B7A-3B7A-E03DB02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0529B-DBDD-BCE1-C4A6-AFE6DA05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828B8-C2EB-C102-2179-3CA2E8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EA0A3-3DDD-46D9-B9D0-017D90CBCB3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06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06A917-A7CE-1F15-6B37-DEBC08A4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251EA2-6C21-6D58-6EE5-09EF4825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A5D1D-1410-3F4A-C5BA-A741E567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DE615-E0A3-87AA-EE65-A2F998E9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A14CC-6D23-AE08-AA31-A46D1F93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1194F-AB5D-475F-B49B-6A85EDC76A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89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844BD-0BE9-46F4-B781-5A55EFCFB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7A7471-C51E-42B0-76BB-D70A10931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CB390D-E372-6DC9-64CE-E73E4A4F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749FF-F6F6-0564-DA68-F3C7622D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2D9324-010E-7E28-8618-8C804141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D3752A-CCE9-4004-9227-B981CD87FE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822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ABA93-6D55-4CAC-3D35-9E9D68E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2F156-B762-C117-2E00-4ACBFAEA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75ABA-DF6D-55F2-7727-DAE70FF3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18EA5A-FA1B-1CED-3B03-B5900EC4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FE9FE4-0804-4E3E-D449-DF391A26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CF8B4F-E12B-40E2-8169-D23A0F309FA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0883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4CA32-A5CF-9608-58DD-3CE62A05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BDC76-6AE9-CDC2-1714-4BB60B099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A9DC5-749D-3033-9449-68B71664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3C9A82-B426-3D86-00D8-F8D02692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4AAC0-0C3D-D955-69CB-F744315F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C1DB0-7A3C-43C2-9FCF-34504FFF0FF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6156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82D7A-3006-83D8-24D5-88FE8B34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F802C8-3891-5A6A-4F86-375385DEE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4300" y="2160588"/>
            <a:ext cx="2209800" cy="19431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C02CFD-2B1D-95B1-9A37-3273344C1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6500" y="2160588"/>
            <a:ext cx="2209800" cy="19431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1D8455-427D-D49B-C9AD-52FADC84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EF560-36D8-C669-E90D-39954B63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1A727A-B30B-DD69-F97F-BE806D5B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0FB55E-4CCA-4F31-88DD-4CFA0FFB8EE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10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A53C-F460-AB72-7212-557513C0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370D88-333E-81E0-328F-7A072317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F22AF4-9567-BAF3-A148-345514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02EB7B-AD85-9755-992E-5FFFCE5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78F15C-0AA9-4041-A856-47DA4343D07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8229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B7A218-8286-5C1C-41AD-6048BE0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E4094B-79BC-649D-8129-9B674B3E5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F6F554-B6E4-6066-B9BA-7C9292CFA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1FD646-46C0-AF43-5EDB-0C8D16D26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EB0A0F-820C-4E5F-4E35-7B11AE94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CB81D2-8AE6-62DD-3AD5-B057193B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107B74-6E7D-E8A7-4F4E-CFCF086F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183E6E-6E37-3326-6D3D-4E76878F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3CD66A0-6760-405F-8B7B-CBECF93E49F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9594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176A9-41FC-1F2C-FE51-26C5041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2B498B-0B21-413B-3BCE-0F9BDD88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31D08F-EB62-86E7-19EE-5B11122DF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370453-03B2-EA20-175C-7B3B69A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645A42-54F3-4685-8FFF-3B1048036A2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79178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4463C0-A3A6-033A-44D5-0FB10D3C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19E395-CEE6-4AFF-BCF2-0F4E31E7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11265A-7A17-ADF2-C69E-A1E8320D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1A5C1-A782-4E34-9C86-C125DEAE566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68757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DE76E-231C-2A4B-5A6E-4CF65E63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B7A7D-F866-CF12-1BDA-A429BD3B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1225F7-360D-7AE8-D969-64F1D0E6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E2622C-2AC8-6210-212F-542CB0AD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7A0353-1862-626F-6E49-0E51E084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AE11FB-E3FE-772C-8D6F-16D81750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203567-E798-4B74-8802-6777B772523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581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77D662-4D0B-269B-7913-14C95502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F889A6-8C67-83B6-78E2-CDA886331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50BD99-D24C-F94A-EE47-A4AD303D7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BAFC43-CF79-578D-CF49-30431EC0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D3083B-F49A-F3B7-285D-37CD3F02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0D936C-2EA5-B311-7973-54190FC2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C8BE5A-729F-4A10-A339-9591C2EE7A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92901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F5D6F-4BAC-622D-7665-6AE3C30C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B16B11-B80E-F436-45EE-90048DD69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F19022-6EE2-97B4-275A-126691F0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82BD11-0830-61D3-1697-9A39AD13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D75873-6B32-D8D5-A21C-027A5D32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39B7B7-3EBA-4512-A176-325A131AB1F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58683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1EF3C6-6BED-3445-DAF0-713D00157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05713" y="468313"/>
            <a:ext cx="1933575" cy="36353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F860DF-DA87-796E-FF9F-5E958593A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800225" y="468313"/>
            <a:ext cx="5653088" cy="36353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C2B4C-C989-7F1B-0AF8-83DA00FC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BA26FD-4C0E-6526-BDA2-D56FBCA8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8453C0-EB11-3208-503F-0BF1A5A2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BE1BC0-1254-47F9-BE68-40E1D5B06C1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33722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6FB5-A4DB-0589-9CF4-9CFF5DF9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9B843-6EF1-A8C5-B7D5-CBD6FA3F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BA27C-AA49-121D-D21A-B285367B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5FE8F-E4A0-AB45-1722-88E22E27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F1156-E1F4-57F5-F1AA-8A01956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A24E8-0EC7-4161-A173-0594E9C801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275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4C7F-872D-646E-C357-7DF57A1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F4499-5625-825B-269E-3E00C500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AD4DB-BA96-0B63-35BA-5F16CF0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1EF58-3527-286C-E644-18A239B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86A01-43DD-45F3-3573-5C866FD7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80033-B426-4D40-82EB-9E6CF4BBBF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8053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CC109-981B-0AFC-D8A9-82D64381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CF1B8-857F-AF50-2882-510B41B6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AB7D1-D5D2-90D4-E4D8-2862BDA5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7D30A-D405-8C38-8883-F2E3972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73D25-8560-A6FC-70DC-60A5029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18A2A-9A80-4FB8-8869-F8BA627B9A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2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A03E74-A48C-39A4-1C9C-9104F63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5B4943-623A-6770-AAB3-3210EF73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21AA1-1702-4170-A542-2BFBEF3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72792-8DCD-46EE-9B78-2C3EC5FAAD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00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2C1D-BB77-7811-1457-2CFDE2E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CF6CA-6E48-B7E1-F6CD-B11EA434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1722D4-5D3B-4034-0717-32028E5A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FE43A-8791-AE10-2EA6-C771A942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93E07-0E99-41C7-B789-C21DC75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7A2FA-96AB-012F-D4F0-DE06282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27497-A66F-4E92-8AAE-4F70F506BA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186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8E96-9665-9C95-14FD-ECA1BE1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EBF2A-CD47-250B-2340-6E7E3901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A7170-23D8-CC37-C8EA-5FB97E11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D7A9F4-D8A6-D1A6-67CF-3A22C60D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3EFE95-175B-9877-44E6-8C6497944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D4C766-5848-A7BE-4344-EFF7900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6C36DE-4960-0BA3-9A01-1C9239AE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09FDD-E372-5126-2E35-1D945FF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AC54CC-9E36-420E-A698-6D58B0D8CFF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21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1CF1-35C5-3163-42BC-B9292E2B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658305-4ADA-B9B7-EA19-DE351B1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32D962-CA20-CF7C-F148-E20475D9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A463-FC36-F1B1-76A9-0DC802BF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E79B78-6130-4258-B242-E977B4410F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2321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F327EB-4A0B-B3B7-A1CF-D4DC053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20CDCD-B6AF-F423-8A5C-F86DF16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2B2A1-0CD1-B414-BEA5-AD7407B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20B87-41DA-4638-A356-91C20448D8D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70983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FBB6-DBE5-73A2-0BBB-6E433C9E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58D9F-9005-95DF-2088-10EA00E6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D6299-4F73-EBCB-D361-09C62025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DFAF5-4675-53C8-FD98-722F34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AD6B4-C265-14CB-BD02-0FB6A6B8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C9DDC-E8C7-B0BE-940F-FEEAF396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0D5F1F-4D6A-493F-9B40-634D0905F5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82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D8EB-2BDE-713F-94FB-B1C013F8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C4C961-5521-3D87-B22D-861416264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1185D0-46E2-A6A2-6198-3EDFFD62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A96C72-742E-50E3-A28A-2ECAD8A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BED81-0A9E-BB6C-252F-5F37E5DB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32695-3E41-D144-11B3-9C48488E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B7888-4913-44BC-8174-D6A56AE5E1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1370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C2E5-8996-8323-9BF6-D01E5629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0E9451-6763-F7AD-F40D-42172677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F54D0-C959-5E0D-9D2A-536F82C6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C70D5-4419-EE54-2A83-4902F57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C6031-E4C5-D5F8-8465-93FD9E6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1C99F1-98E3-439F-92F9-854C16CC67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308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F0760D-F8DF-3200-49D0-C2FB448E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2DA53-E0B4-87B7-28C5-F6AC0C7A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3664B-1AF1-F619-F192-742D9088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AC572-92E1-315F-409F-FBB2BA8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E27AB-E522-085B-A633-3FAEACF6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17BD5-1728-454D-BBF3-DF3C6BF2750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5547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D258-2D93-D635-EE9A-CB77E168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A8BB7-0A67-C97B-3E84-6A6BCBFE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6B7C5-E1DC-8CDF-E50A-A76A3ABB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589D8-3EFA-70F2-D5BB-E25EF016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AC96C-602A-6BBA-396B-09CE04B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59728-FE00-4132-84F3-96EDE1046C6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98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00DD-83C5-0B74-32ED-1FFE120A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367E0-D8C6-0F42-3104-9D669DFB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204C0-3FEC-CD62-5263-C814FF19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CB0C0-27BA-0FD2-A563-2180887C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EF8A8-A393-FC99-6BBF-53E154C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CEEC1-0FE6-4308-B5C1-7914837D250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5D8A-F164-1047-933B-2327BCB6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C0084-C549-4F27-EE71-B52D844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32C9A-B5A3-D85F-31F8-BD2A1A19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B5001-155D-CDF2-A2CA-9F80708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23705-B32F-6E0A-8BDF-ABE908D2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AEDE3-221E-978F-6560-1C532631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7CEA4B-A694-480C-BC1F-795B7541D1F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8142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01EA-4A4C-D975-F79A-6AA21B31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AD66F-EF11-F963-8F79-8A9A6469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CE42E-569B-DE00-302B-2A03F3A3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D4DD9-00E1-4357-AE9C-F537B65B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617C5-A38A-5A08-8B92-68048B8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B41E51-A5BC-4011-8E71-63E975A768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2032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609D-ED54-EA46-BA1D-C88879B3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0502C-C3C0-38CB-227A-51C42731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02214-99F1-75C1-8D6D-084422DD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707E1-FB71-8482-54AF-BB8EA18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9651F-CEEC-2FA5-208B-B79B9DB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35230-C03D-E44B-CC23-4020C65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F4BF5-F8F2-4F67-A261-FCE047848E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255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1ED17-9327-58B2-EFE6-3D08FF44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3D0FA-6055-C6A6-24ED-8E2AD5A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BB2F07-FA88-59AF-DE8B-B422C150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A30281-13BC-18E9-85A0-4614A2612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1179D7-6EE1-5498-21A9-F35195DF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335E6-784F-E5EB-CAE6-A615A89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9EF7AC-E916-2320-F770-4A49376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CEA681-B55B-77E1-5E85-8B451B6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93F83-F655-49F0-8B70-1ACA9DBF21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253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F33-FDA7-0F24-47B2-280C173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1A76CA-5DD2-3F80-404B-70145FB6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1AB7F-60D2-7F7D-F9F3-543049F4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B4C7B-983B-8E65-7568-93C30FA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869A7-C694-4C59-A01F-A450492BB6D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9735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743C4F-1A0D-42A8-50F6-7E745910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C26E69-0D0E-9A2E-A9A0-ECD98130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2105C8-D644-785B-03C1-2FB9835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B7D20-5B1C-4440-AE12-3942F1032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40057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89A5-1F9D-0087-792D-E4EF1959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96BA3-1458-FA5E-49D2-F8FBC2DD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9A848C-0398-FABA-08CA-2D3D17F8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F5BD8-D153-C77C-97A6-AC7254F6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9ED54-1DA6-CE00-8AB3-00B0696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42682-5F49-C5AF-5725-990A8F77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244D4-78B3-4347-BA42-935229E715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4217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426F-391B-5A31-3675-7DA2DE2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8D9E12-33A0-A352-B563-3058D413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34D44-9E31-D13E-BC75-D0A42DC3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EE2FF-EB27-8980-AC69-D98DA32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D6AA13-2EA1-0DA9-9401-978D781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12C07-A38B-CE7F-E450-3DAF0D94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A6300B-8269-443F-A347-45B9755EB99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798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D07E-812F-4473-AF23-68F9DFD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25CBC-D5BB-D2DD-5D2A-ACDEC1FA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6C1EB-EFE6-9F22-2E7D-2705972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A2900-87C9-8DF2-1638-BAF2077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1BBC8-B178-9D12-BA84-58078F9D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AF990-02A8-4858-8606-CF76FCE04C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927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B7AA3-5636-6D3C-F595-5F8717AD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778C8-C6C0-4839-8390-5AF5531C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AE4A5-E3F5-3241-4BD0-FAF6D84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9B43C-7768-9817-D425-9321A07B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253AA-F098-1D7D-ED1A-88BD8468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33E58-81D4-4FC5-941D-55D6AA412A5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6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A6BC-D665-4207-7963-062EEE1E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1887D-625C-364B-C915-DB87D2036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A26D8B-C434-D1FB-F275-C61C11D9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739DE-568B-E284-89A5-5126327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D6D3A-A9A1-CDFC-44AB-16C1E5EE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F0FDE-49EC-52EB-5658-9DB4BC3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96E50-3AD2-4547-AEBC-B89BF802C6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4.jp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AA76DBB-A54D-9D41-A822-A1CF54CB02F6}"/>
              </a:ext>
            </a:extLst>
          </p:cNvPr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4DB90F5D-8C62-DAE2-1885-38AD8584370C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3F5587CF-0E78-3CFF-3296-85AC36C3B2F8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26C70703-C4CC-0308-8005-DB470CAD9FEA}"/>
                </a:ext>
              </a:extLst>
            </p:cNvPr>
            <p:cNvSpPr/>
            <p:nvPr/>
          </p:nvSpPr>
          <p:spPr>
            <a:xfrm>
              <a:off x="0" y="1280159"/>
              <a:ext cx="1554479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43A40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C0AD6D5-BF15-622F-8B10-04FF2C74B478}"/>
                </a:ext>
              </a:extLst>
            </p:cNvPr>
            <p:cNvSpPr/>
            <p:nvPr/>
          </p:nvSpPr>
          <p:spPr>
            <a:xfrm>
              <a:off x="914400" y="1920239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B4A1BE9A-1962-C9C3-D94B-3827E8D8E5E0}"/>
                </a:ext>
              </a:extLst>
            </p:cNvPr>
            <p:cNvSpPr/>
            <p:nvPr/>
          </p:nvSpPr>
          <p:spPr>
            <a:xfrm>
              <a:off x="2194560" y="548640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4D0C5EB-BB1E-48EA-E26A-CA56E37DF8B0}"/>
                </a:ext>
              </a:extLst>
            </p:cNvPr>
            <p:cNvSpPr/>
            <p:nvPr/>
          </p:nvSpPr>
          <p:spPr>
            <a:xfrm>
              <a:off x="3474720" y="1188719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75F92FCE-8306-3AF0-0067-5FADABABC615}"/>
                </a:ext>
              </a:extLst>
            </p:cNvPr>
            <p:cNvSpPr/>
            <p:nvPr/>
          </p:nvSpPr>
          <p:spPr>
            <a:xfrm>
              <a:off x="4206240" y="0"/>
              <a:ext cx="1463039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4C6CF36-0C2A-7DD1-8414-00836CF07E5D}"/>
                </a:ext>
              </a:extLst>
            </p:cNvPr>
            <p:cNvSpPr/>
            <p:nvPr/>
          </p:nvSpPr>
          <p:spPr>
            <a:xfrm>
              <a:off x="4663440" y="914400"/>
              <a:ext cx="10058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9390170-E668-2E69-B06D-D0B22D5EAC4B}"/>
                </a:ext>
              </a:extLst>
            </p:cNvPr>
            <p:cNvSpPr/>
            <p:nvPr/>
          </p:nvSpPr>
          <p:spPr>
            <a:xfrm>
              <a:off x="3474720" y="1737359"/>
              <a:ext cx="310895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3446DD8-6E1F-225A-9EFB-A7C7BE0317FB}"/>
                </a:ext>
              </a:extLst>
            </p:cNvPr>
            <p:cNvSpPr/>
            <p:nvPr/>
          </p:nvSpPr>
          <p:spPr>
            <a:xfrm>
              <a:off x="4114800" y="2743199"/>
              <a:ext cx="146303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7E90C32-0AD5-6BEF-337F-622E07093C98}"/>
                </a:ext>
              </a:extLst>
            </p:cNvPr>
            <p:cNvSpPr/>
            <p:nvPr/>
          </p:nvSpPr>
          <p:spPr>
            <a:xfrm>
              <a:off x="6583679" y="1463039"/>
              <a:ext cx="1554479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6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B35B019A-8C58-42AC-68B5-144EAE76C4DC}"/>
                </a:ext>
              </a:extLst>
            </p:cNvPr>
            <p:cNvSpPr/>
            <p:nvPr/>
          </p:nvSpPr>
          <p:spPr>
            <a:xfrm>
              <a:off x="7315200" y="1920239"/>
              <a:ext cx="1463039" cy="1645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3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CA55F5A-10EE-0EB7-6220-E31C92DBA258}"/>
                </a:ext>
              </a:extLst>
            </p:cNvPr>
            <p:cNvSpPr/>
            <p:nvPr/>
          </p:nvSpPr>
          <p:spPr>
            <a:xfrm>
              <a:off x="2743199" y="2377439"/>
              <a:ext cx="548640" cy="822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4893138-5338-6859-9CFA-060B05313344}"/>
                </a:ext>
              </a:extLst>
            </p:cNvPr>
            <p:cNvSpPr/>
            <p:nvPr/>
          </p:nvSpPr>
          <p:spPr>
            <a:xfrm>
              <a:off x="8595360" y="0"/>
              <a:ext cx="1485359" cy="14630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EE10139-C570-BFBE-327B-2FEF5CC4B0C9}"/>
                </a:ext>
              </a:extLst>
            </p:cNvPr>
            <p:cNvSpPr/>
            <p:nvPr/>
          </p:nvSpPr>
          <p:spPr>
            <a:xfrm>
              <a:off x="6766560" y="0"/>
              <a:ext cx="274320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2F4550">
                <a:alpha val="5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EE038B9-5B11-8B59-1E14-4C2F0D17ADD9}"/>
                </a:ext>
              </a:extLst>
            </p:cNvPr>
            <p:cNvSpPr/>
            <p:nvPr/>
          </p:nvSpPr>
          <p:spPr>
            <a:xfrm>
              <a:off x="1554479" y="0"/>
              <a:ext cx="18288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E281A89-8A5A-E01C-1A85-3DCABBD9D970}"/>
                </a:ext>
              </a:extLst>
            </p:cNvPr>
            <p:cNvSpPr/>
            <p:nvPr/>
          </p:nvSpPr>
          <p:spPr>
            <a:xfrm>
              <a:off x="0" y="3017520"/>
              <a:ext cx="36576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D094537-8E46-0FD1-D973-898942816C71}"/>
                </a:ext>
              </a:extLst>
            </p:cNvPr>
            <p:cNvSpPr/>
            <p:nvPr/>
          </p:nvSpPr>
          <p:spPr>
            <a:xfrm>
              <a:off x="9601200" y="2560319"/>
              <a:ext cx="365760" cy="15544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5DB79A7-1174-F9A5-B7B1-781816671914}"/>
                </a:ext>
              </a:extLst>
            </p:cNvPr>
            <p:cNvSpPr/>
            <p:nvPr/>
          </p:nvSpPr>
          <p:spPr>
            <a:xfrm>
              <a:off x="8778240" y="1828800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61C56A3F-1513-DA07-2A76-AB160161E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E382786-D679-3537-19FA-3F4F2795A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9A726E21-4E4E-9D44-2C6E-5E42F09172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7E818582-889F-3590-D143-37A6AF333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6069F976-6136-42E8-AB96-DC4B1DBF76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E034EC2-F118-472C-BE47-3EA430078A2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FFB1C39-CDC6-8BDA-1B98-580A8AC31680}"/>
              </a:ext>
            </a:extLst>
          </p:cNvPr>
          <p:cNvGrpSpPr/>
          <p:nvPr/>
        </p:nvGrpSpPr>
        <p:grpSpPr>
          <a:xfrm>
            <a:off x="8540312" y="5065888"/>
            <a:ext cx="1280520" cy="914760"/>
            <a:chOff x="8540312" y="5065888"/>
            <a:chExt cx="1280520" cy="914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82416B4C-1265-52BF-B67E-568E9E4FCCB0}"/>
                </a:ext>
              </a:extLst>
            </p:cNvPr>
            <p:cNvGrpSpPr/>
            <p:nvPr/>
          </p:nvGrpSpPr>
          <p:grpSpPr>
            <a:xfrm>
              <a:off x="8540312" y="5065888"/>
              <a:ext cx="1280520" cy="914760"/>
              <a:chOff x="8540312" y="5065888"/>
              <a:chExt cx="1280520" cy="91476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7837CB3-920C-5B9C-F50A-ED5D11957DAA}"/>
                  </a:ext>
                </a:extLst>
              </p:cNvPr>
              <p:cNvSpPr/>
              <p:nvPr/>
            </p:nvSpPr>
            <p:spPr>
              <a:xfrm rot="21598800" flipV="1">
                <a:off x="963759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5" name="Forma Livre: Forma 4">
                <a:extLst>
                  <a:ext uri="{FF2B5EF4-FFF2-40B4-BE49-F238E27FC236}">
                    <a16:creationId xmlns:a16="http://schemas.microsoft.com/office/drawing/2014/main" id="{32571095-CF0F-9912-29C8-8490E9F51441}"/>
                  </a:ext>
                </a:extLst>
              </p:cNvPr>
              <p:cNvSpPr/>
              <p:nvPr/>
            </p:nvSpPr>
            <p:spPr>
              <a:xfrm rot="21598800" flipV="1">
                <a:off x="92718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6D6BDCB0-3BBF-7DF2-5FC2-340BBEF36D08}"/>
                  </a:ext>
                </a:extLst>
              </p:cNvPr>
              <p:cNvSpPr/>
              <p:nvPr/>
            </p:nvSpPr>
            <p:spPr>
              <a:xfrm rot="21598800" flipV="1">
                <a:off x="89064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BC54DBA7-E18C-09D4-EDBB-F663C8C02C60}"/>
                  </a:ext>
                </a:extLst>
              </p:cNvPr>
              <p:cNvSpPr/>
              <p:nvPr/>
            </p:nvSpPr>
            <p:spPr>
              <a:xfrm rot="21598800" flipV="1">
                <a:off x="8540312" y="54320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14A23E41-7227-D479-B6E4-01DEDDB017E9}"/>
                  </a:ext>
                </a:extLst>
              </p:cNvPr>
              <p:cNvSpPr/>
              <p:nvPr/>
            </p:nvSpPr>
            <p:spPr>
              <a:xfrm rot="21598800" flipV="1">
                <a:off x="854031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227C3277-E1C1-C716-AA63-B2402657CAC3}"/>
                  </a:ext>
                </a:extLst>
              </p:cNvPr>
              <p:cNvSpPr/>
              <p:nvPr/>
            </p:nvSpPr>
            <p:spPr>
              <a:xfrm rot="21598800" flipV="1">
                <a:off x="890607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B7232239-035C-1EB7-3570-01354B6AD727}"/>
                  </a:ext>
                </a:extLst>
              </p:cNvPr>
              <p:cNvSpPr/>
              <p:nvPr/>
            </p:nvSpPr>
            <p:spPr>
              <a:xfrm rot="21598800" flipV="1">
                <a:off x="9271832" y="50662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0412D3E-E62A-3C93-4600-6D2EE6D3C5A9}"/>
                  </a:ext>
                </a:extLst>
              </p:cNvPr>
              <p:cNvSpPr/>
              <p:nvPr/>
            </p:nvSpPr>
            <p:spPr>
              <a:xfrm rot="21598800" flipV="1">
                <a:off x="963795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C868F6DD-2A04-CF50-6DDF-AFF9738318ED}"/>
                  </a:ext>
                </a:extLst>
              </p:cNvPr>
              <p:cNvSpPr/>
              <p:nvPr/>
            </p:nvSpPr>
            <p:spPr>
              <a:xfrm rot="21598800" flipV="1">
                <a:off x="963759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0876D1B9-8807-9EEF-2969-D3AB741DF895}"/>
                  </a:ext>
                </a:extLst>
              </p:cNvPr>
              <p:cNvSpPr/>
              <p:nvPr/>
            </p:nvSpPr>
            <p:spPr>
              <a:xfrm rot="21598800" flipV="1">
                <a:off x="9272192" y="579776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0E42BF-5D41-FEC8-09FA-EDA27F10049F}"/>
                  </a:ext>
                </a:extLst>
              </p:cNvPr>
              <p:cNvSpPr/>
              <p:nvPr/>
            </p:nvSpPr>
            <p:spPr>
              <a:xfrm rot="21598800" flipV="1">
                <a:off x="890607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1FAE3D08-DE7D-4444-3221-DEBC477EB97E}"/>
                  </a:ext>
                </a:extLst>
              </p:cNvPr>
              <p:cNvSpPr/>
              <p:nvPr/>
            </p:nvSpPr>
            <p:spPr>
              <a:xfrm rot="21598800" flipV="1">
                <a:off x="854031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</p:grpSp>
      </p:grp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068D13-078C-93FE-2273-8F8CBFD332DB}"/>
              </a:ext>
            </a:extLst>
          </p:cNvPr>
          <p:cNvSpPr>
            <a:spLocks noMove="1" noResize="1"/>
          </p:cNvSpPr>
          <p:nvPr/>
        </p:nvSpPr>
        <p:spPr>
          <a:xfrm>
            <a:off x="1499759" y="1774080"/>
            <a:ext cx="2926079" cy="2926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6706492E-E6FC-A6BE-16DB-BE882FE05810}"/>
              </a:ext>
            </a:extLst>
          </p:cNvPr>
          <p:cNvSpPr>
            <a:spLocks noMove="1" noResize="1"/>
          </p:cNvSpPr>
          <p:nvPr/>
        </p:nvSpPr>
        <p:spPr>
          <a:xfrm>
            <a:off x="1225080" y="1134360"/>
            <a:ext cx="1189080" cy="1188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D0C0DB5-6DD8-B2A6-E46D-87884258888D}"/>
              </a:ext>
            </a:extLst>
          </p:cNvPr>
          <p:cNvSpPr>
            <a:spLocks noMove="1" noResize="1"/>
          </p:cNvSpPr>
          <p:nvPr/>
        </p:nvSpPr>
        <p:spPr>
          <a:xfrm>
            <a:off x="3420000" y="4242960"/>
            <a:ext cx="640080" cy="640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E3D3E0D-500B-45B7-4F7D-7933262A30CB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349520" y="792360"/>
            <a:ext cx="5526000" cy="41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Título 19">
            <a:extLst>
              <a:ext uri="{FF2B5EF4-FFF2-40B4-BE49-F238E27FC236}">
                <a16:creationId xmlns:a16="http://schemas.microsoft.com/office/drawing/2014/main" id="{73C3BB6C-1E08-833F-769D-3B87852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3E1E06F-EC12-D6D6-4C69-CA08B8432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61632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C8C0DAE1-5688-A342-8A74-FBED2EBC421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ACE4B-2736-11AD-CBBA-014C5434F9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0AC3C60-CC4F-1388-1D0F-2121AA1712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29B6E6CE-80CD-41D4-B57F-25777CEB5EF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C5AADCA-1A8F-3E15-E270-D54C961B4311}"/>
              </a:ext>
            </a:extLst>
          </p:cNvPr>
          <p:cNvGrpSpPr/>
          <p:nvPr/>
        </p:nvGrpSpPr>
        <p:grpSpPr>
          <a:xfrm>
            <a:off x="7406640" y="3566160"/>
            <a:ext cx="2377440" cy="4297679"/>
            <a:chOff x="7406640" y="3566160"/>
            <a:chExt cx="2377440" cy="4297679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DFAE4A2-69B8-9BD7-E118-269217886914}"/>
                </a:ext>
              </a:extLst>
            </p:cNvPr>
            <p:cNvSpPr/>
            <p:nvPr/>
          </p:nvSpPr>
          <p:spPr>
            <a:xfrm>
              <a:off x="8138160" y="4754879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7C30DED-24C5-3E91-A5B2-25B73E91FEBA}"/>
                </a:ext>
              </a:extLst>
            </p:cNvPr>
            <p:cNvSpPr/>
            <p:nvPr/>
          </p:nvSpPr>
          <p:spPr>
            <a:xfrm>
              <a:off x="8961120" y="356616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4FCA47E-3A55-8CE5-C75F-67705BD85C5C}"/>
                </a:ext>
              </a:extLst>
            </p:cNvPr>
            <p:cNvSpPr/>
            <p:nvPr/>
          </p:nvSpPr>
          <p:spPr>
            <a:xfrm>
              <a:off x="8503920" y="5120639"/>
              <a:ext cx="1280159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A64CDB2-6A8A-C91B-2017-3BF2FBD9D178}"/>
                </a:ext>
              </a:extLst>
            </p:cNvPr>
            <p:cNvSpPr/>
            <p:nvPr/>
          </p:nvSpPr>
          <p:spPr>
            <a:xfrm>
              <a:off x="8321040" y="5303520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59F1846-552A-57E4-1E7C-B11111049C4D}"/>
                </a:ext>
              </a:extLst>
            </p:cNvPr>
            <p:cNvSpPr/>
            <p:nvPr/>
          </p:nvSpPr>
          <p:spPr>
            <a:xfrm>
              <a:off x="8869680" y="5486399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BEDFA01-D760-E680-DF3A-304ED64CC8F1}"/>
                </a:ext>
              </a:extLst>
            </p:cNvPr>
            <p:cNvSpPr/>
            <p:nvPr/>
          </p:nvSpPr>
          <p:spPr>
            <a:xfrm>
              <a:off x="7406640" y="530352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8EA0059-F721-BBD9-D393-8B9AEB7701FE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1463039" y="-1554479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3BD8B02-8BCE-C113-6E72-2466A40E4CBB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640080" y="-36576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0FD685C-CED6-7416-FCBC-594817D0F977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548640"/>
            <a:ext cx="1280159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EE1ED34-6102-5F4A-51F6-D388D77AD873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822960" y="36576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F0772A5-45AB-0E47-0C3F-0697044742D2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18288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F0BFB76-48EC-BA96-004C-84B3A225CE16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194560" y="-210312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DC430C-8F18-4A75-AD8A-9B6E40F8C8CC}"/>
              </a:ext>
            </a:extLst>
          </p:cNvPr>
          <p:cNvSpPr>
            <a:spLocks noMove="1" noResize="1"/>
          </p:cNvSpPr>
          <p:nvPr/>
        </p:nvSpPr>
        <p:spPr>
          <a:xfrm>
            <a:off x="3474720" y="2560319"/>
            <a:ext cx="2743199" cy="27431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Espaço Reservado para Título 15">
            <a:extLst>
              <a:ext uri="{FF2B5EF4-FFF2-40B4-BE49-F238E27FC236}">
                <a16:creationId xmlns:a16="http://schemas.microsoft.com/office/drawing/2014/main" id="{7DAEA8D8-8A66-F7E8-9F12-14B61C1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3E61012D-F548-404F-A2F8-64795447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BC905FB3-BE95-FE07-77A3-F004D9C08C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9129AC5-A7C6-107A-7087-3DC3679FB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FEF7CCF-A345-D56E-2C7C-012675DA636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13D414FF-56FD-4CAD-B634-5A711F762CBD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pt-BR" sz="4400" b="1" i="0" u="wavyHeavy" strike="noStrike" kern="1200" cap="none">
          <a:ln>
            <a:noFill/>
          </a:ln>
          <a:highlight>
            <a:scrgbClr r="0" g="0" b="0">
              <a:alpha val="0"/>
            </a:scrgbClr>
          </a:highlight>
          <a:uFillTx/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7786A33-47B6-F340-5132-1DF20426439C}"/>
              </a:ext>
            </a:extLst>
          </p:cNvPr>
          <p:cNvSpPr>
            <a:spLocks noMove="1" noResize="1"/>
          </p:cNvSpPr>
          <p:nvPr/>
        </p:nvSpPr>
        <p:spPr>
          <a:xfrm>
            <a:off x="822960" y="246888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20FD689-200B-BE08-435C-3A75E592DC67}"/>
              </a:ext>
            </a:extLst>
          </p:cNvPr>
          <p:cNvSpPr>
            <a:spLocks noMove="1" noResize="1"/>
          </p:cNvSpPr>
          <p:nvPr/>
        </p:nvSpPr>
        <p:spPr>
          <a:xfrm>
            <a:off x="4480560" y="155447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6CB74D1-515A-A80D-C33A-24FFBCAD2247}"/>
              </a:ext>
            </a:extLst>
          </p:cNvPr>
          <p:cNvSpPr>
            <a:spLocks noMove="1" noResize="1"/>
          </p:cNvSpPr>
          <p:nvPr/>
        </p:nvSpPr>
        <p:spPr>
          <a:xfrm>
            <a:off x="6583679" y="310895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D4E006E-081F-CEC8-7DD6-995CAC287ED2}"/>
              </a:ext>
            </a:extLst>
          </p:cNvPr>
          <p:cNvSpPr>
            <a:spLocks noMove="1" noResize="1"/>
          </p:cNvSpPr>
          <p:nvPr/>
        </p:nvSpPr>
        <p:spPr>
          <a:xfrm rot="4648200">
            <a:off x="1600306" y="4057946"/>
            <a:ext cx="822960" cy="753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7" h="2094">
                <a:moveTo>
                  <a:pt x="0" y="2094"/>
                </a:moveTo>
                <a:cubicBezTo>
                  <a:pt x="2342" y="2094"/>
                  <a:pt x="2287" y="0"/>
                  <a:pt x="2287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9BE728E-05C4-990D-9256-7A8969D77529}"/>
              </a:ext>
            </a:extLst>
          </p:cNvPr>
          <p:cNvSpPr>
            <a:spLocks noMove="1" noResize="1"/>
          </p:cNvSpPr>
          <p:nvPr/>
        </p:nvSpPr>
        <p:spPr>
          <a:xfrm rot="12394200">
            <a:off x="3569022" y="1324286"/>
            <a:ext cx="1022039" cy="325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0" h="906">
                <a:moveTo>
                  <a:pt x="0" y="101"/>
                </a:moveTo>
                <a:cubicBezTo>
                  <a:pt x="1136" y="-467"/>
                  <a:pt x="1022" y="1578"/>
                  <a:pt x="2840" y="669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41E4006-6DD5-DD85-2DDA-585BC9DDFC1E}"/>
              </a:ext>
            </a:extLst>
          </p:cNvPr>
          <p:cNvSpPr>
            <a:spLocks noMove="1" noResize="1"/>
          </p:cNvSpPr>
          <p:nvPr/>
        </p:nvSpPr>
        <p:spPr>
          <a:xfrm rot="2700000">
            <a:off x="8437170" y="1939567"/>
            <a:ext cx="617760" cy="1699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7" h="4721">
                <a:moveTo>
                  <a:pt x="113" y="51"/>
                </a:moveTo>
                <a:cubicBezTo>
                  <a:pt x="1909" y="-308"/>
                  <a:pt x="2088" y="1308"/>
                  <a:pt x="1190" y="2206"/>
                </a:cubicBezTo>
                <a:cubicBezTo>
                  <a:pt x="292" y="3105"/>
                  <a:pt x="-247" y="4003"/>
                  <a:pt x="113" y="4721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E66D7C8-E52D-CC13-FE69-CE55CFFBE489}"/>
              </a:ext>
            </a:extLst>
          </p:cNvPr>
          <p:cNvSpPr>
            <a:spLocks noMove="1" noResize="1"/>
          </p:cNvSpPr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63731CE-21F6-4C60-C967-D455550F1225}"/>
              </a:ext>
            </a:extLst>
          </p:cNvPr>
          <p:cNvSpPr>
            <a:spLocks noMove="1" noResize="1"/>
          </p:cNvSpPr>
          <p:nvPr/>
        </p:nvSpPr>
        <p:spPr>
          <a:xfrm>
            <a:off x="3931920" y="4663440"/>
            <a:ext cx="168480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84C444D-0E1C-41A6-441D-4B36D717689E}"/>
              </a:ext>
            </a:extLst>
          </p:cNvPr>
          <p:cNvSpPr>
            <a:spLocks noMove="1" noResize="1"/>
          </p:cNvSpPr>
          <p:nvPr/>
        </p:nvSpPr>
        <p:spPr>
          <a:xfrm>
            <a:off x="8412480" y="1280159"/>
            <a:ext cx="1097280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Espaço Reservado para Título 10">
            <a:extLst>
              <a:ext uri="{FF2B5EF4-FFF2-40B4-BE49-F238E27FC236}">
                <a16:creationId xmlns:a16="http://schemas.microsoft.com/office/drawing/2014/main" id="{EF1272B4-A5E9-923F-2251-DD5A7239E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AA81D52-47E4-3509-3B8B-B8C1054D9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7275D80-9204-B37B-2CDE-20F4C62F7D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521F864-1291-AFB6-BA95-8650F2CF33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70BF307-13D6-4548-213D-B943CEA163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896990BC-8F06-482D-9FF0-EE718531AE5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22A1B68-2B4A-CEF6-36EE-0AF624735D9D}"/>
              </a:ext>
            </a:extLst>
          </p:cNvPr>
          <p:cNvSpPr>
            <a:spLocks noMove="1" noResize="1"/>
          </p:cNvSpPr>
          <p:nvPr/>
        </p:nvSpPr>
        <p:spPr>
          <a:xfrm>
            <a:off x="2103480" y="3658320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16753F5-41E6-9C61-CC92-2BCB7FA6F197}"/>
              </a:ext>
            </a:extLst>
          </p:cNvPr>
          <p:cNvSpPr>
            <a:spLocks noMove="1" noResize="1"/>
          </p:cNvSpPr>
          <p:nvPr/>
        </p:nvSpPr>
        <p:spPr>
          <a:xfrm>
            <a:off x="823320" y="-273240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4519256-D33A-6514-0C07-2F3E79B15477}"/>
              </a:ext>
            </a:extLst>
          </p:cNvPr>
          <p:cNvSpPr>
            <a:spLocks noMove="1" noResize="1"/>
          </p:cNvSpPr>
          <p:nvPr/>
        </p:nvSpPr>
        <p:spPr>
          <a:xfrm>
            <a:off x="7955640" y="3109679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4B6B11E-FACD-369E-3743-1C386221D1A5}"/>
              </a:ext>
            </a:extLst>
          </p:cNvPr>
          <p:cNvSpPr>
            <a:spLocks noMove="1" noResize="1"/>
          </p:cNvSpPr>
          <p:nvPr/>
        </p:nvSpPr>
        <p:spPr>
          <a:xfrm>
            <a:off x="9601560" y="915119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C2BDAF1-0192-A5CE-946E-444EB1C271CE}"/>
              </a:ext>
            </a:extLst>
          </p:cNvPr>
          <p:cNvGrpSpPr/>
          <p:nvPr/>
        </p:nvGrpSpPr>
        <p:grpSpPr>
          <a:xfrm>
            <a:off x="3931915" y="1148669"/>
            <a:ext cx="2406239" cy="4309919"/>
            <a:chOff x="3931915" y="1148669"/>
            <a:chExt cx="2406239" cy="4309919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084849B-1367-5C7C-13E2-8FE9D1709B57}"/>
                </a:ext>
              </a:extLst>
            </p:cNvPr>
            <p:cNvSpPr/>
            <p:nvPr/>
          </p:nvSpPr>
          <p:spPr>
            <a:xfrm rot="5330400" flipH="1" flipV="1">
              <a:off x="4854234" y="37370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05C3828-721F-988F-3D1A-FA992DCC0DAA}"/>
                </a:ext>
              </a:extLst>
            </p:cNvPr>
            <p:cNvSpPr/>
            <p:nvPr/>
          </p:nvSpPr>
          <p:spPr>
            <a:xfrm rot="5330400" flipH="1" flipV="1">
              <a:off x="4023715" y="269882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4334F8E-4152-A6B6-4CB1-8973BD3132EF}"/>
                </a:ext>
              </a:extLst>
            </p:cNvPr>
            <p:cNvSpPr/>
            <p:nvPr/>
          </p:nvSpPr>
          <p:spPr>
            <a:xfrm rot="5330400" flipH="1" flipV="1">
              <a:off x="4920835" y="243458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A937D96-4663-95A4-062B-ED4375250436}"/>
                </a:ext>
              </a:extLst>
            </p:cNvPr>
            <p:cNvSpPr/>
            <p:nvPr/>
          </p:nvSpPr>
          <p:spPr>
            <a:xfrm rot="5330400" flipH="1" flipV="1">
              <a:off x="3977635" y="1340908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327EBEB-048F-9163-4C58-A2595080BEC7}"/>
                </a:ext>
              </a:extLst>
            </p:cNvPr>
            <p:cNvSpPr/>
            <p:nvPr/>
          </p:nvSpPr>
          <p:spPr>
            <a:xfrm rot="5330400" flipH="1" flipV="1">
              <a:off x="4911834" y="110294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343A4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ADF3B7F-E3FE-EDFD-3F19-6CAD8D9EC71F}"/>
                </a:ext>
              </a:extLst>
            </p:cNvPr>
            <p:cNvSpPr/>
            <p:nvPr/>
          </p:nvSpPr>
          <p:spPr>
            <a:xfrm rot="5330400" flipH="1" flipV="1">
              <a:off x="4032355" y="40412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3" name="Espaço Reservado para Título 12">
            <a:extLst>
              <a:ext uri="{FF2B5EF4-FFF2-40B4-BE49-F238E27FC236}">
                <a16:creationId xmlns:a16="http://schemas.microsoft.com/office/drawing/2014/main" id="{DD7A939B-E8EA-D5A3-1D5A-A4ED37692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3E36857-B7ED-5725-8401-C578AF414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2ACDC2C3-DBAB-7530-D76B-D399E81F81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40B47F67-4614-277E-43E4-35209D3CD3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9214C2A9-F70F-6936-5FC5-3C71900DDA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920AEB8D-3801-48DE-A850-9C853D2A988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715E0A7-6602-1E9B-DACF-245E7F44FB9C}"/>
              </a:ext>
            </a:extLst>
          </p:cNvPr>
          <p:cNvGrpSpPr/>
          <p:nvPr/>
        </p:nvGrpSpPr>
        <p:grpSpPr>
          <a:xfrm>
            <a:off x="2982960" y="1585440"/>
            <a:ext cx="5982480" cy="3149999"/>
            <a:chOff x="2982960" y="1585440"/>
            <a:chExt cx="5982480" cy="3149999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7A62421C-0733-52D4-0372-AD224A615A85}"/>
                </a:ext>
              </a:extLst>
            </p:cNvPr>
            <p:cNvSpPr/>
            <p:nvPr/>
          </p:nvSpPr>
          <p:spPr>
            <a:xfrm>
              <a:off x="3570479" y="1888200"/>
              <a:ext cx="4927320" cy="262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F37EA07-947A-97AC-EB88-136C2BAA7C2C}"/>
                </a:ext>
              </a:extLst>
            </p:cNvPr>
            <p:cNvSpPr/>
            <p:nvPr/>
          </p:nvSpPr>
          <p:spPr>
            <a:xfrm>
              <a:off x="3763800" y="1585440"/>
              <a:ext cx="4927320" cy="26233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18360">
              <a:solidFill>
                <a:srgbClr val="000000"/>
              </a:solidFill>
              <a:prstDash val="solid"/>
            </a:ln>
          </p:spPr>
          <p:txBody>
            <a:bodyPr vert="horz" wrap="none" lIns="99000" tIns="54000" rIns="99000" bIns="54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762D3C0-1D9B-C570-7AC4-29E102594A2C}"/>
                </a:ext>
              </a:extLst>
            </p:cNvPr>
            <p:cNvSpPr txBox="1">
              <a:spLocks noMove="1" noResize="1"/>
            </p:cNvSpPr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80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rPr>
                <a:t>“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EB74177-3297-84D3-414E-621B8D08B3FC}"/>
                </a:ext>
              </a:extLst>
            </p:cNvPr>
            <p:cNvSpPr txBox="1">
              <a:spLocks noMove="1" noResize="1"/>
            </p:cNvSpPr>
            <p:nvPr/>
          </p:nvSpPr>
          <p:spPr>
            <a:xfrm>
              <a:off x="7868160" y="3399839"/>
              <a:ext cx="1097280" cy="1335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90000" tIns="45000" rIns="90000" bIns="45000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pt-BR" sz="72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rPr>
                <a:t>”</a:t>
              </a: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65CD458-3D85-6436-2CC6-53F97EA69E7E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2982960" y="4117320"/>
              <a:ext cx="1044719" cy="302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4C25676-8AE4-C881-D547-A9386FC1364E}"/>
              </a:ext>
            </a:extLst>
          </p:cNvPr>
          <p:cNvGrpSpPr/>
          <p:nvPr/>
        </p:nvGrpSpPr>
        <p:grpSpPr>
          <a:xfrm>
            <a:off x="-2087468" y="-397772"/>
            <a:ext cx="4940108" cy="8512560"/>
            <a:chOff x="-2087468" y="-397772"/>
            <a:chExt cx="4940108" cy="8512560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3CAE54A-F7E1-D626-C55E-5E6722CCC66D}"/>
                </a:ext>
              </a:extLst>
            </p:cNvPr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8B00957C-3BAF-519A-758C-FDE99CB6A37C}"/>
                </a:ext>
              </a:extLst>
            </p:cNvPr>
            <p:cNvSpPr/>
            <p:nvPr/>
          </p:nvSpPr>
          <p:spPr>
            <a:xfrm rot="5357400">
              <a:off x="-897668" y="515342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4060E40-1CB4-B006-C298-8EAEEAB67AEC}"/>
                </a:ext>
              </a:extLst>
            </p:cNvPr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B1719B5-9932-4614-571A-3EB513EF24A9}"/>
                </a:ext>
              </a:extLst>
            </p:cNvPr>
            <p:cNvSpPr/>
            <p:nvPr/>
          </p:nvSpPr>
          <p:spPr>
            <a:xfrm rot="5357400">
              <a:off x="-219972" y="4489048"/>
              <a:ext cx="106848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7F0658F6-301D-3DD6-79BB-392516430CA5}"/>
                </a:ext>
              </a:extLst>
            </p:cNvPr>
            <p:cNvSpPr/>
            <p:nvPr/>
          </p:nvSpPr>
          <p:spPr>
            <a:xfrm>
              <a:off x="-228960" y="3826079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68EFD5F-EED3-100A-29E9-F258794E8CDC}"/>
                </a:ext>
              </a:extLst>
            </p:cNvPr>
            <p:cNvSpPr/>
            <p:nvPr/>
          </p:nvSpPr>
          <p:spPr>
            <a:xfrm rot="5357400">
              <a:off x="-1586348" y="449462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blipFill>
              <a:blip r:embed="rId14"/>
              <a:tile sx="74764" sy="74764" algn="tl"/>
            </a:blip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51B4EAC-B147-B137-F4AD-3722C6EBBB5A}"/>
                </a:ext>
              </a:extLst>
            </p:cNvPr>
            <p:cNvSpPr/>
            <p:nvPr/>
          </p:nvSpPr>
          <p:spPr>
            <a:xfrm rot="5357400">
              <a:off x="-2238668" y="517070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0F15D98-B7A5-848B-D374-E10A4A96B1B1}"/>
                </a:ext>
              </a:extLst>
            </p:cNvPr>
            <p:cNvSpPr/>
            <p:nvPr/>
          </p:nvSpPr>
          <p:spPr>
            <a:xfrm rot="5357400">
              <a:off x="-897308" y="382142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7AFF28A7-0DEB-B82A-09ED-207EBC4A2A36}"/>
                </a:ext>
              </a:extLst>
            </p:cNvPr>
            <p:cNvSpPr/>
            <p:nvPr/>
          </p:nvSpPr>
          <p:spPr>
            <a:xfrm rot="5357400">
              <a:off x="-222309" y="315470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C69BD60A-DB75-EABE-36FF-67A01C7BB12A}"/>
                </a:ext>
              </a:extLst>
            </p:cNvPr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85E6AF05-63A1-74DA-FCB9-2EA6B7068813}"/>
                </a:ext>
              </a:extLst>
            </p:cNvPr>
            <p:cNvSpPr/>
            <p:nvPr/>
          </p:nvSpPr>
          <p:spPr>
            <a:xfrm rot="5357400">
              <a:off x="470691" y="382142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A090366-1B8F-7A14-734C-26FCE5AFF464}"/>
                </a:ext>
              </a:extLst>
            </p:cNvPr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BB2193D-0454-A2F9-E9A9-4F5DEE43A3C4}"/>
                </a:ext>
              </a:extLst>
            </p:cNvPr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4EF1E14C-5BA8-D7B5-0726-6BFE9821389F}"/>
                </a:ext>
              </a:extLst>
            </p:cNvPr>
            <p:cNvSpPr/>
            <p:nvPr/>
          </p:nvSpPr>
          <p:spPr>
            <a:xfrm rot="5357400">
              <a:off x="461692" y="517070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4468080F-1136-D7E6-07EB-548FB5C5A102}"/>
                </a:ext>
              </a:extLst>
            </p:cNvPr>
            <p:cNvSpPr/>
            <p:nvPr/>
          </p:nvSpPr>
          <p:spPr>
            <a:xfrm rot="16242600" flipH="1">
              <a:off x="533993" y="725150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598AF2F6-D63F-EB24-6C9D-735BF0C9E62E}"/>
                </a:ext>
              </a:extLst>
            </p:cNvPr>
            <p:cNvSpPr/>
            <p:nvPr/>
          </p:nvSpPr>
          <p:spPr>
            <a:xfrm rot="16242600" flipH="1">
              <a:off x="1186313" y="1401230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39F7DE8A-F86D-33A3-941C-3B5197667538}"/>
                </a:ext>
              </a:extLst>
            </p:cNvPr>
            <p:cNvSpPr/>
            <p:nvPr/>
          </p:nvSpPr>
          <p:spPr>
            <a:xfrm flipH="1">
              <a:off x="-248760" y="246204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83ED4EC8-4E49-4915-8E5C-78AFC12B55BE}"/>
                </a:ext>
              </a:extLst>
            </p:cNvPr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30D27465-C0A0-9EBA-DDF0-6B5AC63C395B}"/>
                </a:ext>
              </a:extLst>
            </p:cNvPr>
            <p:cNvSpPr/>
            <p:nvPr/>
          </p:nvSpPr>
          <p:spPr>
            <a:xfrm rot="5357400">
              <a:off x="1103212" y="180182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3CE190F-416C-92EE-84D1-038993831929}"/>
                </a:ext>
              </a:extLst>
            </p:cNvPr>
            <p:cNvSpPr/>
            <p:nvPr/>
          </p:nvSpPr>
          <p:spPr>
            <a:xfrm rot="5357400">
              <a:off x="414532" y="114302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blipFill>
              <a:blip r:embed="rId14"/>
              <a:tile sx="74764" sy="74764" algn="tl"/>
            </a:blip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4B5446B3-6843-A483-93D8-F73A6D416075}"/>
                </a:ext>
              </a:extLst>
            </p:cNvPr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61965999-BB70-694D-6520-CAE4976BADB3}"/>
                </a:ext>
              </a:extLst>
            </p:cNvPr>
            <p:cNvSpPr/>
            <p:nvPr/>
          </p:nvSpPr>
          <p:spPr>
            <a:xfrm>
              <a:off x="423720" y="451079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B178CE9A-25D3-D446-A148-20460683613D}"/>
                </a:ext>
              </a:extLst>
            </p:cNvPr>
            <p:cNvSpPr/>
            <p:nvPr/>
          </p:nvSpPr>
          <p:spPr>
            <a:xfrm rot="5357400">
              <a:off x="-246788" y="43886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AA574A0B-39DE-119B-599F-72AA0392129B}"/>
                </a:ext>
              </a:extLst>
            </p:cNvPr>
            <p:cNvSpPr/>
            <p:nvPr/>
          </p:nvSpPr>
          <p:spPr>
            <a:xfrm rot="5357400">
              <a:off x="435052" y="-246572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4AC8AC40-94F3-924A-0982-F08938FADE67}"/>
                </a:ext>
              </a:extLst>
            </p:cNvPr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22DE6CA-D075-4574-4483-C58B4AE7F127}"/>
                </a:ext>
              </a:extLst>
            </p:cNvPr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65F07877-240E-87AC-D8E5-D552ED478620}"/>
                </a:ext>
              </a:extLst>
            </p:cNvPr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CE2316E4-2D66-FC30-CA2C-12C097D36866}"/>
                </a:ext>
              </a:extLst>
            </p:cNvPr>
            <p:cNvSpPr/>
            <p:nvPr/>
          </p:nvSpPr>
          <p:spPr>
            <a:xfrm rot="5357400">
              <a:off x="-246068" y="5825187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D94AC3A9-3DEE-891D-0FBE-5048EACC38D3}"/>
                </a:ext>
              </a:extLst>
            </p:cNvPr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0522BE7F-0F68-AEBE-BFEC-E4296A80472F}"/>
                </a:ext>
              </a:extLst>
            </p:cNvPr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BCE0AB88-31DF-E9A2-DDEB-0C9B6ACCF84F}"/>
                </a:ext>
              </a:extLst>
            </p:cNvPr>
            <p:cNvSpPr/>
            <p:nvPr/>
          </p:nvSpPr>
          <p:spPr>
            <a:xfrm rot="5357400">
              <a:off x="-930068" y="650198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0" name="Forma Livre: Forma 39">
              <a:extLst>
                <a:ext uri="{FF2B5EF4-FFF2-40B4-BE49-F238E27FC236}">
                  <a16:creationId xmlns:a16="http://schemas.microsoft.com/office/drawing/2014/main" id="{B6181916-510F-981F-5594-A542964286EC}"/>
                </a:ext>
              </a:extLst>
            </p:cNvPr>
            <p:cNvSpPr/>
            <p:nvPr/>
          </p:nvSpPr>
          <p:spPr>
            <a:xfrm rot="5357400">
              <a:off x="-246611" y="7197328"/>
              <a:ext cx="106848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0C49CFC7-97D3-4F72-AE38-43B68B512CF0}"/>
                </a:ext>
              </a:extLst>
            </p:cNvPr>
            <p:cNvSpPr/>
            <p:nvPr/>
          </p:nvSpPr>
          <p:spPr>
            <a:xfrm rot="5357400">
              <a:off x="426772" y="6518548"/>
              <a:ext cx="106884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47FE4681-93C1-1485-7616-74EF85D4EB9E}"/>
                </a:ext>
              </a:extLst>
            </p:cNvPr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3822"/>
                <a:gd name="f6" fmla="val 20239"/>
                <a:gd name="f7" fmla="val 5451"/>
                <a:gd name="f8" fmla="val 20418"/>
                <a:gd name="f9" fmla="val 7281"/>
                <a:gd name="f10" fmla="val 21646"/>
                <a:gd name="f11" fmla="val 8714"/>
                <a:gd name="f12" fmla="val 20776"/>
                <a:gd name="f13" fmla="val 8865"/>
                <a:gd name="f14" fmla="val 20686"/>
                <a:gd name="f15" fmla="val 8964"/>
                <a:gd name="f16" fmla="val 20455"/>
                <a:gd name="f17" fmla="val 9019"/>
                <a:gd name="f18" fmla="val 9071"/>
                <a:gd name="f19" fmla="val 20036"/>
                <a:gd name="f20" fmla="val 9053"/>
                <a:gd name="f21" fmla="val 19804"/>
                <a:gd name="f22" fmla="val 19597"/>
                <a:gd name="f23" fmla="val 8966"/>
                <a:gd name="f24" fmla="val 19288"/>
                <a:gd name="f25" fmla="val 8781"/>
                <a:gd name="f26" fmla="val 19048"/>
                <a:gd name="f27" fmla="val 18743"/>
                <a:gd name="f28" fmla="val 8601"/>
                <a:gd name="f29" fmla="val 18227"/>
                <a:gd name="f30" fmla="val 8526"/>
                <a:gd name="f31" fmla="val 17674"/>
                <a:gd name="f32" fmla="val 8560"/>
                <a:gd name="f33" fmla="val 17138"/>
                <a:gd name="f34" fmla="val 8584"/>
                <a:gd name="f35" fmla="val 16800"/>
                <a:gd name="f36" fmla="val 8662"/>
                <a:gd name="f37" fmla="val 16459"/>
                <a:gd name="f38" fmla="val 8790"/>
                <a:gd name="f39" fmla="val 16170"/>
                <a:gd name="f40" fmla="val 8923"/>
                <a:gd name="f41" fmla="val 15870"/>
                <a:gd name="f42" fmla="val 9117"/>
                <a:gd name="f43" fmla="val 15626"/>
                <a:gd name="f44" fmla="val 9326"/>
                <a:gd name="f45" fmla="val 15422"/>
                <a:gd name="f46" fmla="val 9578"/>
                <a:gd name="f47" fmla="val 15179"/>
                <a:gd name="f48" fmla="val 9865"/>
                <a:gd name="f49" fmla="val 14979"/>
                <a:gd name="f50" fmla="val 10164"/>
                <a:gd name="f51" fmla="val 14886"/>
                <a:gd name="f52" fmla="val 10338"/>
                <a:gd name="f53" fmla="val 14833"/>
                <a:gd name="f54" fmla="val 10527"/>
                <a:gd name="f55" fmla="val 10701"/>
                <a:gd name="f56" fmla="val 11112"/>
                <a:gd name="f57" fmla="val 15016"/>
                <a:gd name="f58" fmla="val 11507"/>
                <a:gd name="f59" fmla="val 15284"/>
                <a:gd name="f60" fmla="val 11846"/>
                <a:gd name="f61" fmla="val 15638"/>
                <a:gd name="f62" fmla="val 12122"/>
                <a:gd name="f63" fmla="val 15922"/>
                <a:gd name="f64" fmla="val 12397"/>
                <a:gd name="f65" fmla="val 16268"/>
                <a:gd name="f66" fmla="val 12534"/>
                <a:gd name="f67" fmla="val 16707"/>
                <a:gd name="f68" fmla="val 12687"/>
                <a:gd name="f69" fmla="val 17203"/>
                <a:gd name="f70" fmla="val 12716"/>
                <a:gd name="f71" fmla="val 17792"/>
                <a:gd name="f72" fmla="val 12641"/>
                <a:gd name="f73" fmla="val 18321"/>
                <a:gd name="f74" fmla="val 12586"/>
                <a:gd name="f75" fmla="val 18707"/>
                <a:gd name="f76" fmla="val 12368"/>
                <a:gd name="f77" fmla="val 19012"/>
                <a:gd name="f78" fmla="val 12246"/>
                <a:gd name="f79" fmla="val 19365"/>
                <a:gd name="f80" fmla="val 12151"/>
                <a:gd name="f81" fmla="val 19646"/>
                <a:gd name="f82" fmla="val 12009"/>
                <a:gd name="f83" fmla="val 19914"/>
                <a:gd name="f84" fmla="val 11983"/>
                <a:gd name="f85" fmla="val 20223"/>
                <a:gd name="f86" fmla="val 11962"/>
                <a:gd name="f87" fmla="val 20471"/>
                <a:gd name="f88" fmla="val 11930"/>
                <a:gd name="f89" fmla="val 20808"/>
                <a:gd name="f90" fmla="val 12070"/>
                <a:gd name="f91" fmla="val 20963"/>
                <a:gd name="f92" fmla="val 13488"/>
                <a:gd name="f93" fmla="val 22552"/>
                <a:gd name="f94" fmla="val 15695"/>
                <a:gd name="f95" fmla="val 20678"/>
                <a:gd name="f96" fmla="val 17507"/>
                <a:gd name="f97" fmla="val 20532"/>
                <a:gd name="f98" fmla="val 17542"/>
                <a:gd name="f99" fmla="val 20524"/>
                <a:gd name="f100" fmla="val 17438"/>
                <a:gd name="f101" fmla="val 17983"/>
                <a:gd name="f102" fmla="val 16101"/>
                <a:gd name="f103" fmla="val 14890"/>
                <a:gd name="f104" fmla="val 17235"/>
                <a:gd name="f105" fmla="val 12902"/>
                <a:gd name="f106" fmla="val 17345"/>
                <a:gd name="f107" fmla="val 12707"/>
                <a:gd name="f108" fmla="val 17586"/>
                <a:gd name="f109" fmla="val 12752"/>
                <a:gd name="f110" fmla="val 17762"/>
                <a:gd name="f111" fmla="val 12780"/>
                <a:gd name="f112" fmla="val 12817"/>
                <a:gd name="f113" fmla="val 18174"/>
                <a:gd name="f114" fmla="val 13016"/>
                <a:gd name="f115" fmla="val 18374"/>
                <a:gd name="f116" fmla="val 13150"/>
                <a:gd name="f117" fmla="val 18627"/>
                <a:gd name="f118" fmla="val 13321"/>
                <a:gd name="f119" fmla="val 18844"/>
                <a:gd name="f120" fmla="val 13626"/>
                <a:gd name="f121" fmla="val 19120"/>
                <a:gd name="f122" fmla="val 13703"/>
                <a:gd name="f123" fmla="val 19497"/>
                <a:gd name="f124" fmla="val 13809"/>
                <a:gd name="f125" fmla="val 19917"/>
                <a:gd name="f126" fmla="val 13768"/>
                <a:gd name="f127" fmla="val 20271"/>
                <a:gd name="f128" fmla="val 13553"/>
                <a:gd name="f129" fmla="val 20584"/>
                <a:gd name="f130" fmla="val 13362"/>
                <a:gd name="f131" fmla="val 20831"/>
                <a:gd name="f132" fmla="val 12975"/>
                <a:gd name="f133" fmla="val 21034"/>
                <a:gd name="f134" fmla="val 12589"/>
                <a:gd name="f135" fmla="val 21286"/>
                <a:gd name="f136" fmla="val 12114"/>
                <a:gd name="f137" fmla="val 21477"/>
                <a:gd name="f138" fmla="val 11561"/>
                <a:gd name="f139" fmla="val 21570"/>
                <a:gd name="f140" fmla="val 10984"/>
                <a:gd name="f141" fmla="val 21608"/>
                <a:gd name="f142" fmla="val 10740"/>
                <a:gd name="f143" fmla="val 10476"/>
                <a:gd name="f144" fmla="val 10232"/>
                <a:gd name="f145" fmla="val 21504"/>
                <a:gd name="f146" fmla="val 9813"/>
                <a:gd name="f147" fmla="val 21361"/>
                <a:gd name="f148" fmla="val 9411"/>
                <a:gd name="f149" fmla="val 21187"/>
                <a:gd name="f150" fmla="val 9057"/>
                <a:gd name="f151" fmla="val 21042"/>
                <a:gd name="f152" fmla="val 8764"/>
                <a:gd name="f153" fmla="val 20868"/>
                <a:gd name="f154" fmla="val 8492"/>
                <a:gd name="f155" fmla="val 20654"/>
                <a:gd name="f156" fmla="val 8305"/>
                <a:gd name="f157" fmla="val 20448"/>
                <a:gd name="f158" fmla="val 8126"/>
                <a:gd name="f159" fmla="val 20204"/>
                <a:gd name="f160" fmla="val 8016"/>
                <a:gd name="f161" fmla="val 19964"/>
                <a:gd name="f162" fmla="val 7984"/>
                <a:gd name="f163" fmla="val 19581"/>
                <a:gd name="f164" fmla="val 7935"/>
                <a:gd name="f165" fmla="val 19186"/>
                <a:gd name="f166" fmla="val 8041"/>
                <a:gd name="f167" fmla="val 18818"/>
                <a:gd name="f168" fmla="val 8199"/>
                <a:gd name="f169" fmla="val 18601"/>
                <a:gd name="f170" fmla="val 8293"/>
                <a:gd name="f171" fmla="val 18429"/>
                <a:gd name="f172" fmla="val 8553"/>
                <a:gd name="f173" fmla="val 18209"/>
                <a:gd name="f174" fmla="val 8626"/>
                <a:gd name="f175" fmla="val 18061"/>
                <a:gd name="f176" fmla="val 8675"/>
                <a:gd name="f177" fmla="val 17896"/>
                <a:gd name="f178" fmla="val 8699"/>
                <a:gd name="f179" fmla="val 17751"/>
                <a:gd name="f180" fmla="val 17597"/>
                <a:gd name="f181" fmla="val 8549"/>
                <a:gd name="f182" fmla="val 17432"/>
                <a:gd name="f183" fmla="val 8411"/>
                <a:gd name="f184" fmla="val 17368"/>
                <a:gd name="f185" fmla="val 16747"/>
                <a:gd name="f186" fmla="val 6191"/>
                <a:gd name="f187" fmla="val 17623"/>
                <a:gd name="f188" fmla="val 3631"/>
                <a:gd name="f189" fmla="val 1342"/>
                <a:gd name="f190" fmla="val 17722"/>
                <a:gd name="f191" fmla="val 1358"/>
                <a:gd name="f192" fmla="val 16089"/>
                <a:gd name="f193" fmla="val 1180"/>
                <a:gd name="f194" fmla="val 14262"/>
                <a:gd name="f195" fmla="val -48"/>
                <a:gd name="f196" fmla="val 12829"/>
                <a:gd name="f197" fmla="val 822"/>
                <a:gd name="f198" fmla="val 12679"/>
                <a:gd name="f199" fmla="val 911"/>
                <a:gd name="f200" fmla="val 12580"/>
                <a:gd name="f201" fmla="val 1143"/>
                <a:gd name="f202" fmla="val 12525"/>
                <a:gd name="f203" fmla="val 12473"/>
                <a:gd name="f204" fmla="val 1562"/>
                <a:gd name="f205" fmla="val 12490"/>
                <a:gd name="f206" fmla="val 1793"/>
                <a:gd name="f207" fmla="val 2001"/>
                <a:gd name="f208" fmla="val 12577"/>
                <a:gd name="f209" fmla="val 2310"/>
                <a:gd name="f210" fmla="val 12763"/>
                <a:gd name="f211" fmla="val 2549"/>
                <a:gd name="f212" fmla="val 2854"/>
                <a:gd name="f213" fmla="val 12942"/>
                <a:gd name="f214" fmla="val 3370"/>
                <a:gd name="f215" fmla="val 13018"/>
                <a:gd name="f216" fmla="val 3923"/>
                <a:gd name="f217" fmla="val 12983"/>
                <a:gd name="f218" fmla="val 4460"/>
                <a:gd name="f219" fmla="val 12960"/>
                <a:gd name="f220" fmla="val 4797"/>
                <a:gd name="f221" fmla="val 12882"/>
                <a:gd name="f222" fmla="val 5139"/>
                <a:gd name="f223" fmla="val 12754"/>
                <a:gd name="f224" fmla="val 5427"/>
                <a:gd name="f225" fmla="val 12621"/>
                <a:gd name="f226" fmla="val 5728"/>
                <a:gd name="f227" fmla="val 12426"/>
                <a:gd name="f228" fmla="val 5972"/>
                <a:gd name="f229" fmla="val 12217"/>
                <a:gd name="f230" fmla="val 6175"/>
                <a:gd name="f231" fmla="val 11965"/>
                <a:gd name="f232" fmla="val 6419"/>
                <a:gd name="f233" fmla="val 11678"/>
                <a:gd name="f234" fmla="val 6618"/>
                <a:gd name="f235" fmla="val 11379"/>
                <a:gd name="f236" fmla="val 6712"/>
                <a:gd name="f237" fmla="val 11205"/>
                <a:gd name="f238" fmla="val 6765"/>
                <a:gd name="f239" fmla="val 11017"/>
                <a:gd name="f240" fmla="val 10843"/>
                <a:gd name="f241" fmla="val 10431"/>
                <a:gd name="f242" fmla="val 6582"/>
                <a:gd name="f243" fmla="val 10037"/>
                <a:gd name="f244" fmla="val 6313"/>
                <a:gd name="f245" fmla="val 9697"/>
                <a:gd name="f246" fmla="val 5960"/>
                <a:gd name="f247" fmla="val 9422"/>
                <a:gd name="f248" fmla="val 5675"/>
                <a:gd name="f249" fmla="val 9146"/>
                <a:gd name="f250" fmla="val 5330"/>
                <a:gd name="f251" fmla="val 9010"/>
                <a:gd name="f252" fmla="val 4891"/>
                <a:gd name="f253" fmla="val 8856"/>
                <a:gd name="f254" fmla="val 4395"/>
                <a:gd name="f255" fmla="val 8827"/>
                <a:gd name="f256" fmla="val 3805"/>
                <a:gd name="f257" fmla="val 8903"/>
                <a:gd name="f258" fmla="val 3277"/>
                <a:gd name="f259" fmla="val 8958"/>
                <a:gd name="f260" fmla="val 2891"/>
                <a:gd name="f261" fmla="val 9175"/>
                <a:gd name="f262" fmla="val 2586"/>
                <a:gd name="f263" fmla="val 9297"/>
                <a:gd name="f264" fmla="val 2232"/>
                <a:gd name="f265" fmla="val 9393"/>
                <a:gd name="f266" fmla="val 1952"/>
                <a:gd name="f267" fmla="val 9535"/>
                <a:gd name="f268" fmla="val 1684"/>
                <a:gd name="f269" fmla="val 9561"/>
                <a:gd name="f270" fmla="val 1375"/>
                <a:gd name="f271" fmla="val 9581"/>
                <a:gd name="f272" fmla="val 1127"/>
                <a:gd name="f273" fmla="val 9613"/>
                <a:gd name="f274" fmla="val 789"/>
                <a:gd name="f275" fmla="val 9474"/>
                <a:gd name="f276" fmla="val 635"/>
                <a:gd name="f277" fmla="val 8056"/>
                <a:gd name="f278" fmla="val -954"/>
                <a:gd name="f279" fmla="val 5849"/>
                <a:gd name="f280" fmla="val 924"/>
                <a:gd name="f281" fmla="val 4036"/>
                <a:gd name="f282" fmla="val 1066"/>
                <a:gd name="f283" fmla="val 4057"/>
                <a:gd name="f284" fmla="val 4158"/>
                <a:gd name="f285" fmla="val 3667"/>
                <a:gd name="f286" fmla="val 5498"/>
                <a:gd name="f287" fmla="val 6760"/>
                <a:gd name="f288" fmla="val 4364"/>
                <a:gd name="f289" fmla="val 8748"/>
                <a:gd name="f290" fmla="val 4254"/>
                <a:gd name="f291" fmla="val 8943"/>
                <a:gd name="f292" fmla="val 4013"/>
                <a:gd name="f293" fmla="val 8899"/>
                <a:gd name="f294" fmla="val 3836"/>
                <a:gd name="f295" fmla="val 8870"/>
                <a:gd name="f296" fmla="val 3616"/>
                <a:gd name="f297" fmla="val 8833"/>
                <a:gd name="f298" fmla="val 3424"/>
                <a:gd name="f299" fmla="val 8634"/>
                <a:gd name="f300" fmla="val 3224"/>
                <a:gd name="f301" fmla="val 8500"/>
                <a:gd name="f302" fmla="val 2972"/>
                <a:gd name="f303" fmla="val 8329"/>
                <a:gd name="f304" fmla="val 2754"/>
                <a:gd name="f305" fmla="val 8025"/>
                <a:gd name="f306" fmla="val 2479"/>
                <a:gd name="f307" fmla="val 7947"/>
                <a:gd name="f308" fmla="val 2102"/>
                <a:gd name="f309" fmla="val 7842"/>
                <a:gd name="f310" fmla="val 1681"/>
                <a:gd name="f311" fmla="val 7882"/>
                <a:gd name="f312" fmla="val 1328"/>
                <a:gd name="f313" fmla="val 8098"/>
                <a:gd name="f314" fmla="val 1014"/>
                <a:gd name="f315" fmla="val 8289"/>
                <a:gd name="f316" fmla="val 768"/>
                <a:gd name="f317" fmla="val 565"/>
                <a:gd name="f318" fmla="val 9061"/>
                <a:gd name="f319" fmla="val 312"/>
                <a:gd name="f320" fmla="val 9537"/>
                <a:gd name="f321" fmla="val 121"/>
                <a:gd name="f322" fmla="val 10089"/>
                <a:gd name="f323" fmla="val 28"/>
                <a:gd name="f324" fmla="val 10667"/>
                <a:gd name="f325" fmla="val -9"/>
                <a:gd name="f326" fmla="val 10911"/>
                <a:gd name="f327" fmla="val 11175"/>
                <a:gd name="f328" fmla="val 11419"/>
                <a:gd name="f329" fmla="val 95"/>
                <a:gd name="f330" fmla="val 11837"/>
                <a:gd name="f331" fmla="val 237"/>
                <a:gd name="f332" fmla="val 12240"/>
                <a:gd name="f333" fmla="val 411"/>
                <a:gd name="f334" fmla="val 12593"/>
                <a:gd name="f335" fmla="val 556"/>
                <a:gd name="f336" fmla="val 12886"/>
                <a:gd name="f337" fmla="val 730"/>
                <a:gd name="f338" fmla="val 13158"/>
                <a:gd name="f339" fmla="val 945"/>
                <a:gd name="f340" fmla="val 13345"/>
                <a:gd name="f341" fmla="val 1151"/>
                <a:gd name="f342" fmla="val 13524"/>
                <a:gd name="f343" fmla="val 1394"/>
                <a:gd name="f344" fmla="val 13634"/>
                <a:gd name="f345" fmla="val 1635"/>
                <a:gd name="f346" fmla="val 13666"/>
                <a:gd name="f347" fmla="val 2018"/>
                <a:gd name="f348" fmla="val 13715"/>
                <a:gd name="f349" fmla="val 2412"/>
                <a:gd name="f350" fmla="val 13610"/>
                <a:gd name="f351" fmla="val 2780"/>
                <a:gd name="f352" fmla="val 13451"/>
                <a:gd name="f353" fmla="val 2998"/>
                <a:gd name="f354" fmla="val 13358"/>
                <a:gd name="f355" fmla="val 3169"/>
                <a:gd name="f356" fmla="val 13097"/>
                <a:gd name="f357" fmla="val 3390"/>
                <a:gd name="f358" fmla="val 13024"/>
                <a:gd name="f359" fmla="val 3537"/>
                <a:gd name="f360" fmla="val 3703"/>
                <a:gd name="f361" fmla="val 12951"/>
                <a:gd name="f362" fmla="val 3848"/>
                <a:gd name="f363" fmla="val 4001"/>
                <a:gd name="f364" fmla="val 13101"/>
                <a:gd name="f365" fmla="val 4167"/>
                <a:gd name="f366" fmla="val 13240"/>
                <a:gd name="f367" fmla="val 4231"/>
                <a:gd name="f368" fmla="val 4851"/>
                <a:gd name="f369" fmla="val 15459"/>
                <a:gd name="f370" fmla="val 3975"/>
                <a:gd name="f371" fmla="val 18024"/>
                <a:gd name="f372" fmla="val 20308"/>
                <a:gd name="f373" fmla="+- 0 0 0"/>
                <a:gd name="f374" fmla="*/ f3 1 21600"/>
                <a:gd name="f375" fmla="*/ f4 1 21600"/>
                <a:gd name="f376" fmla="*/ f373 f0 1"/>
                <a:gd name="f377" fmla="*/ 5600 f374 1"/>
                <a:gd name="f378" fmla="*/ 16000 f374 1"/>
                <a:gd name="f379" fmla="*/ 14300 f375 1"/>
                <a:gd name="f380" fmla="*/ 7300 f375 1"/>
                <a:gd name="f381" fmla="*/ 10800 f374 1"/>
                <a:gd name="f382" fmla="*/ 0 f375 1"/>
                <a:gd name="f383" fmla="*/ f376 1 f2"/>
                <a:gd name="f384" fmla="*/ 0 f374 1"/>
                <a:gd name="f385" fmla="*/ 10800 f375 1"/>
                <a:gd name="f386" fmla="*/ 21600 f375 1"/>
                <a:gd name="f387" fmla="*/ 21600 f374 1"/>
                <a:gd name="f388" fmla="+- f383 0 f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8">
                  <a:pos x="f381" y="f382"/>
                </a:cxn>
                <a:cxn ang="f388">
                  <a:pos x="f384" y="f385"/>
                </a:cxn>
                <a:cxn ang="f388">
                  <a:pos x="f381" y="f386"/>
                </a:cxn>
                <a:cxn ang="f388">
                  <a:pos x="f387" y="f385"/>
                </a:cxn>
              </a:cxnLst>
              <a:rect l="f377" t="f380" r="f378" b="f379"/>
              <a:pathLst>
                <a:path w="21600" h="21600">
                  <a:moveTo>
                    <a:pt x="f5" y="f6"/>
                  </a:moveTo>
                  <a:cubicBezTo>
                    <a:pt x="f7" y="f8"/>
                    <a:pt x="f9" y="f10"/>
                    <a:pt x="f11" y="f12"/>
                  </a:cubicBezTo>
                  <a:cubicBezTo>
                    <a:pt x="f13" y="f14"/>
                    <a:pt x="f15" y="f16"/>
                    <a:pt x="f17" y="f6"/>
                  </a:cubicBezTo>
                  <a:cubicBezTo>
                    <a:pt x="f18" y="f19"/>
                    <a:pt x="f20" y="f21"/>
                    <a:pt x="f17" y="f22"/>
                  </a:cubicBezTo>
                  <a:cubicBezTo>
                    <a:pt x="f23" y="f24"/>
                    <a:pt x="f25" y="f26"/>
                    <a:pt x="f11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3"/>
                    <a:pt x="f55" y="f51"/>
                  </a:cubicBezTo>
                  <a:cubicBezTo>
                    <a:pt x="f56" y="f57"/>
                    <a:pt x="f58" y="f59"/>
                    <a:pt x="f60" y="f61"/>
                  </a:cubicBezTo>
                  <a:cubicBezTo>
                    <a:pt x="f62" y="f63"/>
                    <a:pt x="f64" y="f65"/>
                    <a:pt x="f66" y="f67"/>
                  </a:cubicBezTo>
                  <a:cubicBezTo>
                    <a:pt x="f68" y="f69"/>
                    <a:pt x="f70" y="f71"/>
                    <a:pt x="f72" y="f73"/>
                  </a:cubicBezTo>
                  <a:cubicBezTo>
                    <a:pt x="f74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4" y="f85"/>
                  </a:cubicBezTo>
                  <a:cubicBezTo>
                    <a:pt x="f86" y="f87"/>
                    <a:pt x="f88" y="f89"/>
                    <a:pt x="f90" y="f91"/>
                  </a:cubicBezTo>
                  <a:cubicBezTo>
                    <a:pt x="f92" y="f93"/>
                    <a:pt x="f94" y="f95"/>
                    <a:pt x="f96" y="f97"/>
                  </a:cubicBezTo>
                  <a:lnTo>
                    <a:pt x="f98" y="f99"/>
                  </a:lnTo>
                  <a:cubicBezTo>
                    <a:pt x="f100" y="f101"/>
                    <a:pt x="f102" y="f103"/>
                    <a:pt x="f104" y="f105"/>
                  </a:cubicBezTo>
                  <a:cubicBezTo>
                    <a:pt x="f106" y="f107"/>
                    <a:pt x="f108" y="f109"/>
                    <a:pt x="f110" y="f111"/>
                  </a:cubicBezTo>
                  <a:cubicBezTo>
                    <a:pt x="f101" y="f112"/>
                    <a:pt x="f113" y="f114"/>
                    <a:pt x="f115" y="f116"/>
                  </a:cubicBezTo>
                  <a:cubicBezTo>
                    <a:pt x="f117" y="f118"/>
                    <a:pt x="f119" y="f120"/>
                    <a:pt x="f121" y="f122"/>
                  </a:cubicBezTo>
                  <a:cubicBezTo>
                    <a:pt x="f123" y="f124"/>
                    <a:pt x="f125" y="f126"/>
                    <a:pt x="f127" y="f128"/>
                  </a:cubicBezTo>
                  <a:cubicBezTo>
                    <a:pt x="f129" y="f130"/>
                    <a:pt x="f131" y="f132"/>
                    <a:pt x="f133" y="f134"/>
                  </a:cubicBezTo>
                  <a:cubicBezTo>
                    <a:pt x="f135" y="f136"/>
                    <a:pt x="f137" y="f138"/>
                    <a:pt x="f139" y="f140"/>
                  </a:cubicBezTo>
                  <a:cubicBezTo>
                    <a:pt x="f141" y="f142"/>
                    <a:pt x="f141" y="f143"/>
                    <a:pt x="f139" y="f144"/>
                  </a:cubicBezTo>
                  <a:cubicBezTo>
                    <a:pt x="f145" y="f146"/>
                    <a:pt x="f147" y="f148"/>
                    <a:pt x="f149" y="f150"/>
                  </a:cubicBezTo>
                  <a:cubicBezTo>
                    <a:pt x="f151" y="f152"/>
                    <a:pt x="f153" y="f154"/>
                    <a:pt x="f155" y="f156"/>
                  </a:cubicBezTo>
                  <a:cubicBezTo>
                    <a:pt x="f157" y="f158"/>
                    <a:pt x="f159" y="f160"/>
                    <a:pt x="f161" y="f162"/>
                  </a:cubicBezTo>
                  <a:cubicBezTo>
                    <a:pt x="f163" y="f164"/>
                    <a:pt x="f165" y="f166"/>
                    <a:pt x="f167" y="f168"/>
                  </a:cubicBezTo>
                  <a:cubicBezTo>
                    <a:pt x="f169" y="f170"/>
                    <a:pt x="f171" y="f172"/>
                    <a:pt x="f173" y="f174"/>
                  </a:cubicBezTo>
                  <a:cubicBezTo>
                    <a:pt x="f175" y="f176"/>
                    <a:pt x="f177" y="f178"/>
                    <a:pt x="f179" y="f174"/>
                  </a:cubicBezTo>
                  <a:cubicBezTo>
                    <a:pt x="f180" y="f181"/>
                    <a:pt x="f182" y="f183"/>
                    <a:pt x="f184" y="f168"/>
                  </a:cubicBezTo>
                  <a:cubicBezTo>
                    <a:pt x="f185" y="f186"/>
                    <a:pt x="f187" y="f188"/>
                    <a:pt x="f179" y="f189"/>
                  </a:cubicBezTo>
                  <a:lnTo>
                    <a:pt x="f190" y="f191"/>
                  </a:lnTo>
                  <a:cubicBezTo>
                    <a:pt x="f192" y="f193"/>
                    <a:pt x="f194" y="f195"/>
                    <a:pt x="f196" y="f197"/>
                  </a:cubicBezTo>
                  <a:cubicBezTo>
                    <a:pt x="f198" y="f199"/>
                    <a:pt x="f200" y="f201"/>
                    <a:pt x="f202" y="f191"/>
                  </a:cubicBezTo>
                  <a:cubicBezTo>
                    <a:pt x="f203" y="f204"/>
                    <a:pt x="f205" y="f206"/>
                    <a:pt x="f202" y="f207"/>
                  </a:cubicBezTo>
                  <a:cubicBezTo>
                    <a:pt x="f208" y="f209"/>
                    <a:pt x="f210" y="f211"/>
                    <a:pt x="f196" y="f212"/>
                  </a:cubicBezTo>
                  <a:cubicBezTo>
                    <a:pt x="f213" y="f214"/>
                    <a:pt x="f215" y="f216"/>
                    <a:pt x="f217" y="f218"/>
                  </a:cubicBezTo>
                  <a:cubicBezTo>
                    <a:pt x="f219" y="f220"/>
                    <a:pt x="f221" y="f222"/>
                    <a:pt x="f223" y="f224"/>
                  </a:cubicBezTo>
                  <a:cubicBezTo>
                    <a:pt x="f225" y="f226"/>
                    <a:pt x="f227" y="f228"/>
                    <a:pt x="f229" y="f230"/>
                  </a:cubicBezTo>
                  <a:cubicBezTo>
                    <a:pt x="f231" y="f232"/>
                    <a:pt x="f233" y="f234"/>
                    <a:pt x="f235" y="f236"/>
                  </a:cubicBezTo>
                  <a:cubicBezTo>
                    <a:pt x="f237" y="f238"/>
                    <a:pt x="f239" y="f238"/>
                    <a:pt x="f240" y="f236"/>
                  </a:cubicBezTo>
                  <a:cubicBezTo>
                    <a:pt x="f241" y="f242"/>
                    <a:pt x="f243" y="f244"/>
                    <a:pt x="f245" y="f246"/>
                  </a:cubicBezTo>
                  <a:cubicBezTo>
                    <a:pt x="f247" y="f248"/>
                    <a:pt x="f249" y="f250"/>
                    <a:pt x="f251" y="f252"/>
                  </a:cubicBezTo>
                  <a:cubicBezTo>
                    <a:pt x="f253" y="f254"/>
                    <a:pt x="f255" y="f256"/>
                    <a:pt x="f257" y="f258"/>
                  </a:cubicBezTo>
                  <a:cubicBezTo>
                    <a:pt x="f259" y="f260"/>
                    <a:pt x="f261" y="f262"/>
                    <a:pt x="f263" y="f264"/>
                  </a:cubicBezTo>
                  <a:cubicBezTo>
                    <a:pt x="f265" y="f266"/>
                    <a:pt x="f267" y="f268"/>
                    <a:pt x="f269" y="f270"/>
                  </a:cubicBezTo>
                  <a:cubicBezTo>
                    <a:pt x="f271" y="f272"/>
                    <a:pt x="f273" y="f274"/>
                    <a:pt x="f275" y="f276"/>
                  </a:cubicBezTo>
                  <a:cubicBezTo>
                    <a:pt x="f277" y="f278"/>
                    <a:pt x="f279" y="f280"/>
                    <a:pt x="f281" y="f282"/>
                  </a:cubicBezTo>
                  <a:lnTo>
                    <a:pt x="f283" y="f272"/>
                  </a:lnTo>
                  <a:cubicBezTo>
                    <a:pt x="f284" y="f285"/>
                    <a:pt x="f286" y="f287"/>
                    <a:pt x="f288" y="f289"/>
                  </a:cubicBezTo>
                  <a:cubicBezTo>
                    <a:pt x="f290" y="f291"/>
                    <a:pt x="f292" y="f293"/>
                    <a:pt x="f294" y="f295"/>
                  </a:cubicBezTo>
                  <a:cubicBezTo>
                    <a:pt x="f296" y="f297"/>
                    <a:pt x="f298" y="f299"/>
                    <a:pt x="f300" y="f301"/>
                  </a:cubicBezTo>
                  <a:cubicBezTo>
                    <a:pt x="f302" y="f303"/>
                    <a:pt x="f304" y="f305"/>
                    <a:pt x="f306" y="f307"/>
                  </a:cubicBezTo>
                  <a:cubicBezTo>
                    <a:pt x="f308" y="f309"/>
                    <a:pt x="f310" y="f311"/>
                    <a:pt x="f312" y="f313"/>
                  </a:cubicBezTo>
                  <a:cubicBezTo>
                    <a:pt x="f314" y="f315"/>
                    <a:pt x="f316" y="f176"/>
                    <a:pt x="f317" y="f318"/>
                  </a:cubicBezTo>
                  <a:cubicBezTo>
                    <a:pt x="f319" y="f320"/>
                    <a:pt x="f321" y="f322"/>
                    <a:pt x="f323" y="f324"/>
                  </a:cubicBezTo>
                  <a:cubicBezTo>
                    <a:pt x="f325" y="f326"/>
                    <a:pt x="f325" y="f327"/>
                    <a:pt x="f323" y="f328"/>
                  </a:cubicBezTo>
                  <a:cubicBezTo>
                    <a:pt x="f329" y="f330"/>
                    <a:pt x="f331" y="f332"/>
                    <a:pt x="f333" y="f334"/>
                  </a:cubicBezTo>
                  <a:cubicBezTo>
                    <a:pt x="f335" y="f336"/>
                    <a:pt x="f337" y="f338"/>
                    <a:pt x="f339" y="f340"/>
                  </a:cubicBezTo>
                  <a:cubicBezTo>
                    <a:pt x="f341" y="f342"/>
                    <a:pt x="f343" y="f344"/>
                    <a:pt x="f345" y="f346"/>
                  </a:cubicBezTo>
                  <a:cubicBezTo>
                    <a:pt x="f347" y="f348"/>
                    <a:pt x="f349" y="f350"/>
                    <a:pt x="f351" y="f352"/>
                  </a:cubicBezTo>
                  <a:cubicBezTo>
                    <a:pt x="f353" y="f354"/>
                    <a:pt x="f355" y="f356"/>
                    <a:pt x="f357" y="f358"/>
                  </a:cubicBezTo>
                  <a:cubicBezTo>
                    <a:pt x="f359" y="f132"/>
                    <a:pt x="f360" y="f361"/>
                    <a:pt x="f362" y="f358"/>
                  </a:cubicBezTo>
                  <a:cubicBezTo>
                    <a:pt x="f363" y="f364"/>
                    <a:pt x="f365" y="f366"/>
                    <a:pt x="f367" y="f352"/>
                  </a:cubicBezTo>
                  <a:cubicBezTo>
                    <a:pt x="f368" y="f369"/>
                    <a:pt x="f370" y="f371"/>
                    <a:pt x="f362" y="f372"/>
                  </a:cubicBezTo>
                  <a:lnTo>
                    <a:pt x="f5" y="f6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square" lIns="90000" tIns="45000" rIns="90000" bIns="45000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C0B61469-C0DE-EFC2-39A3-3706A1FC8EA6}"/>
              </a:ext>
            </a:extLst>
          </p:cNvPr>
          <p:cNvSpPr>
            <a:spLocks noMove="1" noResize="1"/>
          </p:cNvSpPr>
          <p:nvPr/>
        </p:nvSpPr>
        <p:spPr>
          <a:xfrm rot="18900000">
            <a:off x="8342530" y="4324497"/>
            <a:ext cx="1616040" cy="78804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90" h="2190">
                <a:moveTo>
                  <a:pt x="0" y="933"/>
                </a:moveTo>
                <a:cubicBezTo>
                  <a:pt x="1078" y="933"/>
                  <a:pt x="1078" y="1652"/>
                  <a:pt x="1616" y="1113"/>
                </a:cubicBezTo>
                <a:cubicBezTo>
                  <a:pt x="2155" y="574"/>
                  <a:pt x="3412" y="2190"/>
                  <a:pt x="2335" y="2190"/>
                </a:cubicBezTo>
                <a:cubicBezTo>
                  <a:pt x="1257" y="2190"/>
                  <a:pt x="3412" y="-324"/>
                  <a:pt x="4490" y="35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headEnd type="arrow"/>
            <a:tailEnd type="arrow"/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16702E2C-FFF0-64AA-CADD-AEF9E414BD58}"/>
              </a:ext>
            </a:extLst>
          </p:cNvPr>
          <p:cNvSpPr>
            <a:spLocks noMove="1" noResize="1"/>
          </p:cNvSpPr>
          <p:nvPr/>
        </p:nvSpPr>
        <p:spPr>
          <a:xfrm>
            <a:off x="7372079" y="4974480"/>
            <a:ext cx="168480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96FCCDCC-E0E7-1920-7A22-50D67305C9C9}"/>
              </a:ext>
            </a:extLst>
          </p:cNvPr>
          <p:cNvSpPr>
            <a:spLocks noMove="1" noResize="1"/>
          </p:cNvSpPr>
          <p:nvPr/>
        </p:nvSpPr>
        <p:spPr>
          <a:xfrm>
            <a:off x="7868160" y="-329040"/>
            <a:ext cx="2011680" cy="2011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6" name="Espaço Reservado para Título 45">
            <a:extLst>
              <a:ext uri="{FF2B5EF4-FFF2-40B4-BE49-F238E27FC236}">
                <a16:creationId xmlns:a16="http://schemas.microsoft.com/office/drawing/2014/main" id="{76F58C79-8C40-3B06-1C66-C8F740563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7" name="Espaço Reservado para Texto 46">
            <a:extLst>
              <a:ext uri="{FF2B5EF4-FFF2-40B4-BE49-F238E27FC236}">
                <a16:creationId xmlns:a16="http://schemas.microsoft.com/office/drawing/2014/main" id="{7F04AC25-FABC-3DDB-1A31-A537BA02F4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8" name="Espaço Reservado para Data 47">
            <a:extLst>
              <a:ext uri="{FF2B5EF4-FFF2-40B4-BE49-F238E27FC236}">
                <a16:creationId xmlns:a16="http://schemas.microsoft.com/office/drawing/2014/main" id="{F23279F2-A380-C919-26AE-A90D3D2509D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49" name="Espaço Reservado para Rodapé 48">
            <a:extLst>
              <a:ext uri="{FF2B5EF4-FFF2-40B4-BE49-F238E27FC236}">
                <a16:creationId xmlns:a16="http://schemas.microsoft.com/office/drawing/2014/main" id="{D3C6B9B4-F85E-67AC-AD7F-5A8434BD636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0" name="Espaço Reservado para Número de Slide 49">
            <a:extLst>
              <a:ext uri="{FF2B5EF4-FFF2-40B4-BE49-F238E27FC236}">
                <a16:creationId xmlns:a16="http://schemas.microsoft.com/office/drawing/2014/main" id="{15FC561F-7385-B880-116A-5788DCB7B19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F7395BB0-F0F6-4CEB-A7D1-09A65CB294D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8FC692C-8770-1184-AC08-00BDE9EE1308}"/>
              </a:ext>
            </a:extLst>
          </p:cNvPr>
          <p:cNvSpPr>
            <a:spLocks noMove="1" noResize="1"/>
          </p:cNvSpPr>
          <p:nvPr/>
        </p:nvSpPr>
        <p:spPr>
          <a:xfrm>
            <a:off x="8266319" y="411552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D5F945B-CDC3-CACF-8C1F-099E89346B69}"/>
              </a:ext>
            </a:extLst>
          </p:cNvPr>
          <p:cNvSpPr>
            <a:spLocks noMove="1" noResize="1"/>
          </p:cNvSpPr>
          <p:nvPr/>
        </p:nvSpPr>
        <p:spPr>
          <a:xfrm>
            <a:off x="7717680" y="-54828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A836610-3065-8E08-ECCD-88A5F60ECFED}"/>
              </a:ext>
            </a:extLst>
          </p:cNvPr>
          <p:cNvGrpSpPr/>
          <p:nvPr/>
        </p:nvGrpSpPr>
        <p:grpSpPr>
          <a:xfrm>
            <a:off x="-330368" y="-115808"/>
            <a:ext cx="915480" cy="1280880"/>
            <a:chOff x="-330368" y="-115808"/>
            <a:chExt cx="915480" cy="128088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C1B172C-23C9-A3F5-3C27-E465CD55A07F}"/>
                </a:ext>
              </a:extLst>
            </p:cNvPr>
            <p:cNvSpPr/>
            <p:nvPr/>
          </p:nvSpPr>
          <p:spPr>
            <a:xfrm rot="5395800" flipV="1">
              <a:off x="3647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A29819A-FC9C-B793-B505-2E4EF3CF21A6}"/>
                </a:ext>
              </a:extLst>
            </p:cNvPr>
            <p:cNvSpPr/>
            <p:nvPr/>
          </p:nvSpPr>
          <p:spPr>
            <a:xfrm rot="5395800" flipV="1">
              <a:off x="36112" y="6160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183109DD-43F9-17F8-ABF3-8AF7653F1876}"/>
                </a:ext>
              </a:extLst>
            </p:cNvPr>
            <p:cNvSpPr/>
            <p:nvPr/>
          </p:nvSpPr>
          <p:spPr>
            <a:xfrm rot="5395800" flipV="1">
              <a:off x="35752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FA65CD5-5775-4445-82EB-CDE238BDF96A}"/>
                </a:ext>
              </a:extLst>
            </p:cNvPr>
            <p:cNvSpPr/>
            <p:nvPr/>
          </p:nvSpPr>
          <p:spPr>
            <a:xfrm rot="5395800" flipV="1">
              <a:off x="35032" y="-11544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BB77B5D-FFBC-8A50-902D-C41D19B9E557}"/>
                </a:ext>
              </a:extLst>
            </p:cNvPr>
            <p:cNvSpPr/>
            <p:nvPr/>
          </p:nvSpPr>
          <p:spPr>
            <a:xfrm rot="5395800" flipV="1">
              <a:off x="401152" y="-11580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DA1659E-8C16-6D9E-E00B-405DAB20A869}"/>
                </a:ext>
              </a:extLst>
            </p:cNvPr>
            <p:cNvSpPr/>
            <p:nvPr/>
          </p:nvSpPr>
          <p:spPr>
            <a:xfrm rot="5395800" flipV="1">
              <a:off x="401512" y="2499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EDB9A304-1C8C-1A4F-AAA4-A5A7DD0CFCEE}"/>
                </a:ext>
              </a:extLst>
            </p:cNvPr>
            <p:cNvSpPr/>
            <p:nvPr/>
          </p:nvSpPr>
          <p:spPr>
            <a:xfrm rot="5395800" flipV="1">
              <a:off x="401512" y="61571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14258FC-C33E-BF67-4233-6F8F09F0ED6A}"/>
                </a:ext>
              </a:extLst>
            </p:cNvPr>
            <p:cNvSpPr/>
            <p:nvPr/>
          </p:nvSpPr>
          <p:spPr>
            <a:xfrm rot="5395800" flipV="1">
              <a:off x="40223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666F939-8649-330F-DAC8-BD113264FF58}"/>
                </a:ext>
              </a:extLst>
            </p:cNvPr>
            <p:cNvSpPr/>
            <p:nvPr/>
          </p:nvSpPr>
          <p:spPr>
            <a:xfrm rot="5395800" flipV="1">
              <a:off x="-329288" y="9821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49D18483-7A89-2566-4212-B7A2C9D20FD2}"/>
                </a:ext>
              </a:extLst>
            </p:cNvPr>
            <p:cNvSpPr/>
            <p:nvPr/>
          </p:nvSpPr>
          <p:spPr>
            <a:xfrm rot="5395800" flipV="1">
              <a:off x="-330008" y="616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D1F44F-CD5E-89AD-AEC4-818B82F55ABB}"/>
                </a:ext>
              </a:extLst>
            </p:cNvPr>
            <p:cNvSpPr/>
            <p:nvPr/>
          </p:nvSpPr>
          <p:spPr>
            <a:xfrm rot="5395800" flipV="1">
              <a:off x="-330008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BB4055D-77CB-06F7-89DE-673FB849E7E7}"/>
                </a:ext>
              </a:extLst>
            </p:cNvPr>
            <p:cNvSpPr/>
            <p:nvPr/>
          </p:nvSpPr>
          <p:spPr>
            <a:xfrm rot="5395800" flipV="1">
              <a:off x="-330368" y="-11508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2C4E9C2-F482-9A93-9919-CAA891B8B3E7}"/>
              </a:ext>
            </a:extLst>
          </p:cNvPr>
          <p:cNvGrpSpPr/>
          <p:nvPr/>
        </p:nvGrpSpPr>
        <p:grpSpPr>
          <a:xfrm>
            <a:off x="9362272" y="4826272"/>
            <a:ext cx="915480" cy="1280880"/>
            <a:chOff x="9362272" y="4826272"/>
            <a:chExt cx="915480" cy="1280880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9CC4EAE9-D95F-0396-4620-7B01AF94566A}"/>
                </a:ext>
              </a:extLst>
            </p:cNvPr>
            <p:cNvSpPr/>
            <p:nvPr/>
          </p:nvSpPr>
          <p:spPr>
            <a:xfrm rot="5395800" flipV="1">
              <a:off x="972911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8EAE90B-89E5-621C-EC2A-D3CC0D6032F4}"/>
                </a:ext>
              </a:extLst>
            </p:cNvPr>
            <p:cNvSpPr/>
            <p:nvPr/>
          </p:nvSpPr>
          <p:spPr>
            <a:xfrm rot="5395800" flipV="1">
              <a:off x="9728752" y="55581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3177602-49F5-EFA9-E90D-DEF1472A16AD}"/>
                </a:ext>
              </a:extLst>
            </p:cNvPr>
            <p:cNvSpPr/>
            <p:nvPr/>
          </p:nvSpPr>
          <p:spPr>
            <a:xfrm rot="5395800" flipV="1">
              <a:off x="972839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54FC0B0-DAB8-B5DE-5684-E3DEE2466FC3}"/>
                </a:ext>
              </a:extLst>
            </p:cNvPr>
            <p:cNvSpPr/>
            <p:nvPr/>
          </p:nvSpPr>
          <p:spPr>
            <a:xfrm rot="5395800" flipV="1">
              <a:off x="9727672" y="48266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4810495A-805C-03E0-8054-8BA02955B05B}"/>
                </a:ext>
              </a:extLst>
            </p:cNvPr>
            <p:cNvSpPr/>
            <p:nvPr/>
          </p:nvSpPr>
          <p:spPr>
            <a:xfrm rot="5395800" flipV="1">
              <a:off x="10093792" y="4826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B42655A-4DEF-BBE4-21AE-E3CB3DBDB650}"/>
                </a:ext>
              </a:extLst>
            </p:cNvPr>
            <p:cNvSpPr/>
            <p:nvPr/>
          </p:nvSpPr>
          <p:spPr>
            <a:xfrm rot="5395800" flipV="1">
              <a:off x="10094152" y="51920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BA92F90-CFFB-8423-7510-FD3BA0370BAA}"/>
                </a:ext>
              </a:extLst>
            </p:cNvPr>
            <p:cNvSpPr/>
            <p:nvPr/>
          </p:nvSpPr>
          <p:spPr>
            <a:xfrm rot="5395800" flipV="1">
              <a:off x="10094152" y="5557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C6AF995-31F2-1A09-EA7F-CC49EE00D3A2}"/>
                </a:ext>
              </a:extLst>
            </p:cNvPr>
            <p:cNvSpPr/>
            <p:nvPr/>
          </p:nvSpPr>
          <p:spPr>
            <a:xfrm rot="5395800" flipV="1">
              <a:off x="1009487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DDC43A4-1AAF-FC77-E3B4-9C6D407776A5}"/>
                </a:ext>
              </a:extLst>
            </p:cNvPr>
            <p:cNvSpPr/>
            <p:nvPr/>
          </p:nvSpPr>
          <p:spPr>
            <a:xfrm rot="5395800" flipV="1">
              <a:off x="9363352" y="5924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1D3976A-F0E0-C743-5CE2-40482184F518}"/>
                </a:ext>
              </a:extLst>
            </p:cNvPr>
            <p:cNvSpPr/>
            <p:nvPr/>
          </p:nvSpPr>
          <p:spPr>
            <a:xfrm rot="5395800" flipV="1">
              <a:off x="9362632" y="55588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ACF426C-2A93-76A2-98BE-1E3823B169F1}"/>
                </a:ext>
              </a:extLst>
            </p:cNvPr>
            <p:cNvSpPr/>
            <p:nvPr/>
          </p:nvSpPr>
          <p:spPr>
            <a:xfrm rot="5395800" flipV="1">
              <a:off x="936263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B9CF4E93-3A49-BE91-F5E8-B5EE00DFF231}"/>
                </a:ext>
              </a:extLst>
            </p:cNvPr>
            <p:cNvSpPr/>
            <p:nvPr/>
          </p:nvSpPr>
          <p:spPr>
            <a:xfrm rot="5395800" flipV="1">
              <a:off x="9362272" y="48269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BECC61A7-8C43-D4FC-E419-CDA08B592D3E}"/>
              </a:ext>
            </a:extLst>
          </p:cNvPr>
          <p:cNvSpPr>
            <a:spLocks noMove="1" noResize="1"/>
          </p:cNvSpPr>
          <p:nvPr/>
        </p:nvSpPr>
        <p:spPr>
          <a:xfrm>
            <a:off x="-146160" y="3109319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1" name="Espaço Reservado para Título 30">
            <a:extLst>
              <a:ext uri="{FF2B5EF4-FFF2-40B4-BE49-F238E27FC236}">
                <a16:creationId xmlns:a16="http://schemas.microsoft.com/office/drawing/2014/main" id="{8F876758-D570-5BC5-C8D4-0B886DDB8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288A1C9B-9C39-3DDD-D15A-1F9442CA6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3" name="Espaço Reservado para Data 32">
            <a:extLst>
              <a:ext uri="{FF2B5EF4-FFF2-40B4-BE49-F238E27FC236}">
                <a16:creationId xmlns:a16="http://schemas.microsoft.com/office/drawing/2014/main" id="{FF991BAE-BBA1-CFD8-B008-0DCE62A479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4" name="Espaço Reservado para Rodapé 33">
            <a:extLst>
              <a:ext uri="{FF2B5EF4-FFF2-40B4-BE49-F238E27FC236}">
                <a16:creationId xmlns:a16="http://schemas.microsoft.com/office/drawing/2014/main" id="{D1BAA994-8275-350E-02D1-CFE8DBA4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5" name="Espaço Reservado para Número de Slide 34">
            <a:extLst>
              <a:ext uri="{FF2B5EF4-FFF2-40B4-BE49-F238E27FC236}">
                <a16:creationId xmlns:a16="http://schemas.microsoft.com/office/drawing/2014/main" id="{40EA2039-7388-3A32-80FC-8108579F54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362D46EA-ED2F-4406-AC4F-E176D1CEF590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249857F-FB69-DBE1-0000-524C63429393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46343" y="-405793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520053C-EF79-AD9F-293C-95E5552C9C1C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66502" y="3983327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1D3E20C-1B3E-3583-B98B-E1B6480E3C8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994364" y="591616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0EDDC5D-E12C-3BB9-63E3-075AF167A771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1297035" y="551404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5604087A-D55E-F8F5-B83C-C54504368C8C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3682207" y="339641"/>
            <a:ext cx="3457800" cy="922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7B92E25-7F79-4FB8-7913-EFE32723372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1446163" y="-758591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7465F13-EA85-F87E-37FF-BC6BADCE3707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727345" y="3295328"/>
            <a:ext cx="2588760" cy="512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7A7F965E-0B7C-AC65-DE24-4D18DE82F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C78DA27-2C95-FD54-6392-4E7EAEA6C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87E8C88-3706-E1B3-AB53-E56F98CDDD1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FA3305-2285-3EEB-E76E-18F327050C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E7891D6-3AAC-CBBB-CC84-885EAC8F559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513D2142-BC57-4C54-BBC9-FF1B51EDC0C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4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code.visualstudio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3A4681-FAA0-CD75-9C79-B0FF832FA7E3}"/>
              </a:ext>
            </a:extLst>
          </p:cNvPr>
          <p:cNvSpPr txBox="1"/>
          <p:nvPr/>
        </p:nvSpPr>
        <p:spPr>
          <a:xfrm>
            <a:off x="7315200" y="4629240"/>
            <a:ext cx="2377439" cy="71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Lorenzo Calabrese Circelli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Gabriel Felix Monteiro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02 October 2020</a:t>
            </a:r>
          </a:p>
        </p:txBody>
      </p:sp>
      <p:sp>
        <p:nvSpPr>
          <p:cNvPr id="3" name="Conector reto 2">
            <a:extLst>
              <a:ext uri="{FF2B5EF4-FFF2-40B4-BE49-F238E27FC236}">
                <a16:creationId xmlns:a16="http://schemas.microsoft.com/office/drawing/2014/main" id="{F26A28C3-9188-BEEE-5D20-00D9D0ECD83B}"/>
              </a:ext>
            </a:extLst>
          </p:cNvPr>
          <p:cNvSpPr/>
          <p:nvPr/>
        </p:nvSpPr>
        <p:spPr>
          <a:xfrm>
            <a:off x="7132320" y="4375440"/>
            <a:ext cx="0" cy="1005839"/>
          </a:xfrm>
          <a:prstGeom prst="line">
            <a:avLst/>
          </a:prstGeom>
          <a:noFill/>
          <a:ln w="54720">
            <a:solidFill>
              <a:srgbClr val="999999"/>
            </a:solidFill>
            <a:prstDash val="solid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9930D3-C463-013A-2902-B3339B83D6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00200" y="4230360"/>
            <a:ext cx="5295600" cy="762480"/>
          </a:xfrm>
        </p:spPr>
        <p:txBody>
          <a:bodyPr vert="horz"/>
          <a:lstStyle/>
          <a:p>
            <a:pPr lvl="0" algn="r"/>
            <a:r>
              <a:rPr lang="pt-BR"/>
              <a:t>GIT E GITHUB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559CE1-A3B7-AE13-DEC8-7CB7AB3053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57400" y="4932720"/>
            <a:ext cx="4838400" cy="553680"/>
          </a:xfrm>
        </p:spPr>
        <p:txBody>
          <a:bodyPr vert="horz" anchor="ctr"/>
          <a:lstStyle/>
          <a:p>
            <a:pPr lvl="0" algn="r">
              <a:spcBef>
                <a:spcPts val="1191"/>
              </a:spcBef>
              <a:spcAft>
                <a:spcPts val="992"/>
              </a:spcAft>
            </a:pPr>
            <a:r>
              <a:rPr lang="pt-BR" sz="2600"/>
              <a:t>Uma breve explicação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834D4D4-A770-9CF0-AC1B-814527B83F4D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F1120E-0A3B-06C8-53B3-93A6827D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A0A7F83-ED81-D290-AC94-CE5C4E1BC7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/>
              <a:t>Primeira etapa: identificação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A7B488-7DE7-9FC3-D530-BAB4EBFB0DE0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F5A253-2FB4-343B-E606-1AB68C41E640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27498-8BC1-5F19-1200-200EA67423FF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2B1F3-1E16-EF0C-B0B6-8879DC8D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1941480" cy="2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422D81-E6BC-366B-5D41-7DD236A8FA3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user.name “username”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C97B8-651E-35FA-205B-414C92936862}"/>
              </a:ext>
            </a:extLst>
          </p:cNvPr>
          <p:cNvSpPr txBox="1"/>
          <p:nvPr/>
        </p:nvSpPr>
        <p:spPr>
          <a:xfrm>
            <a:off x="3886200" y="3436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user.email “username@email.com”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091633-6BBA-8C4F-BD5E-669C9BCFD1D1}"/>
              </a:ext>
            </a:extLst>
          </p:cNvPr>
          <p:cNvSpPr txBox="1"/>
          <p:nvPr/>
        </p:nvSpPr>
        <p:spPr>
          <a:xfrm>
            <a:off x="3886560" y="41940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--list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199C5-9620-EDE1-D1FD-0F0A01F7D7FD}"/>
              </a:ext>
            </a:extLst>
          </p:cNvPr>
          <p:cNvSpPr txBox="1"/>
          <p:nvPr/>
        </p:nvSpPr>
        <p:spPr>
          <a:xfrm>
            <a:off x="458856" y="141134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e necessário configurá-lo primeiro, para que assim você possa usar ele nos seus projetos.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474FAE3-3F39-A876-635A-A52F70FA9FE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F9C6E9-72EF-A523-7C94-8F4414A4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623E850-164F-1D48-CFA1-33EF5FFFB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 dirty="0"/>
              <a:t>Segunda etapa: gerar chave SSH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B0DA-0C4A-29A9-865F-ECF8A26B9453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 git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(diretório independe)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7EE69C-4DD7-7C7D-E705-B65DEABE9068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6D72F0-2E2D-A890-470A-A456F38BF28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Ssh-keygen -t ed25519 -C “username@email.com”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D22229-81F2-2C0E-4235-D62D787BA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2239920" cy="26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63A514-E349-67FC-B84D-A7BFBFAFE4EB}"/>
              </a:ext>
            </a:extLst>
          </p:cNvPr>
          <p:cNvSpPr txBox="1"/>
          <p:nvPr/>
        </p:nvSpPr>
        <p:spPr>
          <a:xfrm>
            <a:off x="3886560" y="3508199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Achar onde esta localizada a chave SSH***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210230-0EF6-44C2-8084-BBB5358CFCF7}"/>
              </a:ext>
            </a:extLst>
          </p:cNvPr>
          <p:cNvSpPr txBox="1"/>
          <p:nvPr/>
        </p:nvSpPr>
        <p:spPr>
          <a:xfrm>
            <a:off x="3886560" y="39654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C:\users\”seu_usuario”\.ssh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1D2806-293A-72B5-C89D-3451D88B8424}"/>
              </a:ext>
            </a:extLst>
          </p:cNvPr>
          <p:cNvSpPr txBox="1"/>
          <p:nvPr/>
        </p:nvSpPr>
        <p:spPr>
          <a:xfrm>
            <a:off x="3886919" y="4651200"/>
            <a:ext cx="571428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r>
              <a:rPr lang="pt-BR" sz="9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***Aviso:  Para conseguir acessar essa pasta manualmente, e necessário autorizar a visualização de arquivos ocultos no PC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3927F8-B4B9-9B50-4C7D-320AD48FA716}"/>
              </a:ext>
            </a:extLst>
          </p:cNvPr>
          <p:cNvSpPr txBox="1"/>
          <p:nvPr/>
        </p:nvSpPr>
        <p:spPr>
          <a:xfrm>
            <a:off x="468625" y="140450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e necessário configurá-lo primeiro, para que assim você possa usar ele nos seus projetos.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FA92E508-2E15-AA6A-C63D-BC09CFCD1CC7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A7224F-6431-1398-E99B-3429FBA122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0DB91B8-1109-6DBE-0693-1A17D1440F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/>
              <a:t>Terceira etapa: cadastrar a chave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FE0954-3482-54BA-B243-FC69C5E150CD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Agora que possuímos a chave, devemos registrá-la no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51FD1-D40C-3795-3283-554878E6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62480" y="2971800"/>
            <a:ext cx="3352320" cy="904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322DF590-A8A6-34F6-1226-ED90B9D15C65}"/>
              </a:ext>
            </a:extLst>
          </p:cNvPr>
          <p:cNvSpPr/>
          <p:nvPr/>
        </p:nvSpPr>
        <p:spPr>
          <a:xfrm>
            <a:off x="762480" y="3200400"/>
            <a:ext cx="83772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4000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81C3F-B7BF-B128-7ACD-2CC0B46B4246}"/>
              </a:ext>
            </a:extLst>
          </p:cNvPr>
          <p:cNvSpPr txBox="1"/>
          <p:nvPr/>
        </p:nvSpPr>
        <p:spPr>
          <a:xfrm>
            <a:off x="4572000" y="2136600"/>
            <a:ext cx="3819600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4C3532-9BCF-FCE9-5FE0-A54731A2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690" t="2195"/>
          <a:stretch>
            <a:fillRect/>
          </a:stretch>
        </p:blipFill>
        <p:spPr>
          <a:xfrm>
            <a:off x="762480" y="4064040"/>
            <a:ext cx="2501280" cy="1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3F5AA7-F9D1-B6DD-8031-B7692428C900}"/>
              </a:ext>
            </a:extLst>
          </p:cNvPr>
          <p:cNvSpPr txBox="1"/>
          <p:nvPr/>
        </p:nvSpPr>
        <p:spPr>
          <a:xfrm>
            <a:off x="3285000" y="4230000"/>
            <a:ext cx="862559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1. Ctrl+A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endParaRPr lang="pt-BR" sz="1200" b="1" i="0" u="none" strike="noStrike" kern="1200" cap="none">
              <a:ln>
                <a:noFill/>
              </a:ln>
              <a:solidFill>
                <a:srgbClr val="FF4000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2. Ctrl+C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D5193D4-FF4F-553E-D3C4-57725FB6D2EF}"/>
              </a:ext>
            </a:extLst>
          </p:cNvPr>
          <p:cNvGrpSpPr/>
          <p:nvPr/>
        </p:nvGrpSpPr>
        <p:grpSpPr>
          <a:xfrm>
            <a:off x="4668840" y="3056400"/>
            <a:ext cx="1467360" cy="2281320"/>
            <a:chOff x="4668840" y="3056400"/>
            <a:chExt cx="1467360" cy="22813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6D17A36-0B8D-FD81-8D35-7876B808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4668840" y="3056400"/>
              <a:ext cx="1467360" cy="2281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2755BD2-A5B2-A7ED-6147-BCD374178992}"/>
                </a:ext>
              </a:extLst>
            </p:cNvPr>
            <p:cNvSpPr/>
            <p:nvPr/>
          </p:nvSpPr>
          <p:spPr>
            <a:xfrm>
              <a:off x="4668840" y="3056400"/>
              <a:ext cx="277200" cy="313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CEAB564-22C2-43A3-F89D-3AC19C317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5045760" y="3198240"/>
              <a:ext cx="276120" cy="3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DC1C074-5C19-35EF-E80E-62A3AC790BDC}"/>
                </a:ext>
              </a:extLst>
            </p:cNvPr>
            <p:cNvSpPr/>
            <p:nvPr/>
          </p:nvSpPr>
          <p:spPr>
            <a:xfrm>
              <a:off x="4975920" y="3098160"/>
              <a:ext cx="565560" cy="16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41A706D-8EC6-B36A-5E86-E53224550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690800" y="3119040"/>
              <a:ext cx="293760" cy="245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D8BC13A-9960-64FB-7880-24B89D661A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419880" y="3056400"/>
            <a:ext cx="3966120" cy="67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89D07A4-7CC1-DF83-9861-0EB5084FA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6429600" y="3945960"/>
            <a:ext cx="1909439" cy="139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ector reto 19">
            <a:extLst>
              <a:ext uri="{FF2B5EF4-FFF2-40B4-BE49-F238E27FC236}">
                <a16:creationId xmlns:a16="http://schemas.microsoft.com/office/drawing/2014/main" id="{513A49D8-A445-48FA-5E81-1FBED6661924}"/>
              </a:ext>
            </a:extLst>
          </p:cNvPr>
          <p:cNvSpPr/>
          <p:nvPr/>
        </p:nvSpPr>
        <p:spPr>
          <a:xfrm>
            <a:off x="6172200" y="342900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1" name="Conector reto 20">
            <a:extLst>
              <a:ext uri="{FF2B5EF4-FFF2-40B4-BE49-F238E27FC236}">
                <a16:creationId xmlns:a16="http://schemas.microsoft.com/office/drawing/2014/main" id="{17966361-12B4-10BE-8320-063042BD27D3}"/>
              </a:ext>
            </a:extLst>
          </p:cNvPr>
          <p:cNvSpPr/>
          <p:nvPr/>
        </p:nvSpPr>
        <p:spPr>
          <a:xfrm>
            <a:off x="7400880" y="3719520"/>
            <a:ext cx="0" cy="22860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75EC13-04C0-7EBE-C21F-2B16039519E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8686800" y="4262400"/>
            <a:ext cx="1828800" cy="65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ector reto 22">
            <a:extLst>
              <a:ext uri="{FF2B5EF4-FFF2-40B4-BE49-F238E27FC236}">
                <a16:creationId xmlns:a16="http://schemas.microsoft.com/office/drawing/2014/main" id="{AAB348AA-D70A-4D85-BA08-51FE67CD06A7}"/>
              </a:ext>
            </a:extLst>
          </p:cNvPr>
          <p:cNvSpPr/>
          <p:nvPr/>
        </p:nvSpPr>
        <p:spPr>
          <a:xfrm>
            <a:off x="8391600" y="459072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CD15ED9-D477-DAB4-B76B-CC9A7CB9B9A7}"/>
              </a:ext>
            </a:extLst>
          </p:cNvPr>
          <p:cNvSpPr txBox="1"/>
          <p:nvPr/>
        </p:nvSpPr>
        <p:spPr>
          <a:xfrm>
            <a:off x="762480" y="2136601"/>
            <a:ext cx="335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Na pasta .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abrir o arquivo “ida_rsa.pub” no bloco de notas e copie todo o conteúdo desse arquivo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83C808-451C-6E06-1A5D-9DF415BB5CC6}"/>
              </a:ext>
            </a:extLst>
          </p:cNvPr>
          <p:cNvSpPr txBox="1"/>
          <p:nvPr/>
        </p:nvSpPr>
        <p:spPr>
          <a:xfrm>
            <a:off x="4588560" y="2136601"/>
            <a:ext cx="57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No Github, crie uma conta, selecione ela no menu no canto superior direito e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na opção “SSH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and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GPG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keys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”</a:t>
            </a:r>
          </a:p>
          <a:p>
            <a:endParaRPr lang="pt-BR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1184-765B-1C2C-AC67-ABBB8BA66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D3A0E-CBE0-2262-DC6F-3128C4599D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Fundamentos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Github</a:t>
            </a:r>
          </a:p>
          <a:p>
            <a:pPr lv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pt-BR"/>
              <a:t>Organização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0BD352-3C2A-6293-DE37-0F5378FDB913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8ED613-96ED-5FFD-11A7-8770E28C832F}"/>
              </a:ext>
            </a:extLst>
          </p:cNvPr>
          <p:cNvSpPr txBox="1"/>
          <p:nvPr/>
        </p:nvSpPr>
        <p:spPr>
          <a:xfrm>
            <a:off x="1097280" y="2440800"/>
            <a:ext cx="5737153" cy="17674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Criado por Linus Torvalds para controlar o desenvolvimento do Linux, o git é um programa que permite controlar o desenvolvimento de um projeto, por meio de registro de versões, ferramentas para enviar e receber arquivos, e mecanismos que automaticamente identificam modificações.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07F56D-3C92-87C4-AAB9-7C68C820FF43}"/>
              </a:ext>
            </a:extLst>
          </p:cNvPr>
          <p:cNvSpPr/>
          <p:nvPr/>
        </p:nvSpPr>
        <p:spPr>
          <a:xfrm>
            <a:off x="914400" y="2390400"/>
            <a:ext cx="91440" cy="219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D03F03-E6B4-A66B-4610-1ACDB5CA5D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 – Version Control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4994A6-0A57-8EB8-BFBA-30E837235713}"/>
              </a:ext>
            </a:extLst>
          </p:cNvPr>
          <p:cNvSpPr txBox="1"/>
          <p:nvPr/>
        </p:nvSpPr>
        <p:spPr>
          <a:xfrm>
            <a:off x="824400" y="457200"/>
            <a:ext cx="5119200" cy="1644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Repositorio Remoto e Local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40430D-9186-04F8-C659-B83555DA94AA}"/>
              </a:ext>
            </a:extLst>
          </p:cNvPr>
          <p:cNvSpPr txBox="1"/>
          <p:nvPr/>
        </p:nvSpPr>
        <p:spPr>
          <a:xfrm>
            <a:off x="1097279" y="1828800"/>
            <a:ext cx="3342745" cy="323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Um projeto controlado pelo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é chamado de </a:t>
            </a:r>
            <a:r>
              <a:rPr lang="pt-BR" sz="12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repositório de versionamento.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Tipicamente uma copia oficial do repositório fica salva em um servidor (repositório remoto)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Cada pessoa que trabalha no projeto pode fazer uma copia do repositório para o seu computador (repositório local). A pessoa então faz suas alterações no projeto (novos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 e depois salva as alterações no servidor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7E964AD-68C0-0C1A-7737-47EEE707A8A5}"/>
              </a:ext>
            </a:extLst>
          </p:cNvPr>
          <p:cNvSpPr/>
          <p:nvPr/>
        </p:nvSpPr>
        <p:spPr>
          <a:xfrm>
            <a:off x="914400" y="1828800"/>
            <a:ext cx="91440" cy="297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4EDB0-0D54-618A-D971-4EB237EC21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2101680"/>
            <a:ext cx="4161600" cy="1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7870D9-7F30-3AC7-3D70-C49B27DE7D58}"/>
              </a:ext>
            </a:extLst>
          </p:cNvPr>
          <p:cNvSpPr txBox="1"/>
          <p:nvPr/>
        </p:nvSpPr>
        <p:spPr>
          <a:xfrm>
            <a:off x="169682" y="115884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Registra uma nova versão das alterações feitas nos arquivos, salvando no repositório local com uma mensagem descritiva.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DDD6F-04E4-0FC3-9EAE-0A1F285BACFC}"/>
              </a:ext>
            </a:extLst>
          </p:cNvPr>
          <p:cNvSpPr txBox="1"/>
          <p:nvPr/>
        </p:nvSpPr>
        <p:spPr>
          <a:xfrm>
            <a:off x="1463039" y="73151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82CFE-4763-3F63-83E8-C9911A4DDEEC}"/>
              </a:ext>
            </a:extLst>
          </p:cNvPr>
          <p:cNvSpPr txBox="1"/>
          <p:nvPr/>
        </p:nvSpPr>
        <p:spPr>
          <a:xfrm>
            <a:off x="188042" y="263952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Seleciona arquivos modificados para serem incluídos no próximo commit, preparando-os para o versionamento.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200483-9449-F512-6C2B-CC5BA4F2A694}"/>
              </a:ext>
            </a:extLst>
          </p:cNvPr>
          <p:cNvSpPr txBox="1"/>
          <p:nvPr/>
        </p:nvSpPr>
        <p:spPr>
          <a:xfrm>
            <a:off x="1481399" y="221220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Add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49444D-6F7C-2CFB-4E88-2F117D098440}"/>
              </a:ext>
            </a:extLst>
          </p:cNvPr>
          <p:cNvSpPr txBox="1"/>
          <p:nvPr/>
        </p:nvSpPr>
        <p:spPr>
          <a:xfrm>
            <a:off x="574589" y="4097880"/>
            <a:ext cx="2900131" cy="3004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 uma nova ramificação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B60002-F3EE-B948-C13B-5C96895860A8}"/>
              </a:ext>
            </a:extLst>
          </p:cNvPr>
          <p:cNvSpPr txBox="1"/>
          <p:nvPr/>
        </p:nvSpPr>
        <p:spPr>
          <a:xfrm>
            <a:off x="1463039" y="367056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E63E45-A065-5FAE-1959-715856269EBE}"/>
              </a:ext>
            </a:extLst>
          </p:cNvPr>
          <p:cNvSpPr txBox="1"/>
          <p:nvPr/>
        </p:nvSpPr>
        <p:spPr>
          <a:xfrm>
            <a:off x="6672240" y="444708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Copia um repositório remoto para sua máquina local, incluindo todo o histórico de versões.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D565D-F4FE-23CE-2DA0-0EAC3BB18F01}"/>
              </a:ext>
            </a:extLst>
          </p:cNvPr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Clone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FFE5B-8D54-B721-008F-60910134E3BE}"/>
              </a:ext>
            </a:extLst>
          </p:cNvPr>
          <p:cNvSpPr txBox="1"/>
          <p:nvPr/>
        </p:nvSpPr>
        <p:spPr>
          <a:xfrm>
            <a:off x="6672240" y="299052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Busca e incorpora as atualizações do repositório remoto no repositório local, mantendo-o sincronizado.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E15A1C-D51C-096B-D2B1-5D133CA578A6}"/>
              </a:ext>
            </a:extLst>
          </p:cNvPr>
          <p:cNvSpPr txBox="1"/>
          <p:nvPr/>
        </p:nvSpPr>
        <p:spPr>
          <a:xfrm>
            <a:off x="6672240" y="256319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Pull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EAA6A7-36C1-A0D6-C64F-1D04E3539489}"/>
              </a:ext>
            </a:extLst>
          </p:cNvPr>
          <p:cNvSpPr txBox="1"/>
          <p:nvPr/>
        </p:nvSpPr>
        <p:spPr>
          <a:xfrm>
            <a:off x="6672240" y="143316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Envia 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feitos localmente para o repositório remoto, permitindo que outros vejam suas alterações.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F2101C-A873-1AED-5EC1-106315FE5951}"/>
              </a:ext>
            </a:extLst>
          </p:cNvPr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E196C-6166-6CDB-8FD6-B9AC616DE2D1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33672-077F-EBD9-0A1D-75F7BE7C2549}"/>
              </a:ext>
            </a:extLst>
          </p:cNvPr>
          <p:cNvSpPr txBox="1"/>
          <p:nvPr/>
        </p:nvSpPr>
        <p:spPr>
          <a:xfrm>
            <a:off x="1097280" y="2336400"/>
            <a:ext cx="5852160" cy="25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 github é um serviço online que hospeda os repositórios criados pelo git e os disponibiliza em uma plataforma para que a comunidade possa acessar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Nele o usuário pode criar seu próprio repositório e fazer commits de modificações, ou clonar repositórios de outros usuários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Por meio dele é possível ter um controle sobre as modificações feitas.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6570BAB-2FBF-959D-D29F-D2D02F403355}"/>
              </a:ext>
            </a:extLst>
          </p:cNvPr>
          <p:cNvSpPr/>
          <p:nvPr/>
        </p:nvSpPr>
        <p:spPr>
          <a:xfrm>
            <a:off x="914400" y="2286000"/>
            <a:ext cx="91440" cy="205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37D2DDD-A333-95CA-328D-41344058B4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Github – Repositórios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6AA227B3-D3D2-82CC-4C4F-DD5C756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8719" y="2783880"/>
            <a:ext cx="782280" cy="78228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EF6B77-D74C-7198-EEDB-9732EB3F8107}"/>
              </a:ext>
            </a:extLst>
          </p:cNvPr>
          <p:cNvSpPr txBox="1"/>
          <p:nvPr/>
        </p:nvSpPr>
        <p:spPr>
          <a:xfrm>
            <a:off x="2651759" y="4467600"/>
            <a:ext cx="3899869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Tendo feito isso, o github registrara essa modificação do projeto e ira atribuir uma nova versão ao repositório, permitindo o controle das mudanças que estão sendo feitas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83684-5D8B-8D3A-2388-02A74F432CF2}"/>
              </a:ext>
            </a:extLst>
          </p:cNvPr>
          <p:cNvSpPr txBox="1"/>
          <p:nvPr/>
        </p:nvSpPr>
        <p:spPr>
          <a:xfrm>
            <a:off x="2651760" y="404027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E é só isso.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BB65F8-2ED4-6CB5-8CCA-FF3F9B117F08}"/>
              </a:ext>
            </a:extLst>
          </p:cNvPr>
          <p:cNvSpPr txBox="1"/>
          <p:nvPr/>
        </p:nvSpPr>
        <p:spPr>
          <a:xfrm>
            <a:off x="160256" y="1250280"/>
            <a:ext cx="3497344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iniciar um novo projeto, o programador cria um repositório no seu perfil destinado para aquele projeto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20A8D8A-447C-A438-F178-D23FD7BEF09A}"/>
              </a:ext>
            </a:extLst>
          </p:cNvPr>
          <p:cNvSpPr/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363285-E01D-7C2D-4AE8-C75D35DBC312}"/>
              </a:ext>
            </a:extLst>
          </p:cNvPr>
          <p:cNvSpPr txBox="1"/>
          <p:nvPr/>
        </p:nvSpPr>
        <p:spPr>
          <a:xfrm>
            <a:off x="612742" y="822960"/>
            <a:ext cx="3044857" cy="4052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Um repositório é criado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CBD568F-CB74-72E0-96C4-8CFD6D9B1C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854240" y="1774080"/>
            <a:ext cx="943200" cy="104544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10D9CF5-2FB3-FA4B-08B7-4E6BBDCE78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84640" y="3486960"/>
            <a:ext cx="924480" cy="847439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46E3B6-0A94-A1FE-6337-E8F164139DCB}"/>
              </a:ext>
            </a:extLst>
          </p:cNvPr>
          <p:cNvSpPr txBox="1"/>
          <p:nvPr/>
        </p:nvSpPr>
        <p:spPr>
          <a:xfrm>
            <a:off x="6400799" y="1856519"/>
            <a:ext cx="2651760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terminar de desenvolver alguma parte do projeto, o usuário deve realizar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b="0" i="1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repositório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8D9A7C-5BC7-EEF0-CA46-DDAEFC0495C3}"/>
              </a:ext>
            </a:extLst>
          </p:cNvPr>
          <p:cNvSpPr txBox="1"/>
          <p:nvPr/>
        </p:nvSpPr>
        <p:spPr>
          <a:xfrm>
            <a:off x="6400799" y="1429200"/>
            <a:ext cx="2651760" cy="71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Salvando o projeto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BA8ECD-6122-AFB6-0222-C763D9AC2FDB}"/>
              </a:ext>
            </a:extLst>
          </p:cNvPr>
          <p:cNvSpPr txBox="1"/>
          <p:nvPr/>
        </p:nvSpPr>
        <p:spPr>
          <a:xfrm>
            <a:off x="4297680" y="2371680"/>
            <a:ext cx="3840479" cy="13345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Lorem ipsum dolor sit amet, consectetur adipiscing elit, sed do eiusmod tempor incididunt ut labore et dolore magna aliqua.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AE748E-F35A-EE26-5D6A-E3FB84B58953}"/>
              </a:ext>
            </a:extLst>
          </p:cNvPr>
          <p:cNvSpPr txBox="1"/>
          <p:nvPr/>
        </p:nvSpPr>
        <p:spPr>
          <a:xfrm>
            <a:off x="4317120" y="3748320"/>
            <a:ext cx="1554479" cy="36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- Loremus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1AA555E-638F-51D1-7F5A-71E8E296FB7A}"/>
              </a:ext>
            </a:extLst>
          </p:cNvPr>
          <p:cNvSpPr/>
          <p:nvPr/>
        </p:nvSpPr>
        <p:spPr>
          <a:xfrm>
            <a:off x="914400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8DBD9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0550E-20DD-FE2E-099E-0436F53DAA69}"/>
              </a:ext>
            </a:extLst>
          </p:cNvPr>
          <p:cNvGrpSpPr/>
          <p:nvPr/>
        </p:nvGrpSpPr>
        <p:grpSpPr>
          <a:xfrm>
            <a:off x="4297680" y="2103120"/>
            <a:ext cx="1463039" cy="1463039"/>
            <a:chOff x="4297680" y="2103120"/>
            <a:chExt cx="1463039" cy="1463039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CC74CA4-6D44-18AB-4F6A-4A07D13054DF}"/>
                </a:ext>
              </a:extLst>
            </p:cNvPr>
            <p:cNvSpPr/>
            <p:nvPr/>
          </p:nvSpPr>
          <p:spPr>
            <a:xfrm>
              <a:off x="4297680" y="2103120"/>
              <a:ext cx="1463039" cy="1463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02F42F2-47B8-7870-8D1B-59BE8E5D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658040" y="2490120"/>
              <a:ext cx="730440" cy="727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A055A5D-E270-5A49-7275-511FD6517C83}"/>
              </a:ext>
            </a:extLst>
          </p:cNvPr>
          <p:cNvSpPr/>
          <p:nvPr/>
        </p:nvSpPr>
        <p:spPr>
          <a:xfrm>
            <a:off x="7570079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F4550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CE26D-5E95-1660-54A6-51F1BE5679B0}"/>
              </a:ext>
            </a:extLst>
          </p:cNvPr>
          <p:cNvSpPr txBox="1"/>
          <p:nvPr/>
        </p:nvSpPr>
        <p:spPr>
          <a:xfrm>
            <a:off x="1005840" y="37364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948403-31A1-F65A-FCD2-BF385549ECAF}"/>
              </a:ext>
            </a:extLst>
          </p:cNvPr>
          <p:cNvSpPr txBox="1"/>
          <p:nvPr/>
        </p:nvSpPr>
        <p:spPr>
          <a:xfrm>
            <a:off x="4389120" y="376848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VSCode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5FBFCF-B1F3-65E4-0F23-83682F8402EF}"/>
              </a:ext>
            </a:extLst>
          </p:cNvPr>
          <p:cNvSpPr txBox="1"/>
          <p:nvPr/>
        </p:nvSpPr>
        <p:spPr>
          <a:xfrm>
            <a:off x="7661519" y="37490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183F8E-31C9-D4EF-E0C8-F7489AE3760E}"/>
              </a:ext>
            </a:extLst>
          </p:cNvPr>
          <p:cNvSpPr txBox="1"/>
          <p:nvPr/>
        </p:nvSpPr>
        <p:spPr>
          <a:xfrm>
            <a:off x="365760" y="4088520"/>
            <a:ext cx="2852639" cy="11388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Necessaria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a </a:t>
            </a: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instalacao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para isso acesse: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https://git-scm.com/downloads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68851-A027-C8FA-F623-295DD58BDB91}"/>
              </a:ext>
            </a:extLst>
          </p:cNvPr>
          <p:cNvSpPr txBox="1"/>
          <p:nvPr/>
        </p:nvSpPr>
        <p:spPr>
          <a:xfrm>
            <a:off x="3599999" y="4088880"/>
            <a:ext cx="2852639" cy="1406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é necessária a instalação, apenas recomendada.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dirty="0">
                <a:hlinkClick r:id="rId4"/>
              </a:rPr>
              <a:t>https://code.visualstudio.com/download</a:t>
            </a:r>
            <a:endParaRPr lang="pt-BR" sz="15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A9589F-3E2B-307D-DF63-A2077D6793D7}"/>
              </a:ext>
            </a:extLst>
          </p:cNvPr>
          <p:cNvSpPr txBox="1"/>
          <p:nvPr/>
        </p:nvSpPr>
        <p:spPr>
          <a:xfrm>
            <a:off x="6940296" y="4089240"/>
            <a:ext cx="2717784" cy="1400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e necessária </a:t>
            </a: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instalacao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os projetos ficarão armazenados no servidor para acesso de todos os seus colaboradores.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AE9A1C1-9AA0-22DE-BB5B-B4BB6FD44CAF}"/>
              </a:ext>
            </a:extLst>
          </p:cNvPr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3458CD4-8ED7-03B8-5FA8-629DD41744A0}"/>
                </a:ext>
              </a:extLst>
            </p:cNvPr>
            <p:cNvSpPr/>
            <p:nvPr/>
          </p:nvSpPr>
          <p:spPr>
            <a:xfrm>
              <a:off x="44456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B8DBD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B916B4C-6B9A-754F-243A-6FFFD1417D1F}"/>
                </a:ext>
              </a:extLst>
            </p:cNvPr>
            <p:cNvSpPr/>
            <p:nvPr/>
          </p:nvSpPr>
          <p:spPr>
            <a:xfrm>
              <a:off x="49028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7EEC1101-AB93-3595-28A4-13C38AC5D890}"/>
                </a:ext>
              </a:extLst>
            </p:cNvPr>
            <p:cNvSpPr/>
            <p:nvPr/>
          </p:nvSpPr>
          <p:spPr>
            <a:xfrm>
              <a:off x="53600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2F455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7" name="Título 16">
            <a:extLst>
              <a:ext uri="{FF2B5EF4-FFF2-40B4-BE49-F238E27FC236}">
                <a16:creationId xmlns:a16="http://schemas.microsoft.com/office/drawing/2014/main" id="{C6295AD5-EFFC-CD0C-CCE7-404113383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Ferramentas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D29604E-2CB1-FDF9-D595-C68414BF34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6719" y="2391839"/>
            <a:ext cx="8712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78015B-5DED-3BE2-F1D6-5402E216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909919" y="2469600"/>
            <a:ext cx="785160" cy="7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able of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Bulle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Content 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Jigsaw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Bullet 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Imag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740</Words>
  <Application>Microsoft Office PowerPoint</Application>
  <PresentationFormat>Personalizar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12</vt:i4>
      </vt:variant>
    </vt:vector>
  </HeadingPairs>
  <TitlesOfParts>
    <vt:vector size="25" baseType="lpstr">
      <vt:lpstr>Aptos</vt:lpstr>
      <vt:lpstr>Arial</vt:lpstr>
      <vt:lpstr>Lucida Console</vt:lpstr>
      <vt:lpstr>Noto Sans</vt:lpstr>
      <vt:lpstr>StarSymbol</vt:lpstr>
      <vt:lpstr>Title</vt:lpstr>
      <vt:lpstr>Table of Content</vt:lpstr>
      <vt:lpstr>Content 1</vt:lpstr>
      <vt:lpstr>Bullet 1</vt:lpstr>
      <vt:lpstr>Content 2</vt:lpstr>
      <vt:lpstr>Jigsaw</vt:lpstr>
      <vt:lpstr>Bullet 3</vt:lpstr>
      <vt:lpstr>Image</vt:lpstr>
      <vt:lpstr>GIT E GITHUB</vt:lpstr>
      <vt:lpstr>Passos</vt:lpstr>
      <vt:lpstr>Git – Version Control System</vt:lpstr>
      <vt:lpstr>Apresentação do PowerPoint</vt:lpstr>
      <vt:lpstr>Apresentação do PowerPoint</vt:lpstr>
      <vt:lpstr>Github – Repositórios Online</vt:lpstr>
      <vt:lpstr>Apresentação do PowerPoint</vt:lpstr>
      <vt:lpstr>Apresentação do PowerPoint</vt:lpstr>
      <vt:lpstr>Ferramentas</vt:lpstr>
      <vt:lpstr>Primeira etapa: identificação</vt:lpstr>
      <vt:lpstr>Segunda etapa: gerar chave SSH</vt:lpstr>
      <vt:lpstr>Terceira etapa: cadastrar a chave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creator>Lorenzo Circelli</dc:creator>
  <dc:description>Credits:
Illustrations by Pixeltrue https://icons8.com/illustrations/author/5ec7b0e101d0360016f3d1b3 on icon8 (master slide "Table of content")
Photo by Dave Hoefler https://unsplash.com/fr/@iamthedave on Unsplash https://unsplash.com/fr/licence (slide 9)</dc:description>
  <cp:lastModifiedBy>Lorenzo Circelli</cp:lastModifiedBy>
  <cp:revision>7</cp:revision>
  <dcterms:created xsi:type="dcterms:W3CDTF">2025-04-02T23:46:05Z</dcterms:created>
  <dcterms:modified xsi:type="dcterms:W3CDTF">2025-04-17T15:01:59Z</dcterms:modified>
</cp:coreProperties>
</file>