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32" r:id="rId6"/>
    <p:sldMasterId id="2147483744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0" d="100"/>
          <a:sy n="80" d="100"/>
        </p:scale>
        <p:origin x="88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253004-EEAC-EA7F-39C3-4D94C67B78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C41237-0BFC-D8A1-D6A0-52467BA5E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3719-A451-B0B0-1A39-F66833F264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5943C-11A3-FF89-6A03-13CF10E6E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9DC585-454D-489F-AE7B-D075925949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8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DDC77-C907-CB70-A340-EB5C03EAB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417AF4-5102-DCF6-C4CE-DFD1F38651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4943136-C733-546A-AAF7-F5B42A0095D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B6BB2-F646-F956-87B4-E62443330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A8B21-1397-9679-6A29-63486C7A59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D8F4E-779A-DEC4-6244-F54480137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78C9487-9E2A-4FCC-BCE4-E7584469A7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31A90-CAB1-5734-7F02-AA0ECF08AE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7E3113-1FF2-4C4E-B58F-B93B9699AC84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CA98BC-92E4-D896-A03C-3B0904979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D121A-3387-B40D-72A9-8D6CB6CFE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95A5B-6FCF-3A31-11E4-D534F73DD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FC5A61-1110-47B0-86E3-8BDE5C59344E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16C7A-9133-BFA5-84CD-9FF21BA941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353030-6231-8AD6-C6D3-A2741C851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04C6C-C8B1-CFDF-6248-C9D93C95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7672B-148B-D8D8-159A-F72062B0F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09E581-A5E6-2A31-F75D-77277E529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E50F-E2C2-36FF-2ADA-4623C661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7DECC-84DC-495B-025F-D4185BB4D9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089FFD-8A58-80C6-A14D-5A5EB5D1F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964326-0558-A058-705B-F55CE1A87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2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AF3E-3521-9030-38B5-2CE98B4F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E4423-C366-3E64-CBAA-466AFB9E54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47853-DF32-634D-90D7-B727FAEBEA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695A20-EA77-AE02-6F06-F95AFA03AF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2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FE92-A0D7-A2AD-A4DA-A9C109D9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87653-7B7B-21B0-7EF0-2E7CA92C02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9D7BD6-BF90-878D-7B85-17CBCC505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B46B11-25B7-0F7E-C023-5BF23D683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3F76C-BC84-57B4-87A6-33D975F37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DC2EC4-C16C-4E2E-89FD-ED2CC139354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D8436D-7512-7D55-B108-8065804B2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08583C-6E38-E4DA-77CD-0C9BFCC8F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F3F5A-67D1-7350-9345-7F5AB92310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2831C0-4F51-411A-BF3C-2B36335CB4DE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99023-2552-E9AD-2531-915BF4B9E5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F84C43-1CCD-38B4-5CEC-5A8A72594E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A773A-0C15-3DFC-D08F-09812DAE0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FA0462-4847-437E-A0E9-F89E642134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CB9E0-327A-9DE2-6A6F-ECFF54F8A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573E3-543C-C08C-7D33-45035EA48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5C323-8FA1-F662-1291-9D1B8D876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93F301-4C57-4878-BAFD-411AEFB7FE3E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1CBF8A-0723-D74F-647E-B54AF4EF7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71C307-18C3-E688-219E-95CC759D8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3116-8701-6D44-A9C9-22D34E7674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802964-0949-4416-BA98-9C62DF3877F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42311-5D1D-71E8-C16A-435BE321E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51553F-C924-43A4-20AD-5695538FF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484D6-EF78-C110-8F35-F63A10E84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E4F57-3D17-4C50-B85D-493B52755FD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B95129-B501-8E41-5695-102DA3C693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B510C-D22C-F516-6766-CD850B1A3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E9A0C-0DB6-9ED9-6AF1-3B3E97EB59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727F11-7349-4F85-B9A5-373E0248E9E3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D1EC2B-A898-8E34-4681-8A6EDD6EC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7306F-459D-8A49-6709-76E418831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FE8A-F08B-840E-D5F1-54255ACD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525F9-AFD9-43DB-BC39-84B2A381D800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122C2-562B-442D-C7E0-AF5C8D9DA6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7E25DE-FA16-0382-DF95-C0897934A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8537-F533-B0B8-481E-425E50B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34E66-31B3-3936-BD96-F9BD11C9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CBAC7-EA78-EE1E-50F0-3D4FA5D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EA73-EDE7-95E9-5521-3AF5465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C330F-4660-1E9C-2831-DA7EE35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4EA3E-73A2-400D-8BC5-2E9C98DBD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702-B91C-373C-C03A-D9EC384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685C2-7FC2-3D6C-A660-093DA5C8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DF06C-90EB-B4FB-E054-68B870D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6C80D-632F-3D23-D614-3247A13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53C7-C293-68AC-E50B-E0DC39D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8C90-959F-4DD7-86F9-6CEA2F1D85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D3068-D855-7D66-B1B8-CD92095A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6313" y="468313"/>
            <a:ext cx="2286000" cy="459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12FF-054E-4D8F-4808-F5368D4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705600" cy="459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B3E13-D6F1-0393-A639-396375B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F5A13-4F2C-2BE2-7A99-D96E64D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6AAF-CC36-C6B4-752A-2D8EFA3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9552F-B6C6-4632-8B84-D250F1589A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3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5F04-AFE7-ED5A-9F3D-033168FE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0FF92-3A37-7C9A-8B2B-128A876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0A7AA-7DF8-F957-FC49-45AAA4C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4040-71CF-E31F-EEC0-5287E0C5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265D0-89B4-00F6-9AF3-8BABE13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DE4B2-5599-4884-875F-B9B910E33F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4439-1E5A-AB18-9CF8-05F149B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AB55-3207-24CB-8602-7B85531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47939-44E4-305E-6107-DD72261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404EB-E89F-C51D-B8BD-A22EDF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38A1-9A40-04FF-AE9A-AE39B88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0B7AE-8F52-4F58-BD54-3368C355088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B927-5F2F-3747-8F33-401C6B6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C6D44-AE2C-91D2-3A5C-67025D4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37DFF-47FA-5C59-BB43-33C249B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E61C-DEE5-F22A-4A42-EE8B222F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41F7-750B-5DD2-7E2D-3D5551E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6663C-4927-4B76-87B2-CED34C623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9399-7514-42E0-9CEC-2EF5468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C357E-F9C0-9957-CAC8-65D2BBD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300513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61B19-8E41-B8E3-A1E3-5192383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5850" y="1800225"/>
            <a:ext cx="300513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59DDF-E524-0B7F-79A7-5183A95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179C9-C493-D620-07A6-2FB5F58B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8058D-8817-5A19-9FAD-6A82ADE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36527-4E00-4AE2-BD93-FEE320E7C1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4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CC05-F230-919C-0464-1F9C1609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2CDD7-1CAD-1EB0-419E-3BFCB4A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F2D7F-08A3-02AB-5084-19D2B6F1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E59295-7317-AD34-E5FD-206DB715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02C509-E294-2976-1B3A-8EEF31F2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B5D54-5A24-517E-E012-2EC5B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3D594-C6FB-E4F0-8489-14C6F2C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4C7DE-3A9C-639F-8695-D173F3E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91684-3F9D-43BE-BC85-CC1CBEA2E66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5EDF-A9F9-F5B5-5497-24C98C0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D244D-9E5A-EF41-C6D3-8E9CE1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9BD7D-00FE-2FFF-5E15-E2415D0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A00114-FBC5-62B4-741F-584C9CD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DFB50D-46DE-444E-8FB0-94149C7E60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6791C-7A99-8340-685F-7D2488F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4A94-624E-BE3A-0CDE-9F7E117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93572-4DD9-C282-FB73-5D0540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16636-FC72-422D-8464-AB5F96BCE7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37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E69F-9344-9B4C-9677-48BA0720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DD16-6CB5-9139-C72D-1210BCB2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AE93-ECC3-8AE4-0DDF-C6EED3A9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899A7-D8C1-10AC-2E23-3454D0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CE7-E629-A879-558E-C4EAB60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A804-3182-0E7F-098F-0E1712D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65F3-25FC-4F1D-AD23-A173FB7F6A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68B8E-94ED-EEB8-E6DC-0311F4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EB03-5E1E-9FA7-7123-C81E9DD9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DB76C-41C8-5194-4047-0DDDC96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BFF5-834A-651A-5F20-61E9802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59DBF-BA3A-AECE-DDEA-35DCA38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2F4ABE-5836-48C9-A20F-8A7971F396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7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A68-7A11-27DF-D67E-56795E2E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1AB81-B6BF-46C9-D8A4-90DB858B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AB56A-4778-4FEB-41E5-FAF46DBC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5EE3-EED5-9B50-0D4B-BEAE210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67DA2-3B87-313C-C8E7-6716D4C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FF46-F225-4549-F422-6696031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86C0-9981-4E2B-9BBA-9ED66B5FFF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4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699-0F9F-9850-88A2-187FE47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715B-A82E-F207-EFB5-6983E71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3F82A-9DEC-631C-78F1-74D41D9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D744B-5CBC-30E0-7DFF-194B6F9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963F9-5497-763A-A6A8-522D414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3594E-B6FF-4F02-9754-BED181FCD9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0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8A827-8A9C-6BDA-03CD-0A4A79C9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62B65-A69F-0302-2E0F-B93A16BB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25AA-499B-F2D5-6340-B24799C6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0ECB6-0F82-E6D2-3279-7649FE8C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B1EF4-AB01-F80D-1E59-936FB58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87DEE-1E69-42AC-82A8-9704633BA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7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FC67-EB6D-9CDB-D246-01387CCB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6FC3D-3437-5E35-E989-9F5566C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6B129-34E4-AE8F-BB0B-6D05047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C8DE1-8727-A6E3-1EA9-41F7EDC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4F642-E2A7-B08C-ADB2-B0EB400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44BE2-3E9B-4408-8409-76CF589ECD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3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3D0D-2F8C-66C5-F6AB-0CC2B29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B05F-B25D-824E-0DA5-D61E22A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072B-1D85-9380-651A-AE3D5083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3279B-150B-526E-C332-214B99D5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C3574-1057-58BC-5E42-020E66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810FD-3955-413F-934C-A26F794F23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7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ABCA-6543-3E04-2367-047BFE1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2C0C0-37C9-AEA6-2712-FD20DAD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FCC5C-64C4-330A-55BC-3DBFE18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CAA-D507-5E4A-4F29-7A4351C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12A0A-6704-DB0E-0653-AF6D2E5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3A7E-8AD1-42C4-900A-2052102313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90B2-C053-73A0-7BB3-B92C28C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D851-FECB-DC8A-7340-F8AC1CAE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7D112-1AEA-BE12-DA69-B0165F51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22759-0B09-384B-8CC7-C52C899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45A41-3310-2EE9-9191-A9E0575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7DBAA-1FEE-5436-05B8-F06F5B9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4BBD-8937-4B3B-BDCA-58865D37CB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D352-E427-FC97-9F3F-D4ED464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33C99-A18B-DF1D-20B8-39A6AE3D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CF84D-A417-3804-65A2-FBBBF967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01110-BCE0-82FB-197D-41801F9E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A218B-66F1-2FCA-7935-10522B8D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B4783-2069-2099-C35B-1AEFDB10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357E5-D95E-B5E9-2891-597F3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82A76-C69F-7CD1-0F35-C1674C0A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09334-C033-4700-90D1-B92506BD63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9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5494-548D-853A-CBC0-44E89B1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8EC89-A7BF-C3DD-3EF9-BEBDD9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92EA38-405C-C777-5CEC-CF3055E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4816E-E673-5BED-4B81-631134E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C67BA-B73E-484F-A84F-71CEC53762C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33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E78F7-E492-5596-16AE-1C25565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5E565-D24C-9310-01BE-7AA331C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7A446-2A10-692A-3F6A-2AA66C7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2AB40-10B0-4FDF-AC25-7166F01F98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0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6DE7-6ABB-8C1F-7CB4-55C29021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EF6CD-4201-121A-4970-205DEC19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7EC33-2F8E-F60C-7CD9-A89C40A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82D55-0008-A005-0B6E-327494D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0E56-3578-F3B4-0A73-A2875B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1DFE5-BF62-484E-A70A-D8622C42AB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CF3-9DFA-762A-61F1-D4F4E8E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75FF3-C9C7-B834-DC37-CD474397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FF80E-3AE4-9403-D605-5EF63D71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B2F05-9D54-1281-8689-FBA26D7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90880-4DEB-967B-DC78-AD0E45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5C4E9-1357-4382-277F-CC5BA72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CD6C1-687F-49EA-B4AF-97C781275E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0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7DC5-72C2-C4FC-093C-9C974D1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9FBC4-8931-4E7A-3CE7-13A4C791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06E6C-48BF-F5A5-8DDB-964ABF3D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D6196-CD4D-4CCF-A03D-1E9C6A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34715-150C-16ED-DB2F-672970C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3CE6C-7F09-7102-AF00-5643B58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C3FA4-26CA-47C0-A311-5FE31F0A5A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5D86-575D-56B9-AC98-47F97F6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16DB2-A3CA-9EFB-F45B-F7A665F4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B78E9-8352-39E9-235D-1A259ED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2FDE3-A2D6-3BA0-7565-22F14C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7D1D5-3277-68F0-CC06-495EC1A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E8BC9-F454-4A7C-8776-C820D722FA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35B94-74C6-1E98-734F-F02DCBD4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35BB1-2678-0722-8D0E-D1486B2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F832-ECE3-9F92-B8B0-25822D2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2E9C6-3794-C81B-0D3C-B5C4564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FBA5-4960-41F8-C485-615E2B7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8A684-7C90-463F-9BD1-B8A5FF9DE2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95F7-29BF-76AA-D774-DF67D5BF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FB565-913B-4F59-927D-A9E440A4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15CA-C232-B122-F592-AD32B6A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D9C08-0177-CD52-E5C2-99608F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8FFBF-090C-1DD9-81E3-1D125C7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018C4-43A5-4092-A6DC-2CA9A90077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1508-B92D-CFCF-367F-4F89448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8A97-A0A7-854D-F15C-17CFCC3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A04C2-8D40-5657-0566-233139B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1001A-246B-CA7C-84DD-10CCB72E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F6D2B-B858-E1A9-F1AD-7C892A6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85E6A-693C-4A71-BAA6-223C012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EDF-4149-EFCA-962F-6E64FC2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21061-891A-2655-42CB-B3B35AC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838-9137-DC74-7785-3948365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4E3B4-1B4B-96DD-BEAD-BBF2B6B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29C23-3938-02CC-BB0B-B34290E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125F-6346-47F6-854F-88F13C98D5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41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E89A-BE34-AC86-E172-95C1B8C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A974E-7B46-F12D-998A-9719BC40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F466-4FC5-BF85-CA25-2960892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21BA0-E809-0E18-BA27-43C4561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1C33B-63A9-51A9-1145-B68BCC7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16F44-A269-17A9-9A31-4027B4A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08221-1176-4A96-96EA-28065A5DA6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8775-56AA-C968-77C0-6240F7EF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F8075-66DA-FD2F-AEA8-3323116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DA0F2-C8DC-F053-452D-2112B77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6D3F-AB29-0721-291D-8FEC0FF1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B04C-AA0B-794F-60B7-451D701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6CF4D-24AF-CAB8-BAAA-A9A81B1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B9E3-97E5-3187-6BCB-A65C678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CCB832-537D-062B-A8CA-34CC9E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00A84-55B1-43CE-9C68-7E2C5D2863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97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3D80-BB53-7638-D84B-629E2C9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C552E-0F54-1C0A-4360-E634DA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D2735B-78B8-F581-6522-CFC6107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2B488-2A11-936F-F17B-EA05A6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FCF98-A5D3-4D70-B14D-6E7506A2CD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4665-7FAB-507D-6B74-C420AC5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E6E93-8191-B21E-0BD3-E669D2A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AA645-6043-9B9A-0FB0-863CA76B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95A4-384D-3066-73BC-6E7B0AE9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81553-E9FF-F52E-6EB5-58F7375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5BC07-CC1E-6E59-EB30-76C6F8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0A5D-F968-4F89-B3A5-5B83085714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88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5C2244-E5D9-614E-9EA3-B317DAB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C41CC-7484-394B-EE27-B38D7E1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3C37B-A99A-5E72-52C3-2B1F63E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AA54C-A2F3-4CF6-AA14-CD72E7890E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7284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465-2993-B2D6-2CBC-1DDDD2F3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BF36-6FDD-8809-DF80-96BFABA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DD290-FBC4-9463-47B1-44CAA231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B282C-F8FC-4673-6E7C-926DC29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5AE77-BC4B-F8D3-8B47-C4AEF6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2669D-091D-A509-C432-20B7435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B3A5F-9047-45CE-B917-4862E2EFA2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7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6EFB-F5E4-F76A-A324-CDF19B1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09CD3-B298-5821-1393-FCF4EF29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CCCE6-DA6A-7326-4D6C-DBF4E128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068AA-5DEF-3E47-B7AE-0A180CF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F3B24-B684-8FBE-1754-5417FA0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0C3-8A9F-22EA-0088-34BAEE4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A3D0E-516A-4CE6-8C30-4690180BEE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232A-9144-A51D-3055-ED785D6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1A2BB-566E-F67A-9200-A6C325D3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88E-3453-3C6A-1E88-4DD66E2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A37C-D3A9-7E27-41B8-2F31E3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A182A-51CC-2F59-E71F-D74A71E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7CFD1-3CFB-4355-AF8E-0717CCF03B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4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17B4-E36A-C64B-8FD3-C7BCF33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7918-4558-06A1-EB32-A3247FA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9A22F-7282-3B32-3302-34CBC5B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ED9F0-77CD-960D-BE6F-06E5DC4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82542-88C3-2ED8-8A6F-2A586D1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7E105-5518-4445-AE0B-3820BE1B37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75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C89F-7281-4799-C4D9-CCE907C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A69CD-22BD-549C-D240-F593C58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83662-597C-5B8F-DA0A-1658D3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7A25-88EF-BDC6-D821-3FA80E1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96F08-987E-6ED6-D865-6A96AD8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63D79-51AC-4486-8EED-FAC5A62E3D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52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F769-3F92-CD54-FBF0-F21D805C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2E1C-4C12-941F-4BBA-304F10F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D2880-3710-EB70-5750-6661817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0BBC-F3C8-7771-165B-FB0EF63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61A02-1DA8-4D0B-11D9-5C2DBC6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D6203-05F2-4CD2-B02A-2591A01D27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9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EEAA-8CBA-8807-E4EF-B42A4BA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240D5-D099-5436-D45A-73CF8EA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8F3EE-9F6B-7E35-527B-082D269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4B0F-294F-770C-7792-79ACA59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1D54-EE48-4F02-B309-3B7BF64E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18B7-81E7-491C-9CB3-5DCAB5B824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53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8A08-8A91-8016-FAA4-2F8BDA7B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42A17-5C72-C3A5-8CAE-9FAD3046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75E74-7288-40F9-8845-20E707E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72B68-9711-83A8-FAD2-CB7485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A1FBE-71B7-42E1-AF79-B7C586B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AB068-9DC2-0317-3F87-91F0673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2225F-54C1-465F-8F36-F6ECA01738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2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22FC-0A8A-494B-4770-5E2EB39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01736-0C1C-3A85-1E5B-0A27C71F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278B6-2C6C-08BD-BC8A-7ABCE2CE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18A84-7D08-2151-52A3-923B951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972FD-5AB6-A066-33DB-ED525F7D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5B61C-1D40-FA61-8052-D7BBD2F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FF96-5278-C960-00B9-C15DCA8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23C18-73C5-98D2-9957-C21FA36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CCEF9-2445-4AF9-8ACB-DD30F7ADF4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5319-C348-92F3-7DEE-B5CA4CA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A6974-F3B7-B62A-D5D6-D6ABD7EF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699C0-3B16-434C-56B4-6D3707AE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F49BF-D759-3D5F-B533-96D9A7D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E11FE-4E84-87B6-A737-E3398FB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C7DF1-C195-25A8-D9E4-4BD9C2A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C99E7-B14A-9785-AA11-7B7570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DD14F-D9FB-B98B-7158-02F722B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08C33-49F8-4A2D-BE76-D27280C151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84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95B2-9247-569E-A5BE-94A8599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75B53-0A94-516E-4005-4D66E75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0275A-10C7-284F-FE6C-69095CC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A2674-DF1F-A716-15F0-E08A04A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9ACD02-3731-4FD6-AD10-9DC1B3CD55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13381-D2A4-C834-1510-DF74BA7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93844-6EF2-DB7C-604C-2F9018A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AB5B97-6C2C-7946-490B-AE5592D1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71A79-8C80-4EAB-88B0-0C3B27331F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7169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E77B-36E9-1E87-7B8F-1D51E81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E04C4-0E3D-5310-F6F5-9D6B7AC1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6D848-7507-E439-11DE-FEACE01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28695-C268-5DC2-F420-B4EFFF1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D43C-AE08-FC17-A9A8-7826A73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07550-E9E0-2F5A-686C-D0A61E1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390A1-F6A6-45CC-9020-C1B74D065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6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1C9E-4C2E-EFCE-CA67-1DCB108E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53FCF-7C9F-99AF-F85D-59771754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046BC-127D-0F29-CC58-63CC78EB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2975A-1D37-60C2-38E1-D707CA8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4A71F-07F3-34A0-1C1D-AC94980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432DE-435E-2CC7-D9BA-DBAE3D2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0DF23-0F7F-4ADB-827C-C61EDACE29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C307-28BC-95E7-5FB1-BB56C85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3FE87-AE3E-8E84-88BF-AADD4C5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16BC-A84D-3B7A-3B7A-E03DB0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0529B-DBDD-BCE1-C4A6-AFE6DA0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28B8-C2EB-C102-2179-3CA2E8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EA0A3-3DDD-46D9-B9D0-017D90CBCB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6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6A917-A7CE-1F15-6B37-DEBC08A4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51EA2-6C21-6D58-6EE5-09EF4825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A5D1D-1410-3F4A-C5BA-A741E567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E615-E0A3-87AA-EE65-A2F998E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14CC-6D23-AE08-AA31-A46D1F9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1194F-AB5D-475F-B49B-6A85EDC76A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9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6FB5-A4DB-0589-9CF4-9CFF5DF9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9B843-6EF1-A8C5-B7D5-CBD6FA3F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BA27C-AA49-121D-D21A-B285367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5FE8F-E4A0-AB45-1722-88E22E27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F1156-E1F4-57F5-F1AA-8A01956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A24E8-0EC7-4161-A173-0594E9C80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2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4C7F-872D-646E-C357-7DF57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F4499-5625-825B-269E-3E00C500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D4DB-BA96-0B63-35BA-5F16CF0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1EF58-3527-286C-E644-18A239B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6A01-43DD-45F3-3573-5C866FD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80033-B426-4D40-82EB-9E6CF4BBBF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80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C109-981B-0AFC-D8A9-82D64381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F1B8-857F-AF50-2882-510B41B6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7D1-D5D2-90D4-E4D8-2862BDA5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7D30A-D405-8C38-8883-F2E3972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73D25-8560-A6FC-70DC-60A5029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18A2A-9A80-4FB8-8869-F8BA627B9A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2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C1D-BB77-7811-1457-2CFDE2E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CF6CA-6E48-B7E1-F6CD-B11EA434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722D4-5D3B-4034-0717-32028E5A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FE43A-8791-AE10-2EA6-C771A942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3E07-0E99-41C7-B789-C21DC7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A2FA-96AB-012F-D4F0-DE06282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7497-A66F-4E92-8AAE-4F70F506B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53C-F460-AB72-7212-557513C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370D88-333E-81E0-328F-7A072317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F22AF4-9567-BAF3-A148-345514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2EB7B-AD85-9755-992E-5FFFCE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8F15C-0AA9-4041-A856-47DA4343D0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22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E96-9665-9C95-14FD-ECA1BE1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EBF2A-CD47-250B-2340-6E7E3901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A7170-23D8-CC37-C8EA-5FB97E11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7A9F4-D8A6-D1A6-67CF-3A22C60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EFE95-175B-9877-44E6-8C649794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C766-5848-A7BE-4344-EFF7900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C36DE-4960-0BA3-9A01-1C9239A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09FDD-E372-5126-2E35-1D945FF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C54CC-9E36-420E-A698-6D58B0D8CFF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1CF1-35C5-3163-42BC-B9292E2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658305-4ADA-B9B7-EA19-DE351B1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2D962-CA20-CF7C-F148-E20475D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A463-FC36-F1B1-76A9-0DC802B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79B78-6130-4258-B242-E977B4410F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2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F327EB-4A0B-B3B7-A1CF-D4DC053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20CDCD-B6AF-F423-8A5C-F86DF16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2B2A1-0CD1-B414-BEA5-AD7407B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20B87-41DA-4638-A356-91C20448D8D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098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FBB6-DBE5-73A2-0BBB-6E433C9E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58D9F-9005-95DF-2088-10EA00E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D6299-4F73-EBCB-D361-09C62025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FAF5-4675-53C8-FD98-722F34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AD6B4-C265-14CB-BD02-0FB6A6B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C9DDC-E8C7-B0BE-940F-FEEAF39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0D5F1F-4D6A-493F-9B40-634D0905F5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82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D8EB-2BDE-713F-94FB-B1C013F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C4C961-5521-3D87-B22D-861416264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185D0-46E2-A6A2-6198-3EDFFD62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96C72-742E-50E3-A28A-2ECAD8A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BED81-0A9E-BB6C-252F-5F37E5DB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32695-3E41-D144-11B3-9C48488E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B7888-4913-44BC-8174-D6A56AE5E1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13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C2E5-8996-8323-9BF6-D01E5629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E9451-6763-F7AD-F40D-42172677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54D0-C959-5E0D-9D2A-536F82C6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70D5-4419-EE54-2A83-4902F5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C6031-E4C5-D5F8-8465-93FD9E6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C99F1-98E3-439F-92F9-854C16CC67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308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F0760D-F8DF-3200-49D0-C2FB448E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2DA53-E0B4-87B7-28C5-F6AC0C7A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3664B-1AF1-F619-F192-742D908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AC572-92E1-315F-409F-FBB2BA8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E27AB-E522-085B-A633-3FAEACF6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17BD5-1728-454D-BBF3-DF3C6BF275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547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D258-2D93-D635-EE9A-CB77E168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A8BB7-0A67-C97B-3E84-6A6BCBFE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6B7C5-E1DC-8CDF-E50A-A76A3AB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589D8-3EFA-70F2-D5BB-E25EF01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AC96C-602A-6BBA-396B-09CE04B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59728-FE00-4132-84F3-96EDE1046C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98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00DD-83C5-0B74-32ED-1FFE12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367E0-D8C6-0F42-3104-9D669DF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204C0-3FEC-CD62-5263-C814FF1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CB0C0-27BA-0FD2-A563-2180887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EF8A8-A393-FC99-6BBF-53E154C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CEEC1-0FE6-4308-B5C1-7914837D25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5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01EA-4A4C-D975-F79A-6AA21B31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AD66F-EF11-F963-8F79-8A9A6469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E42E-569B-DE00-302B-2A03F3A3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D4DD9-00E1-4357-AE9C-F537B65B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617C5-A38A-5A08-8B92-68048B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41E51-A5BC-4011-8E71-63E975A768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A03E74-A48C-39A4-1C9C-9104F63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B4943-623A-6770-AAB3-3210EF7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21AA1-1702-4170-A542-2BFBEF3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72792-8DCD-46EE-9B78-2C3EC5FAAD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0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609D-ED54-EA46-BA1D-C88879B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0502C-C3C0-38CB-227A-51C4273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02214-99F1-75C1-8D6D-084422DD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707E1-FB71-8482-54AF-BB8EA18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9651F-CEEC-2FA5-208B-B79B9DB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35230-C03D-E44B-CC23-4020C65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F4BF5-F8F2-4F67-A261-FCE047848E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2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ED17-9327-58B2-EFE6-3D08FF4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3D0FA-6055-C6A6-24ED-8E2AD5A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BB2F07-FA88-59AF-DE8B-B422C150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30281-13BC-18E9-85A0-4614A261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179D7-6EE1-5498-21A9-F35195D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335E6-784F-E5EB-CAE6-A615A8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EF7AC-E916-2320-F770-4A49376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CEA681-B55B-77E1-5E85-8B451B6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93F83-F655-49F0-8B70-1ACA9DBF21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253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F33-FDA7-0F24-47B2-280C173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1A76CA-5DD2-3F80-404B-70145FB6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1AB7F-60D2-7F7D-F9F3-543049F4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B4C7B-983B-8E65-7568-93C30F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869A7-C694-4C59-A01F-A450492BB6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973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743C4F-1A0D-42A8-50F6-7E7459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C26E69-0D0E-9A2E-A9A0-ECD98130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105C8-D644-785B-03C1-2FB9835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B7D20-5B1C-4440-AE12-3942F1032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40057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89A5-1F9D-0087-792D-E4EF195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96BA3-1458-FA5E-49D2-F8FBC2DD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A848C-0398-FABA-08CA-2D3D17F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F5BD8-D153-C77C-97A6-AC7254F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9ED54-1DA6-CE00-8AB3-00B0696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42682-5F49-C5AF-5725-990A8F7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244D4-78B3-4347-BA42-935229E715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2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426F-391B-5A31-3675-7DA2DE2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D9E12-33A0-A352-B563-3058D413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34D44-9E31-D13E-BC75-D0A42DC3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EE2FF-EB27-8980-AC69-D98DA32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6AA13-2EA1-0DA9-9401-978D78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12C07-A38B-CE7F-E450-3DAF0D9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A6300B-8269-443F-A347-45B9755EB99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07E-812F-4473-AF23-68F9DF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5CBC-D5BB-D2DD-5D2A-ACDEC1FA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6C1EB-EFE6-9F22-2E7D-2705972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A2900-87C9-8DF2-1638-BAF2077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BBC8-B178-9D12-BA84-58078F9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AF990-02A8-4858-8606-CF76FCE04C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927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B7AA3-5636-6D3C-F595-5F8717AD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778C8-C6C0-4839-8390-5AF5531C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E4A5-E3F5-3241-4BD0-FAF6D84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9B43C-7768-9817-D425-9321A07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253AA-F098-1D7D-ED1A-88BD8468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33E58-81D4-4FC5-941D-55D6AA412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5D8A-F164-1047-933B-2327BCB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0084-C549-4F27-EE71-B52D844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32C9A-B5A3-D85F-31F8-BD2A1A1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B5001-155D-CDF2-A2CA-9F8070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23705-B32F-6E0A-8BDF-ABE908D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AEDE3-221E-978F-6560-1C53263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CEA4B-A694-480C-BC1F-795B7541D1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A6BC-D665-4207-7963-062EEE1E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1887D-625C-364B-C915-DB87D203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26D8B-C434-D1FB-F275-C61C11D9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739DE-568B-E284-89A5-512632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D6D3A-A9A1-CDFC-44AB-16C1E5E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F0FDE-49EC-52EB-5658-9DB4BC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96E50-3AD2-4547-AEBC-B89BF802C6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A76DBB-A54D-9D41-A822-A1CF54CB02F6}"/>
              </a:ext>
            </a:extLst>
          </p:cNvPr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4DB90F5D-8C62-DAE2-1885-38AD8584370C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3F5587CF-0E78-3CFF-3296-85AC36C3B2F8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6C70703-C4CC-0308-8005-DB470CAD9FEA}"/>
                </a:ext>
              </a:extLst>
            </p:cNvPr>
            <p:cNvSpPr/>
            <p:nvPr/>
          </p:nvSpPr>
          <p:spPr>
            <a:xfrm>
              <a:off x="0" y="1280159"/>
              <a:ext cx="1554479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43A40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C0AD6D5-BF15-622F-8B10-04FF2C74B478}"/>
                </a:ext>
              </a:extLst>
            </p:cNvPr>
            <p:cNvSpPr/>
            <p:nvPr/>
          </p:nvSpPr>
          <p:spPr>
            <a:xfrm>
              <a:off x="914400" y="1920239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4A1BE9A-1962-C9C3-D94B-3827E8D8E5E0}"/>
                </a:ext>
              </a:extLst>
            </p:cNvPr>
            <p:cNvSpPr/>
            <p:nvPr/>
          </p:nvSpPr>
          <p:spPr>
            <a:xfrm>
              <a:off x="2194560" y="548640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4D0C5EB-BB1E-48EA-E26A-CA56E37DF8B0}"/>
                </a:ext>
              </a:extLst>
            </p:cNvPr>
            <p:cNvSpPr/>
            <p:nvPr/>
          </p:nvSpPr>
          <p:spPr>
            <a:xfrm>
              <a:off x="3474720" y="1188719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5F92FCE-8306-3AF0-0067-5FADABABC615}"/>
                </a:ext>
              </a:extLst>
            </p:cNvPr>
            <p:cNvSpPr/>
            <p:nvPr/>
          </p:nvSpPr>
          <p:spPr>
            <a:xfrm>
              <a:off x="4206240" y="0"/>
              <a:ext cx="1463039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4C6CF36-0C2A-7DD1-8414-00836CF07E5D}"/>
                </a:ext>
              </a:extLst>
            </p:cNvPr>
            <p:cNvSpPr/>
            <p:nvPr/>
          </p:nvSpPr>
          <p:spPr>
            <a:xfrm>
              <a:off x="4663440" y="914400"/>
              <a:ext cx="10058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9390170-E668-2E69-B06D-D0B22D5EAC4B}"/>
                </a:ext>
              </a:extLst>
            </p:cNvPr>
            <p:cNvSpPr/>
            <p:nvPr/>
          </p:nvSpPr>
          <p:spPr>
            <a:xfrm>
              <a:off x="3474720" y="1737359"/>
              <a:ext cx="310895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3446DD8-6E1F-225A-9EFB-A7C7BE0317FB}"/>
                </a:ext>
              </a:extLst>
            </p:cNvPr>
            <p:cNvSpPr/>
            <p:nvPr/>
          </p:nvSpPr>
          <p:spPr>
            <a:xfrm>
              <a:off x="4114800" y="2743199"/>
              <a:ext cx="146303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7E90C32-0AD5-6BEF-337F-622E07093C98}"/>
                </a:ext>
              </a:extLst>
            </p:cNvPr>
            <p:cNvSpPr/>
            <p:nvPr/>
          </p:nvSpPr>
          <p:spPr>
            <a:xfrm>
              <a:off x="6583679" y="1463039"/>
              <a:ext cx="1554479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35B019A-8C58-42AC-68B5-144EAE76C4DC}"/>
                </a:ext>
              </a:extLst>
            </p:cNvPr>
            <p:cNvSpPr/>
            <p:nvPr/>
          </p:nvSpPr>
          <p:spPr>
            <a:xfrm>
              <a:off x="7315200" y="1920239"/>
              <a:ext cx="1463039" cy="164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3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CA55F5A-10EE-0EB7-6220-E31C92DBA258}"/>
                </a:ext>
              </a:extLst>
            </p:cNvPr>
            <p:cNvSpPr/>
            <p:nvPr/>
          </p:nvSpPr>
          <p:spPr>
            <a:xfrm>
              <a:off x="2743199" y="2377439"/>
              <a:ext cx="548640" cy="82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893138-5338-6859-9CFA-060B05313344}"/>
                </a:ext>
              </a:extLst>
            </p:cNvPr>
            <p:cNvSpPr/>
            <p:nvPr/>
          </p:nvSpPr>
          <p:spPr>
            <a:xfrm>
              <a:off x="8595360" y="0"/>
              <a:ext cx="1485359" cy="146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EE10139-C570-BFBE-327B-2FEF5CC4B0C9}"/>
                </a:ext>
              </a:extLst>
            </p:cNvPr>
            <p:cNvSpPr/>
            <p:nvPr/>
          </p:nvSpPr>
          <p:spPr>
            <a:xfrm>
              <a:off x="6766560" y="0"/>
              <a:ext cx="274320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2F4550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EE038B9-5B11-8B59-1E14-4C2F0D17ADD9}"/>
                </a:ext>
              </a:extLst>
            </p:cNvPr>
            <p:cNvSpPr/>
            <p:nvPr/>
          </p:nvSpPr>
          <p:spPr>
            <a:xfrm>
              <a:off x="1554479" y="0"/>
              <a:ext cx="1828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E281A89-8A5A-E01C-1A85-3DCABBD9D970}"/>
                </a:ext>
              </a:extLst>
            </p:cNvPr>
            <p:cNvSpPr/>
            <p:nvPr/>
          </p:nvSpPr>
          <p:spPr>
            <a:xfrm>
              <a:off x="0" y="3017520"/>
              <a:ext cx="36576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D094537-8E46-0FD1-D973-898942816C71}"/>
                </a:ext>
              </a:extLst>
            </p:cNvPr>
            <p:cNvSpPr/>
            <p:nvPr/>
          </p:nvSpPr>
          <p:spPr>
            <a:xfrm>
              <a:off x="9601200" y="2560319"/>
              <a:ext cx="365760" cy="15544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DB79A7-1174-F9A5-B7B1-781816671914}"/>
                </a:ext>
              </a:extLst>
            </p:cNvPr>
            <p:cNvSpPr/>
            <p:nvPr/>
          </p:nvSpPr>
          <p:spPr>
            <a:xfrm>
              <a:off x="8778240" y="1828800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61C56A3F-1513-DA07-2A76-AB160161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E382786-D679-3537-19FA-3F4F2795A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9A726E21-4E4E-9D44-2C6E-5E42F09172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7E818582-889F-3590-D143-37A6AF333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6069F976-6136-42E8-AB96-DC4B1DBF76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E034EC2-F118-472C-BE47-3EA430078A2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FB1C39-CDC6-8BDA-1B98-580A8AC31680}"/>
              </a:ext>
            </a:extLst>
          </p:cNvPr>
          <p:cNvGrpSpPr/>
          <p:nvPr/>
        </p:nvGrpSpPr>
        <p:grpSpPr>
          <a:xfrm>
            <a:off x="8540312" y="5065888"/>
            <a:ext cx="1280520" cy="914760"/>
            <a:chOff x="8540312" y="5065888"/>
            <a:chExt cx="1280520" cy="914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2416B4C-1265-52BF-B67E-568E9E4FCCB0}"/>
                </a:ext>
              </a:extLst>
            </p:cNvPr>
            <p:cNvGrpSpPr/>
            <p:nvPr/>
          </p:nvGrpSpPr>
          <p:grpSpPr>
            <a:xfrm>
              <a:off x="8540312" y="5065888"/>
              <a:ext cx="1280520" cy="914760"/>
              <a:chOff x="8540312" y="5065888"/>
              <a:chExt cx="1280520" cy="91476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7837CB3-920C-5B9C-F50A-ED5D11957DAA}"/>
                  </a:ext>
                </a:extLst>
              </p:cNvPr>
              <p:cNvSpPr/>
              <p:nvPr/>
            </p:nvSpPr>
            <p:spPr>
              <a:xfrm rot="21598800" flipV="1">
                <a:off x="963759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5" name="Forma Livre: Forma 4">
                <a:extLst>
                  <a:ext uri="{FF2B5EF4-FFF2-40B4-BE49-F238E27FC236}">
                    <a16:creationId xmlns:a16="http://schemas.microsoft.com/office/drawing/2014/main" id="{32571095-CF0F-9912-29C8-8490E9F51441}"/>
                  </a:ext>
                </a:extLst>
              </p:cNvPr>
              <p:cNvSpPr/>
              <p:nvPr/>
            </p:nvSpPr>
            <p:spPr>
              <a:xfrm rot="21598800" flipV="1">
                <a:off x="92718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6D6BDCB0-3BBF-7DF2-5FC2-340BBEF36D08}"/>
                  </a:ext>
                </a:extLst>
              </p:cNvPr>
              <p:cNvSpPr/>
              <p:nvPr/>
            </p:nvSpPr>
            <p:spPr>
              <a:xfrm rot="21598800" flipV="1">
                <a:off x="89064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BC54DBA7-E18C-09D4-EDBB-F663C8C02C60}"/>
                  </a:ext>
                </a:extLst>
              </p:cNvPr>
              <p:cNvSpPr/>
              <p:nvPr/>
            </p:nvSpPr>
            <p:spPr>
              <a:xfrm rot="21598800" flipV="1">
                <a:off x="8540312" y="54320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14A23E41-7227-D479-B6E4-01DEDDB017E9}"/>
                  </a:ext>
                </a:extLst>
              </p:cNvPr>
              <p:cNvSpPr/>
              <p:nvPr/>
            </p:nvSpPr>
            <p:spPr>
              <a:xfrm rot="21598800" flipV="1">
                <a:off x="854031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227C3277-E1C1-C716-AA63-B2402657CAC3}"/>
                  </a:ext>
                </a:extLst>
              </p:cNvPr>
              <p:cNvSpPr/>
              <p:nvPr/>
            </p:nvSpPr>
            <p:spPr>
              <a:xfrm rot="21598800" flipV="1">
                <a:off x="890607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B7232239-035C-1EB7-3570-01354B6AD727}"/>
                  </a:ext>
                </a:extLst>
              </p:cNvPr>
              <p:cNvSpPr/>
              <p:nvPr/>
            </p:nvSpPr>
            <p:spPr>
              <a:xfrm rot="21598800" flipV="1">
                <a:off x="9271832" y="50662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0412D3E-E62A-3C93-4600-6D2EE6D3C5A9}"/>
                  </a:ext>
                </a:extLst>
              </p:cNvPr>
              <p:cNvSpPr/>
              <p:nvPr/>
            </p:nvSpPr>
            <p:spPr>
              <a:xfrm rot="21598800" flipV="1">
                <a:off x="963795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C868F6DD-2A04-CF50-6DDF-AFF9738318ED}"/>
                  </a:ext>
                </a:extLst>
              </p:cNvPr>
              <p:cNvSpPr/>
              <p:nvPr/>
            </p:nvSpPr>
            <p:spPr>
              <a:xfrm rot="21598800" flipV="1">
                <a:off x="963759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0876D1B9-8807-9EEF-2969-D3AB741DF895}"/>
                  </a:ext>
                </a:extLst>
              </p:cNvPr>
              <p:cNvSpPr/>
              <p:nvPr/>
            </p:nvSpPr>
            <p:spPr>
              <a:xfrm rot="21598800" flipV="1">
                <a:off x="9272192" y="579776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0E42BF-5D41-FEC8-09FA-EDA27F10049F}"/>
                  </a:ext>
                </a:extLst>
              </p:cNvPr>
              <p:cNvSpPr/>
              <p:nvPr/>
            </p:nvSpPr>
            <p:spPr>
              <a:xfrm rot="21598800" flipV="1">
                <a:off x="890607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AE3D08-DE7D-4444-3221-DEBC477EB97E}"/>
                  </a:ext>
                </a:extLst>
              </p:cNvPr>
              <p:cNvSpPr/>
              <p:nvPr/>
            </p:nvSpPr>
            <p:spPr>
              <a:xfrm rot="21598800" flipV="1">
                <a:off x="854031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</p:grpSp>
      </p:grp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068D13-078C-93FE-2273-8F8CBFD332DB}"/>
              </a:ext>
            </a:extLst>
          </p:cNvPr>
          <p:cNvSpPr>
            <a:spLocks noMove="1" noResize="1"/>
          </p:cNvSpPr>
          <p:nvPr/>
        </p:nvSpPr>
        <p:spPr>
          <a:xfrm>
            <a:off x="1499759" y="1774080"/>
            <a:ext cx="2926079" cy="2926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706492E-E6FC-A6BE-16DB-BE882FE05810}"/>
              </a:ext>
            </a:extLst>
          </p:cNvPr>
          <p:cNvSpPr>
            <a:spLocks noMove="1" noResize="1"/>
          </p:cNvSpPr>
          <p:nvPr/>
        </p:nvSpPr>
        <p:spPr>
          <a:xfrm>
            <a:off x="1225080" y="1134360"/>
            <a:ext cx="1189080" cy="1188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D0C0DB5-6DD8-B2A6-E46D-87884258888D}"/>
              </a:ext>
            </a:extLst>
          </p:cNvPr>
          <p:cNvSpPr>
            <a:spLocks noMove="1" noResize="1"/>
          </p:cNvSpPr>
          <p:nvPr/>
        </p:nvSpPr>
        <p:spPr>
          <a:xfrm>
            <a:off x="3420000" y="4242960"/>
            <a:ext cx="64008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E3D3E0D-500B-45B7-4F7D-7933262A30CB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Título 19">
            <a:extLst>
              <a:ext uri="{FF2B5EF4-FFF2-40B4-BE49-F238E27FC236}">
                <a16:creationId xmlns:a16="http://schemas.microsoft.com/office/drawing/2014/main" id="{73C3BB6C-1E08-833F-769D-3B87852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3E1E06F-EC12-D6D6-4C69-CA08B8432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61632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C8C0DAE1-5688-A342-8A74-FBED2EBC421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ACE4B-2736-11AD-CBBA-014C5434F9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0AC3C60-CC4F-1388-1D0F-2121AA171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29B6E6CE-80CD-41D4-B57F-25777CEB5EF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AADCA-1A8F-3E15-E270-D54C961B4311}"/>
              </a:ext>
            </a:extLst>
          </p:cNvPr>
          <p:cNvGrpSpPr/>
          <p:nvPr/>
        </p:nvGrpSpPr>
        <p:grpSpPr>
          <a:xfrm>
            <a:off x="7406640" y="3566160"/>
            <a:ext cx="2377440" cy="4297679"/>
            <a:chOff x="7406640" y="3566160"/>
            <a:chExt cx="2377440" cy="429767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DFAE4A2-69B8-9BD7-E118-269217886914}"/>
                </a:ext>
              </a:extLst>
            </p:cNvPr>
            <p:cNvSpPr/>
            <p:nvPr/>
          </p:nvSpPr>
          <p:spPr>
            <a:xfrm>
              <a:off x="8138160" y="4754879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7C30DED-24C5-3E91-A5B2-25B73E91FEBA}"/>
                </a:ext>
              </a:extLst>
            </p:cNvPr>
            <p:cNvSpPr/>
            <p:nvPr/>
          </p:nvSpPr>
          <p:spPr>
            <a:xfrm>
              <a:off x="8961120" y="356616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4FCA47E-3A55-8CE5-C75F-67705BD85C5C}"/>
                </a:ext>
              </a:extLst>
            </p:cNvPr>
            <p:cNvSpPr/>
            <p:nvPr/>
          </p:nvSpPr>
          <p:spPr>
            <a:xfrm>
              <a:off x="8503920" y="5120639"/>
              <a:ext cx="1280159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A64CDB2-6A8A-C91B-2017-3BF2FBD9D178}"/>
                </a:ext>
              </a:extLst>
            </p:cNvPr>
            <p:cNvSpPr/>
            <p:nvPr/>
          </p:nvSpPr>
          <p:spPr>
            <a:xfrm>
              <a:off x="8321040" y="5303520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59F1846-552A-57E4-1E7C-B11111049C4D}"/>
                </a:ext>
              </a:extLst>
            </p:cNvPr>
            <p:cNvSpPr/>
            <p:nvPr/>
          </p:nvSpPr>
          <p:spPr>
            <a:xfrm>
              <a:off x="8869680" y="5486399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BEDFA01-D760-E680-DF3A-304ED64CC8F1}"/>
                </a:ext>
              </a:extLst>
            </p:cNvPr>
            <p:cNvSpPr/>
            <p:nvPr/>
          </p:nvSpPr>
          <p:spPr>
            <a:xfrm>
              <a:off x="7406640" y="530352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EA0059-F721-BBD9-D393-8B9AEB7701FE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1463039" y="-1554479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3BD8B02-8BCE-C113-6E72-2466A40E4CBB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640080" y="-36576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0FD685C-CED6-7416-FCBC-594817D0F977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548640"/>
            <a:ext cx="128015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EE1ED34-6102-5F4A-51F6-D388D77AD87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822960" y="36576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0772A5-45AB-0E47-0C3F-0697044742D2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18288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F0BFB76-48EC-BA96-004C-84B3A225CE1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194560" y="-210312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DC430C-8F18-4A75-AD8A-9B6E40F8C8CC}"/>
              </a:ext>
            </a:extLst>
          </p:cNvPr>
          <p:cNvSpPr>
            <a:spLocks noMove="1" noResize="1"/>
          </p:cNvSpPr>
          <p:nvPr/>
        </p:nvSpPr>
        <p:spPr>
          <a:xfrm>
            <a:off x="3474720" y="2560319"/>
            <a:ext cx="2743199" cy="2743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Espaço Reservado para Título 15">
            <a:extLst>
              <a:ext uri="{FF2B5EF4-FFF2-40B4-BE49-F238E27FC236}">
                <a16:creationId xmlns:a16="http://schemas.microsoft.com/office/drawing/2014/main" id="{7DAEA8D8-8A66-F7E8-9F12-14B61C1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E61012D-F548-404F-A2F8-64795447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BC905FB3-BE95-FE07-77A3-F004D9C08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9129AC5-A7C6-107A-7087-3DC3679FB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FEF7CCF-A345-D56E-2C7C-012675DA63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13D414FF-56FD-4CAD-B634-5A711F762CB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4400" b="1" i="0" u="wavyHeavy" strike="noStrike" kern="1200" cap="none">
          <a:ln>
            <a:noFill/>
          </a:ln>
          <a:highlight>
            <a:scrgbClr r="0" g="0" b="0">
              <a:alpha val="0"/>
            </a:scrgbClr>
          </a:highlight>
          <a:uFillTx/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7786A33-47B6-F340-5132-1DF20426439C}"/>
              </a:ext>
            </a:extLst>
          </p:cNvPr>
          <p:cNvSpPr>
            <a:spLocks noMove="1" noResize="1"/>
          </p:cNvSpPr>
          <p:nvPr/>
        </p:nvSpPr>
        <p:spPr>
          <a:xfrm>
            <a:off x="822960" y="246888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0FD689-200B-BE08-435C-3A75E592DC67}"/>
              </a:ext>
            </a:extLst>
          </p:cNvPr>
          <p:cNvSpPr>
            <a:spLocks noMove="1" noResize="1"/>
          </p:cNvSpPr>
          <p:nvPr/>
        </p:nvSpPr>
        <p:spPr>
          <a:xfrm>
            <a:off x="4480560" y="155447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6CB74D1-515A-A80D-C33A-24FFBCAD2247}"/>
              </a:ext>
            </a:extLst>
          </p:cNvPr>
          <p:cNvSpPr>
            <a:spLocks noMove="1" noResize="1"/>
          </p:cNvSpPr>
          <p:nvPr/>
        </p:nvSpPr>
        <p:spPr>
          <a:xfrm>
            <a:off x="6583679" y="310895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D4E006E-081F-CEC8-7DD6-995CAC287ED2}"/>
              </a:ext>
            </a:extLst>
          </p:cNvPr>
          <p:cNvSpPr>
            <a:spLocks noMove="1" noResize="1"/>
          </p:cNvSpPr>
          <p:nvPr/>
        </p:nvSpPr>
        <p:spPr>
          <a:xfrm rot="4648200">
            <a:off x="1600306" y="4057946"/>
            <a:ext cx="822960" cy="75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7" h="2094">
                <a:moveTo>
                  <a:pt x="0" y="2094"/>
                </a:moveTo>
                <a:cubicBezTo>
                  <a:pt x="2342" y="2094"/>
                  <a:pt x="2287" y="0"/>
                  <a:pt x="2287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9BE728E-05C4-990D-9256-7A8969D77529}"/>
              </a:ext>
            </a:extLst>
          </p:cNvPr>
          <p:cNvSpPr>
            <a:spLocks noMove="1" noResize="1"/>
          </p:cNvSpPr>
          <p:nvPr/>
        </p:nvSpPr>
        <p:spPr>
          <a:xfrm rot="12394200">
            <a:off x="3569022" y="1324286"/>
            <a:ext cx="1022039" cy="325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0" h="906">
                <a:moveTo>
                  <a:pt x="0" y="101"/>
                </a:moveTo>
                <a:cubicBezTo>
                  <a:pt x="1136" y="-467"/>
                  <a:pt x="1022" y="1578"/>
                  <a:pt x="2840" y="669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41E4006-6DD5-DD85-2DDA-585BC9DDFC1E}"/>
              </a:ext>
            </a:extLst>
          </p:cNvPr>
          <p:cNvSpPr>
            <a:spLocks noMove="1" noResize="1"/>
          </p:cNvSpPr>
          <p:nvPr/>
        </p:nvSpPr>
        <p:spPr>
          <a:xfrm rot="2700000">
            <a:off x="8437170" y="1939567"/>
            <a:ext cx="617760" cy="1699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7" h="4721">
                <a:moveTo>
                  <a:pt x="113" y="51"/>
                </a:moveTo>
                <a:cubicBezTo>
                  <a:pt x="1909" y="-308"/>
                  <a:pt x="2088" y="1308"/>
                  <a:pt x="1190" y="2206"/>
                </a:cubicBezTo>
                <a:cubicBezTo>
                  <a:pt x="292" y="3105"/>
                  <a:pt x="-247" y="4003"/>
                  <a:pt x="113" y="4721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E66D7C8-E52D-CC13-FE69-CE55CFFBE489}"/>
              </a:ext>
            </a:extLst>
          </p:cNvPr>
          <p:cNvSpPr>
            <a:spLocks noMove="1" noResize="1"/>
          </p:cNvSpPr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63731CE-21F6-4C60-C967-D455550F1225}"/>
              </a:ext>
            </a:extLst>
          </p:cNvPr>
          <p:cNvSpPr>
            <a:spLocks noMove="1" noResize="1"/>
          </p:cNvSpPr>
          <p:nvPr/>
        </p:nvSpPr>
        <p:spPr>
          <a:xfrm>
            <a:off x="3931920" y="466344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84C444D-0E1C-41A6-441D-4B36D717689E}"/>
              </a:ext>
            </a:extLst>
          </p:cNvPr>
          <p:cNvSpPr>
            <a:spLocks noMove="1" noResize="1"/>
          </p:cNvSpPr>
          <p:nvPr/>
        </p:nvSpPr>
        <p:spPr>
          <a:xfrm>
            <a:off x="8412480" y="1280159"/>
            <a:ext cx="109728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EF1272B4-A5E9-923F-2251-DD5A7239E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AA81D52-47E4-3509-3B8B-B8C1054D9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7275D80-9204-B37B-2CDE-20F4C62F7D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521F864-1291-AFB6-BA95-8650F2CF3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70BF307-13D6-4548-213D-B943CEA16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896990BC-8F06-482D-9FF0-EE718531AE5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22A1B68-2B4A-CEF6-36EE-0AF624735D9D}"/>
              </a:ext>
            </a:extLst>
          </p:cNvPr>
          <p:cNvSpPr>
            <a:spLocks noMove="1" noResize="1"/>
          </p:cNvSpPr>
          <p:nvPr/>
        </p:nvSpPr>
        <p:spPr>
          <a:xfrm>
            <a:off x="2103480" y="3658320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16753F5-41E6-9C61-CC92-2BCB7FA6F197}"/>
              </a:ext>
            </a:extLst>
          </p:cNvPr>
          <p:cNvSpPr>
            <a:spLocks noMove="1" noResize="1"/>
          </p:cNvSpPr>
          <p:nvPr/>
        </p:nvSpPr>
        <p:spPr>
          <a:xfrm>
            <a:off x="823320" y="-273240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4519256-D33A-6514-0C07-2F3E79B15477}"/>
              </a:ext>
            </a:extLst>
          </p:cNvPr>
          <p:cNvSpPr>
            <a:spLocks noMove="1" noResize="1"/>
          </p:cNvSpPr>
          <p:nvPr/>
        </p:nvSpPr>
        <p:spPr>
          <a:xfrm>
            <a:off x="7955640" y="3109679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4B6B11E-FACD-369E-3743-1C386221D1A5}"/>
              </a:ext>
            </a:extLst>
          </p:cNvPr>
          <p:cNvSpPr>
            <a:spLocks noMove="1" noResize="1"/>
          </p:cNvSpPr>
          <p:nvPr/>
        </p:nvSpPr>
        <p:spPr>
          <a:xfrm>
            <a:off x="9601560" y="915119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C2BDAF1-0192-A5CE-946E-444EB1C271CE}"/>
              </a:ext>
            </a:extLst>
          </p:cNvPr>
          <p:cNvGrpSpPr/>
          <p:nvPr/>
        </p:nvGrpSpPr>
        <p:grpSpPr>
          <a:xfrm>
            <a:off x="3931915" y="1148669"/>
            <a:ext cx="2406239" cy="4309919"/>
            <a:chOff x="3931915" y="1148669"/>
            <a:chExt cx="2406239" cy="4309919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084849B-1367-5C7C-13E2-8FE9D1709B57}"/>
                </a:ext>
              </a:extLst>
            </p:cNvPr>
            <p:cNvSpPr/>
            <p:nvPr/>
          </p:nvSpPr>
          <p:spPr>
            <a:xfrm rot="5330400" flipH="1" flipV="1">
              <a:off x="4854234" y="37370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5C3828-721F-988F-3D1A-FA992DCC0DAA}"/>
                </a:ext>
              </a:extLst>
            </p:cNvPr>
            <p:cNvSpPr/>
            <p:nvPr/>
          </p:nvSpPr>
          <p:spPr>
            <a:xfrm rot="5330400" flipH="1" flipV="1">
              <a:off x="4023715" y="269882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4334F8E-4152-A6B6-4CB1-8973BD3132EF}"/>
                </a:ext>
              </a:extLst>
            </p:cNvPr>
            <p:cNvSpPr/>
            <p:nvPr/>
          </p:nvSpPr>
          <p:spPr>
            <a:xfrm rot="5330400" flipH="1" flipV="1">
              <a:off x="4920835" y="243458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A937D96-4663-95A4-062B-ED4375250436}"/>
                </a:ext>
              </a:extLst>
            </p:cNvPr>
            <p:cNvSpPr/>
            <p:nvPr/>
          </p:nvSpPr>
          <p:spPr>
            <a:xfrm rot="5330400" flipH="1" flipV="1">
              <a:off x="3977635" y="1340908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327EBEB-048F-9163-4C58-A2595080BEC7}"/>
                </a:ext>
              </a:extLst>
            </p:cNvPr>
            <p:cNvSpPr/>
            <p:nvPr/>
          </p:nvSpPr>
          <p:spPr>
            <a:xfrm rot="5330400" flipH="1" flipV="1">
              <a:off x="4911834" y="110294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43A4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3B7F-E3FE-EDFD-3F19-6CAD8D9EC71F}"/>
                </a:ext>
              </a:extLst>
            </p:cNvPr>
            <p:cNvSpPr/>
            <p:nvPr/>
          </p:nvSpPr>
          <p:spPr>
            <a:xfrm rot="5330400" flipH="1" flipV="1">
              <a:off x="4032355" y="40412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3" name="Espaço Reservado para Título 12">
            <a:extLst>
              <a:ext uri="{FF2B5EF4-FFF2-40B4-BE49-F238E27FC236}">
                <a16:creationId xmlns:a16="http://schemas.microsoft.com/office/drawing/2014/main" id="{DD7A939B-E8EA-D5A3-1D5A-A4ED37692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3E36857-B7ED-5725-8401-C578AF414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2ACDC2C3-DBAB-7530-D76B-D399E81F8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0B47F67-4614-277E-43E4-35209D3CD3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14C2A9-F70F-6936-5FC5-3C71900DDA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920AEB8D-3801-48DE-A850-9C853D2A988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8FC692C-8770-1184-AC08-00BDE9EE1308}"/>
              </a:ext>
            </a:extLst>
          </p:cNvPr>
          <p:cNvSpPr>
            <a:spLocks noMove="1" noResize="1"/>
          </p:cNvSpPr>
          <p:nvPr/>
        </p:nvSpPr>
        <p:spPr>
          <a:xfrm>
            <a:off x="8266319" y="411552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D5F945B-CDC3-CACF-8C1F-099E89346B69}"/>
              </a:ext>
            </a:extLst>
          </p:cNvPr>
          <p:cNvSpPr>
            <a:spLocks noMove="1" noResize="1"/>
          </p:cNvSpPr>
          <p:nvPr/>
        </p:nvSpPr>
        <p:spPr>
          <a:xfrm>
            <a:off x="7717680" y="-54828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A836610-3065-8E08-ECCD-88A5F60ECFED}"/>
              </a:ext>
            </a:extLst>
          </p:cNvPr>
          <p:cNvGrpSpPr/>
          <p:nvPr/>
        </p:nvGrpSpPr>
        <p:grpSpPr>
          <a:xfrm>
            <a:off x="-330368" y="-115808"/>
            <a:ext cx="915480" cy="1280880"/>
            <a:chOff x="-330368" y="-115808"/>
            <a:chExt cx="915480" cy="128088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C1B172C-23C9-A3F5-3C27-E465CD55A07F}"/>
                </a:ext>
              </a:extLst>
            </p:cNvPr>
            <p:cNvSpPr/>
            <p:nvPr/>
          </p:nvSpPr>
          <p:spPr>
            <a:xfrm rot="5395800" flipV="1">
              <a:off x="3647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A29819A-FC9C-B793-B505-2E4EF3CF21A6}"/>
                </a:ext>
              </a:extLst>
            </p:cNvPr>
            <p:cNvSpPr/>
            <p:nvPr/>
          </p:nvSpPr>
          <p:spPr>
            <a:xfrm rot="5395800" flipV="1">
              <a:off x="36112" y="6160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83109DD-43F9-17F8-ABF3-8AF7653F1876}"/>
                </a:ext>
              </a:extLst>
            </p:cNvPr>
            <p:cNvSpPr/>
            <p:nvPr/>
          </p:nvSpPr>
          <p:spPr>
            <a:xfrm rot="5395800" flipV="1">
              <a:off x="35752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FA65CD5-5775-4445-82EB-CDE238BDF96A}"/>
                </a:ext>
              </a:extLst>
            </p:cNvPr>
            <p:cNvSpPr/>
            <p:nvPr/>
          </p:nvSpPr>
          <p:spPr>
            <a:xfrm rot="5395800" flipV="1">
              <a:off x="35032" y="-11544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BB77B5D-FFBC-8A50-902D-C41D19B9E557}"/>
                </a:ext>
              </a:extLst>
            </p:cNvPr>
            <p:cNvSpPr/>
            <p:nvPr/>
          </p:nvSpPr>
          <p:spPr>
            <a:xfrm rot="5395800" flipV="1">
              <a:off x="401152" y="-11580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DA1659E-8C16-6D9E-E00B-405DAB20A869}"/>
                </a:ext>
              </a:extLst>
            </p:cNvPr>
            <p:cNvSpPr/>
            <p:nvPr/>
          </p:nvSpPr>
          <p:spPr>
            <a:xfrm rot="5395800" flipV="1">
              <a:off x="401512" y="2499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DB9A304-1C8C-1A4F-AAA4-A5A7DD0CFCEE}"/>
                </a:ext>
              </a:extLst>
            </p:cNvPr>
            <p:cNvSpPr/>
            <p:nvPr/>
          </p:nvSpPr>
          <p:spPr>
            <a:xfrm rot="5395800" flipV="1">
              <a:off x="401512" y="61571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14258FC-C33E-BF67-4233-6F8F09F0ED6A}"/>
                </a:ext>
              </a:extLst>
            </p:cNvPr>
            <p:cNvSpPr/>
            <p:nvPr/>
          </p:nvSpPr>
          <p:spPr>
            <a:xfrm rot="5395800" flipV="1">
              <a:off x="40223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666F939-8649-330F-DAC8-BD113264FF58}"/>
                </a:ext>
              </a:extLst>
            </p:cNvPr>
            <p:cNvSpPr/>
            <p:nvPr/>
          </p:nvSpPr>
          <p:spPr>
            <a:xfrm rot="5395800" flipV="1">
              <a:off x="-329288" y="9821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9D18483-7A89-2566-4212-B7A2C9D20FD2}"/>
                </a:ext>
              </a:extLst>
            </p:cNvPr>
            <p:cNvSpPr/>
            <p:nvPr/>
          </p:nvSpPr>
          <p:spPr>
            <a:xfrm rot="5395800" flipV="1">
              <a:off x="-330008" y="616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D1F44F-CD5E-89AD-AEC4-818B82F55ABB}"/>
                </a:ext>
              </a:extLst>
            </p:cNvPr>
            <p:cNvSpPr/>
            <p:nvPr/>
          </p:nvSpPr>
          <p:spPr>
            <a:xfrm rot="5395800" flipV="1">
              <a:off x="-330008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BB4055D-77CB-06F7-89DE-673FB849E7E7}"/>
                </a:ext>
              </a:extLst>
            </p:cNvPr>
            <p:cNvSpPr/>
            <p:nvPr/>
          </p:nvSpPr>
          <p:spPr>
            <a:xfrm rot="5395800" flipV="1">
              <a:off x="-330368" y="-11508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C4E9C2-F482-9A93-9919-CAA891B8B3E7}"/>
              </a:ext>
            </a:extLst>
          </p:cNvPr>
          <p:cNvGrpSpPr/>
          <p:nvPr/>
        </p:nvGrpSpPr>
        <p:grpSpPr>
          <a:xfrm>
            <a:off x="9362272" y="4826272"/>
            <a:ext cx="915480" cy="1280880"/>
            <a:chOff x="9362272" y="4826272"/>
            <a:chExt cx="915480" cy="1280880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CC4EAE9-D95F-0396-4620-7B01AF94566A}"/>
                </a:ext>
              </a:extLst>
            </p:cNvPr>
            <p:cNvSpPr/>
            <p:nvPr/>
          </p:nvSpPr>
          <p:spPr>
            <a:xfrm rot="5395800" flipV="1">
              <a:off x="972911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8EAE90B-89E5-621C-EC2A-D3CC0D6032F4}"/>
                </a:ext>
              </a:extLst>
            </p:cNvPr>
            <p:cNvSpPr/>
            <p:nvPr/>
          </p:nvSpPr>
          <p:spPr>
            <a:xfrm rot="5395800" flipV="1">
              <a:off x="9728752" y="55581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3177602-49F5-EFA9-E90D-DEF1472A16AD}"/>
                </a:ext>
              </a:extLst>
            </p:cNvPr>
            <p:cNvSpPr/>
            <p:nvPr/>
          </p:nvSpPr>
          <p:spPr>
            <a:xfrm rot="5395800" flipV="1">
              <a:off x="972839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54FC0B0-DAB8-B5DE-5684-E3DEE2466FC3}"/>
                </a:ext>
              </a:extLst>
            </p:cNvPr>
            <p:cNvSpPr/>
            <p:nvPr/>
          </p:nvSpPr>
          <p:spPr>
            <a:xfrm rot="5395800" flipV="1">
              <a:off x="9727672" y="48266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810495A-805C-03E0-8054-8BA02955B05B}"/>
                </a:ext>
              </a:extLst>
            </p:cNvPr>
            <p:cNvSpPr/>
            <p:nvPr/>
          </p:nvSpPr>
          <p:spPr>
            <a:xfrm rot="5395800" flipV="1">
              <a:off x="10093792" y="4826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B42655A-4DEF-BBE4-21AE-E3CB3DBDB650}"/>
                </a:ext>
              </a:extLst>
            </p:cNvPr>
            <p:cNvSpPr/>
            <p:nvPr/>
          </p:nvSpPr>
          <p:spPr>
            <a:xfrm rot="5395800" flipV="1">
              <a:off x="10094152" y="51920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A92F90-CFFB-8423-7510-FD3BA0370BAA}"/>
                </a:ext>
              </a:extLst>
            </p:cNvPr>
            <p:cNvSpPr/>
            <p:nvPr/>
          </p:nvSpPr>
          <p:spPr>
            <a:xfrm rot="5395800" flipV="1">
              <a:off x="10094152" y="5557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C6AF995-31F2-1A09-EA7F-CC49EE00D3A2}"/>
                </a:ext>
              </a:extLst>
            </p:cNvPr>
            <p:cNvSpPr/>
            <p:nvPr/>
          </p:nvSpPr>
          <p:spPr>
            <a:xfrm rot="5395800" flipV="1">
              <a:off x="1009487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DDC43A4-1AAF-FC77-E3B4-9C6D407776A5}"/>
                </a:ext>
              </a:extLst>
            </p:cNvPr>
            <p:cNvSpPr/>
            <p:nvPr/>
          </p:nvSpPr>
          <p:spPr>
            <a:xfrm rot="5395800" flipV="1">
              <a:off x="9363352" y="5924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D3976A-F0E0-C743-5CE2-40482184F518}"/>
                </a:ext>
              </a:extLst>
            </p:cNvPr>
            <p:cNvSpPr/>
            <p:nvPr/>
          </p:nvSpPr>
          <p:spPr>
            <a:xfrm rot="5395800" flipV="1">
              <a:off x="9362632" y="55588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ACF426C-2A93-76A2-98BE-1E3823B169F1}"/>
                </a:ext>
              </a:extLst>
            </p:cNvPr>
            <p:cNvSpPr/>
            <p:nvPr/>
          </p:nvSpPr>
          <p:spPr>
            <a:xfrm rot="5395800" flipV="1">
              <a:off x="936263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9CF4E93-3A49-BE91-F5E8-B5EE00DFF231}"/>
                </a:ext>
              </a:extLst>
            </p:cNvPr>
            <p:cNvSpPr/>
            <p:nvPr/>
          </p:nvSpPr>
          <p:spPr>
            <a:xfrm rot="5395800" flipV="1">
              <a:off x="9362272" y="48269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ECC61A7-8C43-D4FC-E419-CDA08B592D3E}"/>
              </a:ext>
            </a:extLst>
          </p:cNvPr>
          <p:cNvSpPr>
            <a:spLocks noMove="1" noResize="1"/>
          </p:cNvSpPr>
          <p:nvPr/>
        </p:nvSpPr>
        <p:spPr>
          <a:xfrm>
            <a:off x="-146160" y="3109319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1" name="Espaço Reservado para Título 30">
            <a:extLst>
              <a:ext uri="{FF2B5EF4-FFF2-40B4-BE49-F238E27FC236}">
                <a16:creationId xmlns:a16="http://schemas.microsoft.com/office/drawing/2014/main" id="{8F876758-D570-5BC5-C8D4-0B886DDB8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288A1C9B-9C39-3DDD-D15A-1F9442CA6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FF991BAE-BBA1-CFD8-B008-0DCE62A47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D1BAA994-8275-350E-02D1-CFE8DBA4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40EA2039-7388-3A32-80FC-8108579F54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362D46EA-ED2F-4406-AC4F-E176D1CEF59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49857F-FB69-DBE1-0000-524C63429393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46343" y="-405793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520053C-EF79-AD9F-293C-95E5552C9C1C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66502" y="3983327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1D3E20C-1B3E-3583-B98B-E1B6480E3C8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994364" y="591616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0EDDC5D-E12C-3BB9-63E3-075AF167A771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1297035" y="551404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604087A-D55E-F8F5-B83C-C54504368C8C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3682207" y="339641"/>
            <a:ext cx="3457800" cy="92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7B92E25-7F79-4FB8-7913-EFE32723372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1446163" y="-758591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7465F13-EA85-F87E-37FF-BC6BADCE3707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727345" y="3295328"/>
            <a:ext cx="2588760" cy="51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7A7F965E-0B7C-AC65-DE24-4D18DE82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C78DA27-2C95-FD54-6392-4E7EAEA6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87E8C88-3706-E1B3-AB53-E56F98CDDD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FA3305-2285-3EEB-E76E-18F327050C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E7891D6-3AAC-CBBB-CC84-885EAC8F55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513D2142-BC57-4C54-BBC9-FF1B51EDC0C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3A4681-FAA0-CD75-9C79-B0FF832FA7E3}"/>
              </a:ext>
            </a:extLst>
          </p:cNvPr>
          <p:cNvSpPr txBox="1"/>
          <p:nvPr/>
        </p:nvSpPr>
        <p:spPr>
          <a:xfrm>
            <a:off x="7315200" y="4629240"/>
            <a:ext cx="2196477" cy="50131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Lorenzo </a:t>
            </a:r>
            <a:r>
              <a:rPr lang="pt-BR" sz="1300" b="0" i="0" u="none" strike="noStrike" kern="1200" cap="none" dirty="0" err="1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Calabrese</a:t>
            </a:r>
            <a:r>
              <a:rPr lang="pt-BR" sz="13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Circelli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14/03/2025</a:t>
            </a:r>
            <a:endParaRPr lang="pt-BR" sz="105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Conector reto 2">
            <a:extLst>
              <a:ext uri="{FF2B5EF4-FFF2-40B4-BE49-F238E27FC236}">
                <a16:creationId xmlns:a16="http://schemas.microsoft.com/office/drawing/2014/main" id="{F26A28C3-9188-BEEE-5D20-00D9D0ECD83B}"/>
              </a:ext>
            </a:extLst>
          </p:cNvPr>
          <p:cNvSpPr/>
          <p:nvPr/>
        </p:nvSpPr>
        <p:spPr>
          <a:xfrm>
            <a:off x="7132320" y="4375440"/>
            <a:ext cx="0" cy="1005839"/>
          </a:xfrm>
          <a:prstGeom prst="line">
            <a:avLst/>
          </a:prstGeom>
          <a:noFill/>
          <a:ln w="54720">
            <a:solidFill>
              <a:srgbClr val="999999"/>
            </a:solidFill>
            <a:prstDash val="solid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9930D3-C463-013A-2902-B3339B83D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0200" y="4230360"/>
            <a:ext cx="5295600" cy="762480"/>
          </a:xfrm>
        </p:spPr>
        <p:txBody>
          <a:bodyPr vert="horz"/>
          <a:lstStyle/>
          <a:p>
            <a:pPr lvl="0" algn="r"/>
            <a:r>
              <a:rPr lang="pt-BR"/>
              <a:t>GIT E 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59CE1-A3B7-AE13-DEC8-7CB7AB3053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7400" y="4932720"/>
            <a:ext cx="4838400" cy="553680"/>
          </a:xfrm>
        </p:spPr>
        <p:txBody>
          <a:bodyPr vert="horz" anchor="ctr"/>
          <a:lstStyle/>
          <a:p>
            <a:pPr lvl="0" algn="r">
              <a:spcBef>
                <a:spcPts val="1191"/>
              </a:spcBef>
              <a:spcAft>
                <a:spcPts val="992"/>
              </a:spcAft>
            </a:pPr>
            <a:r>
              <a:rPr lang="pt-BR" sz="2600"/>
              <a:t>Uma breve explicação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74FAE3-3F39-A876-635A-A52F70FA9FE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9C6E9-72EF-A523-7C94-8F4414A4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23E850-164F-1D48-CFA1-33EF5FFFB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 dirty="0"/>
              <a:t>Segunda etapa: gerar chave SSH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B0DA-0C4A-29A9-865F-ECF8A26B9453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(diretório independe)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EE69C-4DD7-7C7D-E705-B65DEABE9068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6D72F0-2E2D-A890-470A-A456F38BF28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Ssh-keygen -t ed25519 -C “username@email.com”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22229-81F2-2C0E-4235-D62D787B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223992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3A514-E349-67FC-B84D-A7BFBFAFE4EB}"/>
              </a:ext>
            </a:extLst>
          </p:cNvPr>
          <p:cNvSpPr txBox="1"/>
          <p:nvPr/>
        </p:nvSpPr>
        <p:spPr>
          <a:xfrm>
            <a:off x="3886560" y="3508199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Achar onde esta localizada a chave SSH***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210230-0EF6-44C2-8084-BBB5358CFCF7}"/>
              </a:ext>
            </a:extLst>
          </p:cNvPr>
          <p:cNvSpPr txBox="1"/>
          <p:nvPr/>
        </p:nvSpPr>
        <p:spPr>
          <a:xfrm>
            <a:off x="3886560" y="39654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C:\users\”seu_usuario”\.ssh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1D2806-293A-72B5-C89D-3451D88B8424}"/>
              </a:ext>
            </a:extLst>
          </p:cNvPr>
          <p:cNvSpPr txBox="1"/>
          <p:nvPr/>
        </p:nvSpPr>
        <p:spPr>
          <a:xfrm>
            <a:off x="3886919" y="4651200"/>
            <a:ext cx="5725706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endParaRPr lang="pt-BR" sz="9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3927F8-B4B9-9B50-4C7D-320AD48FA716}"/>
              </a:ext>
            </a:extLst>
          </p:cNvPr>
          <p:cNvSpPr txBox="1"/>
          <p:nvPr/>
        </p:nvSpPr>
        <p:spPr>
          <a:xfrm>
            <a:off x="468625" y="14045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é necessário configurá-lo primeiro, para que assim você possa usar ele nos seus projetos.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37A64-4D44-77C8-91FE-1209C59CDC7F}"/>
              </a:ext>
            </a:extLst>
          </p:cNvPr>
          <p:cNvSpPr txBox="1"/>
          <p:nvPr/>
        </p:nvSpPr>
        <p:spPr>
          <a:xfrm>
            <a:off x="3886200" y="4656828"/>
            <a:ext cx="565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***Aviso:  Para conseguir acessar essa pasta manualmente, é necessário autorizar a visualização de arquivos ocultos no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FA92E508-2E15-AA6A-C63D-BC09CFCD1CC7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A7224F-6431-1398-E99B-3429FBA122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0DB91B8-1109-6DBE-0693-1A17D1440F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/>
              <a:t>Terceira etapa: cadastrar a chave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E0954-3482-54BA-B243-FC69C5E150CD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Agora que possuímos a chave, devemos registrá-la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51FD1-D40C-3795-3283-554878E6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387" y="2971800"/>
            <a:ext cx="335232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22DF590-A8A6-34F6-1226-ED90B9D15C65}"/>
              </a:ext>
            </a:extLst>
          </p:cNvPr>
          <p:cNvSpPr/>
          <p:nvPr/>
        </p:nvSpPr>
        <p:spPr>
          <a:xfrm>
            <a:off x="510387" y="3200400"/>
            <a:ext cx="83772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4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81C3F-B7BF-B128-7ACD-2CC0B46B4246}"/>
              </a:ext>
            </a:extLst>
          </p:cNvPr>
          <p:cNvSpPr txBox="1"/>
          <p:nvPr/>
        </p:nvSpPr>
        <p:spPr>
          <a:xfrm>
            <a:off x="4376302" y="2136600"/>
            <a:ext cx="3819600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4C3532-9BCF-FCE9-5FE0-A54731A2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90" t="2195"/>
          <a:stretch>
            <a:fillRect/>
          </a:stretch>
        </p:blipFill>
        <p:spPr>
          <a:xfrm>
            <a:off x="510387" y="4064040"/>
            <a:ext cx="25012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F5AA7-F9D1-B6DD-8031-B7692428C900}"/>
              </a:ext>
            </a:extLst>
          </p:cNvPr>
          <p:cNvSpPr txBox="1"/>
          <p:nvPr/>
        </p:nvSpPr>
        <p:spPr>
          <a:xfrm>
            <a:off x="3032907" y="4230000"/>
            <a:ext cx="862559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1. Ctrl+A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endParaRPr lang="pt-BR" sz="1200" b="1" i="0" u="none" strike="noStrike" kern="1200" cap="none">
              <a:ln>
                <a:noFill/>
              </a:ln>
              <a:solidFill>
                <a:srgbClr val="FF4000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2. Ctrl+C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5193D4-FF4F-553E-D3C4-57725FB6D2EF}"/>
              </a:ext>
            </a:extLst>
          </p:cNvPr>
          <p:cNvGrpSpPr/>
          <p:nvPr/>
        </p:nvGrpSpPr>
        <p:grpSpPr>
          <a:xfrm>
            <a:off x="4290875" y="3056400"/>
            <a:ext cx="1467360" cy="2281320"/>
            <a:chOff x="4668840" y="3056400"/>
            <a:chExt cx="1467360" cy="22813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6D17A36-0B8D-FD81-8D35-7876B808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668840" y="3056400"/>
              <a:ext cx="1467360" cy="2281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755BD2-A5B2-A7ED-6147-BCD374178992}"/>
                </a:ext>
              </a:extLst>
            </p:cNvPr>
            <p:cNvSpPr/>
            <p:nvPr/>
          </p:nvSpPr>
          <p:spPr>
            <a:xfrm>
              <a:off x="4668840" y="3056400"/>
              <a:ext cx="277200" cy="31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CEAB564-22C2-43A3-F89D-3AC19C3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045760" y="3198240"/>
              <a:ext cx="276120" cy="3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DC1C074-5C19-35EF-E80E-62A3AC790BDC}"/>
                </a:ext>
              </a:extLst>
            </p:cNvPr>
            <p:cNvSpPr/>
            <p:nvPr/>
          </p:nvSpPr>
          <p:spPr>
            <a:xfrm>
              <a:off x="4975920" y="3098160"/>
              <a:ext cx="56556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41A706D-8EC6-B36A-5E86-E5322455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690800" y="3119040"/>
              <a:ext cx="293760" cy="245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D8BC13A-9960-64FB-7880-24B89D661A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041915" y="3056400"/>
            <a:ext cx="3559285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D07A4-7CC1-DF83-9861-0EB5084FA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051635" y="3945960"/>
            <a:ext cx="1909439" cy="139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ector reto 19">
            <a:extLst>
              <a:ext uri="{FF2B5EF4-FFF2-40B4-BE49-F238E27FC236}">
                <a16:creationId xmlns:a16="http://schemas.microsoft.com/office/drawing/2014/main" id="{513A49D8-A445-48FA-5E81-1FBED6661924}"/>
              </a:ext>
            </a:extLst>
          </p:cNvPr>
          <p:cNvSpPr/>
          <p:nvPr/>
        </p:nvSpPr>
        <p:spPr>
          <a:xfrm>
            <a:off x="5794235" y="342900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17966361-12B4-10BE-8320-063042BD27D3}"/>
              </a:ext>
            </a:extLst>
          </p:cNvPr>
          <p:cNvSpPr/>
          <p:nvPr/>
        </p:nvSpPr>
        <p:spPr>
          <a:xfrm>
            <a:off x="7022915" y="3719520"/>
            <a:ext cx="0" cy="22860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75EC13-04C0-7EBE-C21F-2B1603951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308835" y="4262400"/>
            <a:ext cx="1548397" cy="6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ector reto 22">
            <a:extLst>
              <a:ext uri="{FF2B5EF4-FFF2-40B4-BE49-F238E27FC236}">
                <a16:creationId xmlns:a16="http://schemas.microsoft.com/office/drawing/2014/main" id="{AAB348AA-D70A-4D85-BA08-51FE67CD06A7}"/>
              </a:ext>
            </a:extLst>
          </p:cNvPr>
          <p:cNvSpPr/>
          <p:nvPr/>
        </p:nvSpPr>
        <p:spPr>
          <a:xfrm>
            <a:off x="8013635" y="459072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D15ED9-D477-DAB4-B76B-CC9A7CB9B9A7}"/>
              </a:ext>
            </a:extLst>
          </p:cNvPr>
          <p:cNvSpPr txBox="1"/>
          <p:nvPr/>
        </p:nvSpPr>
        <p:spPr>
          <a:xfrm>
            <a:off x="510387" y="2136601"/>
            <a:ext cx="335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Na pasta .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abrir o arquivo “ida_rsa.pub” no bloco de notas e copie todo o conteúdo desse arquivo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83C808-451C-6E06-1A5D-9DF415BB5CC6}"/>
              </a:ext>
            </a:extLst>
          </p:cNvPr>
          <p:cNvSpPr txBox="1"/>
          <p:nvPr/>
        </p:nvSpPr>
        <p:spPr>
          <a:xfrm>
            <a:off x="4210595" y="2136601"/>
            <a:ext cx="57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No Github, crie uma conta, selecione ela no menu no canto superior direito e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na opção “SSH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and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GPG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keys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”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4AB-3E49-8083-E039-E4B7BB48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CD1017C-C838-6F8D-E84B-0380932EC8C8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2547B0-A0B6-E724-471D-970D910335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3AF941-71DC-AFBE-8613-ED69FA6677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Quarta etapa: “</a:t>
            </a:r>
            <a:r>
              <a:rPr lang="pt-BR" dirty="0" err="1"/>
              <a:t>forkar</a:t>
            </a:r>
            <a:r>
              <a:rPr lang="pt-BR" dirty="0"/>
              <a:t>”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500E87-756B-9486-724F-7F1D0F3B0198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começar a trabalhar no projeto em um projeto de outra pessoa, primeiro ele deve ser adicionado ao seu próprio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github, por meio do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 Isso só se aplica caso o repositório inicial não seja seu, se for, aí você pode pular essa etapa 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avançar pra quinta etapa.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5E7745-D1DF-68ED-14C8-F0FE5EE9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002" y="3062312"/>
            <a:ext cx="8651742" cy="688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562DB3-8AEB-1206-A127-E6DA4A50BF72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repositório que deseja trabalhar e dê um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ório: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5ECE9E-FD42-46F3-9F73-66361615FCEF}"/>
              </a:ext>
            </a:extLst>
          </p:cNvPr>
          <p:cNvSpPr/>
          <p:nvPr/>
        </p:nvSpPr>
        <p:spPr>
          <a:xfrm>
            <a:off x="6300216" y="3135107"/>
            <a:ext cx="1746504" cy="599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6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DF61-75DB-ADA7-1E90-A98E2F8B5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2C9BD59-2FB0-F817-CB2A-8499517D435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97B47-F294-1647-4C86-14BA030066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EC0E92C-0CE3-CEDF-539B-751935A8F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Quinta etapa: clonar o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7E699-5FA1-3EBE-95A0-23FA02DC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31" y="2975400"/>
            <a:ext cx="3069753" cy="243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7FBB177-4639-C609-EE9B-70299BFE13C9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endereço SSH do repositório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1094F8-4AE1-E5F6-E8F2-637BE1FE427D}"/>
              </a:ext>
            </a:extLst>
          </p:cNvPr>
          <p:cNvSpPr/>
          <p:nvPr/>
        </p:nvSpPr>
        <p:spPr>
          <a:xfrm>
            <a:off x="1211400" y="4139057"/>
            <a:ext cx="2866824" cy="396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1A248D-86B9-6FD1-36DE-973F969C521F}"/>
              </a:ext>
            </a:extLst>
          </p:cNvPr>
          <p:cNvSpPr txBox="1"/>
          <p:nvPr/>
        </p:nvSpPr>
        <p:spPr>
          <a:xfrm>
            <a:off x="4535424" y="2505706"/>
            <a:ext cx="5202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Selecionar o diretório do computador onde você irá clonar o repositório e executar o seguinte comando: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0AC414-2B70-2061-85B8-F9D12A2508C8}"/>
              </a:ext>
            </a:extLst>
          </p:cNvPr>
          <p:cNvSpPr txBox="1"/>
          <p:nvPr/>
        </p:nvSpPr>
        <p:spPr>
          <a:xfrm>
            <a:off x="4622766" y="3160508"/>
            <a:ext cx="4859562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clone “o endereço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24D481-CCE1-5D23-FE53-22ADB8273F36}"/>
              </a:ext>
            </a:extLst>
          </p:cNvPr>
          <p:cNvSpPr txBox="1"/>
          <p:nvPr/>
        </p:nvSpPr>
        <p:spPr>
          <a:xfrm>
            <a:off x="4535424" y="3988104"/>
            <a:ext cx="530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Isso irá adicionar uma pasta nova, no diretório escolhido, contendo todo o projeto e todas as suas versões.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5DA1B7-4776-6634-DBE3-10657AD5C0A3}"/>
              </a:ext>
            </a:extLst>
          </p:cNvPr>
          <p:cNvSpPr txBox="1"/>
          <p:nvPr/>
        </p:nvSpPr>
        <p:spPr>
          <a:xfrm>
            <a:off x="466346" y="1444268"/>
            <a:ext cx="937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Uma vez que você fez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 e criou a versão do repositório do projeto pessoal, você deverá baixar o projeto para o seu computador por meio de um clone, para que assim possa ser modificado.</a:t>
            </a:r>
          </a:p>
        </p:txBody>
      </p:sp>
    </p:spTree>
    <p:extLst>
      <p:ext uri="{BB962C8B-B14F-4D97-AF65-F5344CB8AC3E}">
        <p14:creationId xmlns:p14="http://schemas.microsoft.com/office/powerpoint/2010/main" val="3991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E149-D3C0-F8B2-48A4-A2553E0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65A5DAD-EF84-5D04-4134-023EC72102A9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04E0C-4C99-2543-8572-AB10C8BA99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2B69CC9-29E2-94AF-B406-A1F582D7C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Sexta etapa: modificações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309889-E0D3-D047-655F-48133073049D}"/>
              </a:ext>
            </a:extLst>
          </p:cNvPr>
          <p:cNvSpPr txBox="1"/>
          <p:nvPr/>
        </p:nvSpPr>
        <p:spPr>
          <a:xfrm>
            <a:off x="457200" y="1450800"/>
            <a:ext cx="9848088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Depois de ter trabalhado no projeto e ter feito as modificações, é importante iniciar os procedimentos para salvá-los no github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B7C00-51B8-E69F-7778-D44A07D494B7}"/>
              </a:ext>
            </a:extLst>
          </p:cNvPr>
          <p:cNvSpPr txBox="1"/>
          <p:nvPr/>
        </p:nvSpPr>
        <p:spPr>
          <a:xfrm>
            <a:off x="4535424" y="2505706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Fazer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das mudanças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E94FAB-D1E6-996E-C5C0-38BF8355820C}"/>
              </a:ext>
            </a:extLst>
          </p:cNvPr>
          <p:cNvSpPr txBox="1"/>
          <p:nvPr/>
        </p:nvSpPr>
        <p:spPr>
          <a:xfrm>
            <a:off x="759492" y="330344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branch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5285F9-8444-AA9F-E232-5F9BFD6E5280}"/>
              </a:ext>
            </a:extLst>
          </p:cNvPr>
          <p:cNvSpPr txBox="1"/>
          <p:nvPr/>
        </p:nvSpPr>
        <p:spPr>
          <a:xfrm>
            <a:off x="762480" y="2386795"/>
            <a:ext cx="3388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Especificar a ramificação (pode ser a mesma do projeto original, que por padrão é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). Se você já especificou uma vez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não precisa fazer de novo.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3E4E15-5BA9-B0F4-551D-35D07E784E19}"/>
              </a:ext>
            </a:extLst>
          </p:cNvPr>
          <p:cNvSpPr txBox="1"/>
          <p:nvPr/>
        </p:nvSpPr>
        <p:spPr>
          <a:xfrm>
            <a:off x="759492" y="451226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add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653242-2170-C640-C68F-A5CF448832FC}"/>
              </a:ext>
            </a:extLst>
          </p:cNvPr>
          <p:cNvSpPr txBox="1"/>
          <p:nvPr/>
        </p:nvSpPr>
        <p:spPr>
          <a:xfrm>
            <a:off x="762480" y="4063960"/>
            <a:ext cx="3388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Adicionar as mudanças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2F2AF7-FBB9-3435-3E9D-7868FE912B62}"/>
              </a:ext>
            </a:extLst>
          </p:cNvPr>
          <p:cNvSpPr txBox="1"/>
          <p:nvPr/>
        </p:nvSpPr>
        <p:spPr>
          <a:xfrm>
            <a:off x="4535423" y="2927711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“Explicação das mudanças”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6D82BB-08A4-7782-8404-F5F833E0CC45}"/>
              </a:ext>
            </a:extLst>
          </p:cNvPr>
          <p:cNvSpPr txBox="1"/>
          <p:nvPr/>
        </p:nvSpPr>
        <p:spPr>
          <a:xfrm>
            <a:off x="4535424" y="3786961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4: Enviar as mudanças para o repositório virtual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F0871E-E717-880D-EA29-08901149FBE1}"/>
              </a:ext>
            </a:extLst>
          </p:cNvPr>
          <p:cNvSpPr txBox="1"/>
          <p:nvPr/>
        </p:nvSpPr>
        <p:spPr>
          <a:xfrm>
            <a:off x="4535423" y="4208966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origin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//ou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apenas</a:t>
            </a:r>
          </a:p>
        </p:txBody>
      </p:sp>
    </p:spTree>
    <p:extLst>
      <p:ext uri="{BB962C8B-B14F-4D97-AF65-F5344CB8AC3E}">
        <p14:creationId xmlns:p14="http://schemas.microsoft.com/office/powerpoint/2010/main" val="6820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1184-765B-1C2C-AC67-ABBB8BA66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D3A0E-CBE0-2262-DC6F-3128C4599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Fundamentos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pt-BR"/>
              <a:t>Organização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0BD352-3C2A-6293-DE37-0F5378FDB913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8ED613-96ED-5FFD-11A7-8770E28C832F}"/>
              </a:ext>
            </a:extLst>
          </p:cNvPr>
          <p:cNvSpPr txBox="1"/>
          <p:nvPr/>
        </p:nvSpPr>
        <p:spPr>
          <a:xfrm>
            <a:off x="1097280" y="2440800"/>
            <a:ext cx="5737153" cy="1767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Criado por Linus Torvalds para controlar o desenvolvimento do Linux, o git é um programa que permite controlar o desenvolvimento de um projeto, por meio de registro de versões, ferramentas para enviar e receber arquivos, e mecanismos que automaticamente identificam modificações.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07F56D-3C92-87C4-AAB9-7C68C820FF43}"/>
              </a:ext>
            </a:extLst>
          </p:cNvPr>
          <p:cNvSpPr/>
          <p:nvPr/>
        </p:nvSpPr>
        <p:spPr>
          <a:xfrm>
            <a:off x="914400" y="2390400"/>
            <a:ext cx="91440" cy="219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D03F03-E6B4-A66B-4610-1ACDB5CA5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 – Version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4994A6-0A57-8EB8-BFBA-30E837235713}"/>
              </a:ext>
            </a:extLst>
          </p:cNvPr>
          <p:cNvSpPr txBox="1"/>
          <p:nvPr/>
        </p:nvSpPr>
        <p:spPr>
          <a:xfrm>
            <a:off x="824400" y="457200"/>
            <a:ext cx="5119200" cy="1644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Repositorio Remoto e Local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0430D-9186-04F8-C659-B83555DA94AA}"/>
              </a:ext>
            </a:extLst>
          </p:cNvPr>
          <p:cNvSpPr txBox="1"/>
          <p:nvPr/>
        </p:nvSpPr>
        <p:spPr>
          <a:xfrm>
            <a:off x="1097279" y="1828800"/>
            <a:ext cx="3342745" cy="323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 projeto controlado pelo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é chamado de </a:t>
            </a:r>
            <a:r>
              <a:rPr lang="pt-BR" sz="12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repositório de versionamento.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Tipicamente uma copia oficial do repositório fica salva em um servidor (repositório remoto)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Cada pessoa que trabalha no projeto pode fazer uma copia do repositório para o seu computador (repositório local). A pessoa então faz suas alterações no projeto (novos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 e depois salva as alterações no servidor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7E964AD-68C0-0C1A-7737-47EEE707A8A5}"/>
              </a:ext>
            </a:extLst>
          </p:cNvPr>
          <p:cNvSpPr/>
          <p:nvPr/>
        </p:nvSpPr>
        <p:spPr>
          <a:xfrm>
            <a:off x="914400" y="1828800"/>
            <a:ext cx="9144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4EDB0-0D54-618A-D971-4EB237EC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101680"/>
            <a:ext cx="4161600" cy="1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7870D9-7F30-3AC7-3D70-C49B27DE7D58}"/>
              </a:ext>
            </a:extLst>
          </p:cNvPr>
          <p:cNvSpPr txBox="1"/>
          <p:nvPr/>
        </p:nvSpPr>
        <p:spPr>
          <a:xfrm>
            <a:off x="169682" y="115884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Registra uma nova versão das alterações feitas nos arquivos, salvando no repositório local com uma mensagem descritiva.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DD6F-04E4-0FC3-9EAE-0A1F285BACFC}"/>
              </a:ext>
            </a:extLst>
          </p:cNvPr>
          <p:cNvSpPr txBox="1"/>
          <p:nvPr/>
        </p:nvSpPr>
        <p:spPr>
          <a:xfrm>
            <a:off x="1463039" y="73151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82CFE-4763-3F63-83E8-C9911A4DDEEC}"/>
              </a:ext>
            </a:extLst>
          </p:cNvPr>
          <p:cNvSpPr txBox="1"/>
          <p:nvPr/>
        </p:nvSpPr>
        <p:spPr>
          <a:xfrm>
            <a:off x="188042" y="263952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Seleciona arquivos modificados para serem incluídos no próximo commit, preparando-os para o versionamento.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00483-9449-F512-6C2B-CC5BA4F2A694}"/>
              </a:ext>
            </a:extLst>
          </p:cNvPr>
          <p:cNvSpPr txBox="1"/>
          <p:nvPr/>
        </p:nvSpPr>
        <p:spPr>
          <a:xfrm>
            <a:off x="1481399" y="221220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Add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9444D-6F7C-2CFB-4E88-2F117D098440}"/>
              </a:ext>
            </a:extLst>
          </p:cNvPr>
          <p:cNvSpPr txBox="1"/>
          <p:nvPr/>
        </p:nvSpPr>
        <p:spPr>
          <a:xfrm>
            <a:off x="574589" y="4097880"/>
            <a:ext cx="2900131" cy="3004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 uma nova ramificação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60002-F3EE-B948-C13B-5C96895860A8}"/>
              </a:ext>
            </a:extLst>
          </p:cNvPr>
          <p:cNvSpPr txBox="1"/>
          <p:nvPr/>
        </p:nvSpPr>
        <p:spPr>
          <a:xfrm>
            <a:off x="2461708" y="3670560"/>
            <a:ext cx="1013011" cy="4052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 dirty="0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Branch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E63E45-A065-5FAE-1959-715856269EBE}"/>
              </a:ext>
            </a:extLst>
          </p:cNvPr>
          <p:cNvSpPr txBox="1"/>
          <p:nvPr/>
        </p:nvSpPr>
        <p:spPr>
          <a:xfrm>
            <a:off x="6672240" y="444708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Copia um repositório remoto para sua máquina local, incluindo todo o histórico de versões.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565D-F4FE-23CE-2DA0-0EAC3BB18F01}"/>
              </a:ext>
            </a:extLst>
          </p:cNvPr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Clone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FFE5B-8D54-B721-008F-60910134E3BE}"/>
              </a:ext>
            </a:extLst>
          </p:cNvPr>
          <p:cNvSpPr txBox="1"/>
          <p:nvPr/>
        </p:nvSpPr>
        <p:spPr>
          <a:xfrm>
            <a:off x="6672240" y="299052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Busca e incorpora as atualizações do repositório remoto no repositório local, mantendo-o sincronizado.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15A1C-D51C-096B-D2B1-5D133CA578A6}"/>
              </a:ext>
            </a:extLst>
          </p:cNvPr>
          <p:cNvSpPr txBox="1"/>
          <p:nvPr/>
        </p:nvSpPr>
        <p:spPr>
          <a:xfrm>
            <a:off x="6672240" y="256319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Pull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EAA6A7-36C1-A0D6-C64F-1D04E3539489}"/>
              </a:ext>
            </a:extLst>
          </p:cNvPr>
          <p:cNvSpPr txBox="1"/>
          <p:nvPr/>
        </p:nvSpPr>
        <p:spPr>
          <a:xfrm>
            <a:off x="6672240" y="143316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Envia 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feitos localmente para o repositório remoto, permitindo que outros vejam suas alterações.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2101C-A873-1AED-5EC1-106315FE5951}"/>
              </a:ext>
            </a:extLst>
          </p:cNvPr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196C-6166-6CDB-8FD6-B9AC616DE2D1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33672-077F-EBD9-0A1D-75F7BE7C2549}"/>
              </a:ext>
            </a:extLst>
          </p:cNvPr>
          <p:cNvSpPr txBox="1"/>
          <p:nvPr/>
        </p:nvSpPr>
        <p:spPr>
          <a:xfrm>
            <a:off x="1097279" y="2336400"/>
            <a:ext cx="6894195" cy="23317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 github é um serviço online que hospeda os repositórios criados pelo </a:t>
            </a:r>
            <a:r>
              <a:rPr lang="pt-BR" sz="16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e os disponibiliza em uma plataforma para que a comunidade possa acessar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Nele o usuário pode criar seu próprio repositório e fazer </a:t>
            </a:r>
            <a:r>
              <a:rPr lang="pt-BR" sz="16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de modificações, ou clonar repositórios de outros usuários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Por meio dele é possível ter um controle sobre as modificações feitas.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6570BAB-2FBF-959D-D29F-D2D02F403355}"/>
              </a:ext>
            </a:extLst>
          </p:cNvPr>
          <p:cNvSpPr/>
          <p:nvPr/>
        </p:nvSpPr>
        <p:spPr>
          <a:xfrm>
            <a:off x="914400" y="2286000"/>
            <a:ext cx="91440" cy="20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7D2DDD-A333-95CA-328D-41344058B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Github – Repositórios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6AA227B3-D3D2-82CC-4C4F-DD5C756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8719" y="2783880"/>
            <a:ext cx="782280" cy="78228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EF6B77-D74C-7198-EEDB-9732EB3F8107}"/>
              </a:ext>
            </a:extLst>
          </p:cNvPr>
          <p:cNvSpPr txBox="1"/>
          <p:nvPr/>
        </p:nvSpPr>
        <p:spPr>
          <a:xfrm>
            <a:off x="2651759" y="4467600"/>
            <a:ext cx="3899869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Tendo feito isso, o github registrara essa modificação do projeto e ira atribuir uma nova versão ao repositório, permitindo o controle das mudanças que estão sendo feitas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3684-5D8B-8D3A-2388-02A74F432CF2}"/>
              </a:ext>
            </a:extLst>
          </p:cNvPr>
          <p:cNvSpPr txBox="1"/>
          <p:nvPr/>
        </p:nvSpPr>
        <p:spPr>
          <a:xfrm>
            <a:off x="2651760" y="404027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E é só isso.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BB65F8-2ED4-6CB5-8CCA-FF3F9B117F08}"/>
              </a:ext>
            </a:extLst>
          </p:cNvPr>
          <p:cNvSpPr txBox="1"/>
          <p:nvPr/>
        </p:nvSpPr>
        <p:spPr>
          <a:xfrm>
            <a:off x="160256" y="1250280"/>
            <a:ext cx="3497344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iniciar um novo projeto, o programador cria um repositório no seu perfil destinado para aquele projeto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20A8D8A-447C-A438-F178-D23FD7BEF09A}"/>
              </a:ext>
            </a:extLst>
          </p:cNvPr>
          <p:cNvSpPr/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363285-E01D-7C2D-4AE8-C75D35DBC312}"/>
              </a:ext>
            </a:extLst>
          </p:cNvPr>
          <p:cNvSpPr txBox="1"/>
          <p:nvPr/>
        </p:nvSpPr>
        <p:spPr>
          <a:xfrm>
            <a:off x="612742" y="822960"/>
            <a:ext cx="3044857" cy="405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Um repositório é criado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CBD568F-CB74-72E0-96C4-8CFD6D9B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54240" y="1774080"/>
            <a:ext cx="943200" cy="104544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10D9CF5-2FB3-FA4B-08B7-4E6BBDCE78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84640" y="3486960"/>
            <a:ext cx="924480" cy="847439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6E3B6-0A94-A1FE-6337-E8F164139DCB}"/>
              </a:ext>
            </a:extLst>
          </p:cNvPr>
          <p:cNvSpPr txBox="1"/>
          <p:nvPr/>
        </p:nvSpPr>
        <p:spPr>
          <a:xfrm>
            <a:off x="6400799" y="1856519"/>
            <a:ext cx="2651760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terminar de desenvolver alguma parte do projeto, o usuário deve realizar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b="0" i="1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8D9A7C-5BC7-EEF0-CA46-DDAEFC0495C3}"/>
              </a:ext>
            </a:extLst>
          </p:cNvPr>
          <p:cNvSpPr txBox="1"/>
          <p:nvPr/>
        </p:nvSpPr>
        <p:spPr>
          <a:xfrm>
            <a:off x="6400799" y="1429200"/>
            <a:ext cx="2651760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Salvando o projeto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1AA555E-638F-51D1-7F5A-71E8E296FB7A}"/>
              </a:ext>
            </a:extLst>
          </p:cNvPr>
          <p:cNvSpPr/>
          <p:nvPr/>
        </p:nvSpPr>
        <p:spPr>
          <a:xfrm>
            <a:off x="914400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8DBD9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0550E-20DD-FE2E-099E-0436F53DAA69}"/>
              </a:ext>
            </a:extLst>
          </p:cNvPr>
          <p:cNvGrpSpPr/>
          <p:nvPr/>
        </p:nvGrpSpPr>
        <p:grpSpPr>
          <a:xfrm>
            <a:off x="4297680" y="2103120"/>
            <a:ext cx="1463039" cy="1463039"/>
            <a:chOff x="4297680" y="2103120"/>
            <a:chExt cx="1463039" cy="1463039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CC74CA4-6D44-18AB-4F6A-4A07D13054DF}"/>
                </a:ext>
              </a:extLst>
            </p:cNvPr>
            <p:cNvSpPr/>
            <p:nvPr/>
          </p:nvSpPr>
          <p:spPr>
            <a:xfrm>
              <a:off x="4297680" y="2103120"/>
              <a:ext cx="1463039" cy="1463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02F42F2-47B8-7870-8D1B-59BE8E5D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A055A5D-E270-5A49-7275-511FD6517C83}"/>
              </a:ext>
            </a:extLst>
          </p:cNvPr>
          <p:cNvSpPr/>
          <p:nvPr/>
        </p:nvSpPr>
        <p:spPr>
          <a:xfrm>
            <a:off x="7570079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F4550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CE26D-5E95-1660-54A6-51F1BE5679B0}"/>
              </a:ext>
            </a:extLst>
          </p:cNvPr>
          <p:cNvSpPr txBox="1"/>
          <p:nvPr/>
        </p:nvSpPr>
        <p:spPr>
          <a:xfrm>
            <a:off x="1005840" y="37364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48403-31A1-F65A-FCD2-BF385549ECAF}"/>
              </a:ext>
            </a:extLst>
          </p:cNvPr>
          <p:cNvSpPr txBox="1"/>
          <p:nvPr/>
        </p:nvSpPr>
        <p:spPr>
          <a:xfrm>
            <a:off x="4389120" y="376848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VSCode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5FBFCF-B1F3-65E4-0F23-83682F8402EF}"/>
              </a:ext>
            </a:extLst>
          </p:cNvPr>
          <p:cNvSpPr txBox="1"/>
          <p:nvPr/>
        </p:nvSpPr>
        <p:spPr>
          <a:xfrm>
            <a:off x="7661519" y="37490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3F8E-31C9-D4EF-E0C8-F7489AE3760E}"/>
              </a:ext>
            </a:extLst>
          </p:cNvPr>
          <p:cNvSpPr txBox="1"/>
          <p:nvPr/>
        </p:nvSpPr>
        <p:spPr>
          <a:xfrm>
            <a:off x="365760" y="4088520"/>
            <a:ext cx="2852639" cy="1138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Necessária a instalação, para isso acesse: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https://git-scm.com/downloads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68851-A027-C8FA-F623-295DD58BDB91}"/>
              </a:ext>
            </a:extLst>
          </p:cNvPr>
          <p:cNvSpPr txBox="1"/>
          <p:nvPr/>
        </p:nvSpPr>
        <p:spPr>
          <a:xfrm>
            <a:off x="3599999" y="4088880"/>
            <a:ext cx="2852639" cy="1406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a instalação, apenas recomendada.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hlinkClick r:id="rId4"/>
              </a:rPr>
              <a:t>https://code.visualstudio.com/download</a:t>
            </a:r>
            <a:endParaRPr lang="pt-BR" sz="15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A9589F-3E2B-307D-DF63-A2077D6793D7}"/>
              </a:ext>
            </a:extLst>
          </p:cNvPr>
          <p:cNvSpPr txBox="1"/>
          <p:nvPr/>
        </p:nvSpPr>
        <p:spPr>
          <a:xfrm>
            <a:off x="6940296" y="4089240"/>
            <a:ext cx="2717784" cy="14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instalação, os projetos ficarão armazenados no servidor para acesso de todos os seus colaboradores.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AE9A1C1-9AA0-22DE-BB5B-B4BB6FD44CAF}"/>
              </a:ext>
            </a:extLst>
          </p:cNvPr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3458CD4-8ED7-03B8-5FA8-629DD41744A0}"/>
                </a:ext>
              </a:extLst>
            </p:cNvPr>
            <p:cNvSpPr/>
            <p:nvPr/>
          </p:nvSpPr>
          <p:spPr>
            <a:xfrm>
              <a:off x="44456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8DBD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916B4C-6B9A-754F-243A-6FFFD1417D1F}"/>
                </a:ext>
              </a:extLst>
            </p:cNvPr>
            <p:cNvSpPr/>
            <p:nvPr/>
          </p:nvSpPr>
          <p:spPr>
            <a:xfrm>
              <a:off x="49028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EEC1101-AB93-3595-28A4-13C38AC5D890}"/>
                </a:ext>
              </a:extLst>
            </p:cNvPr>
            <p:cNvSpPr/>
            <p:nvPr/>
          </p:nvSpPr>
          <p:spPr>
            <a:xfrm>
              <a:off x="53600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2F455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7" name="Título 16">
            <a:extLst>
              <a:ext uri="{FF2B5EF4-FFF2-40B4-BE49-F238E27FC236}">
                <a16:creationId xmlns:a16="http://schemas.microsoft.com/office/drawing/2014/main" id="{C6295AD5-EFFC-CD0C-CCE7-404113383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Ferramentas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D29604E-2CB1-FDF9-D595-C68414BF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6719" y="2391839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78015B-5DED-3BE2-F1D6-5402E21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909919" y="2469600"/>
            <a:ext cx="785160" cy="7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834D4D4-A770-9CF0-AC1B-814527B83F4D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F1120E-0A3B-06C8-53B3-93A6827D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0A7F83-ED81-D290-AC94-CE5C4E1BC7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/>
              <a:t>Primeira etapa: identificação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A7B488-7DE7-9FC3-D530-BAB4EBFB0DE0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5A253-2FB4-343B-E606-1AB68C41E640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27498-8BC1-5F19-1200-200EA67423FF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2B1F3-1E16-EF0C-B0B6-8879DC8D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194148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422D81-E6BC-366B-5D41-7DD236A8FA3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user.name “username”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C97B8-651E-35FA-205B-414C92936862}"/>
              </a:ext>
            </a:extLst>
          </p:cNvPr>
          <p:cNvSpPr txBox="1"/>
          <p:nvPr/>
        </p:nvSpPr>
        <p:spPr>
          <a:xfrm>
            <a:off x="3886200" y="3436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user.email “username@email.com”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091633-6BBA-8C4F-BD5E-669C9BCFD1D1}"/>
              </a:ext>
            </a:extLst>
          </p:cNvPr>
          <p:cNvSpPr txBox="1"/>
          <p:nvPr/>
        </p:nvSpPr>
        <p:spPr>
          <a:xfrm>
            <a:off x="3886560" y="41940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--list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199C5-9620-EDE1-D1FD-0F0A01F7D7FD}"/>
              </a:ext>
            </a:extLst>
          </p:cNvPr>
          <p:cNvSpPr txBox="1"/>
          <p:nvPr/>
        </p:nvSpPr>
        <p:spPr>
          <a:xfrm>
            <a:off x="458856" y="14113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é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of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Bulle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Bulle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Imag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1006</Words>
  <Application>Microsoft Office PowerPoint</Application>
  <PresentationFormat>Personalizar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Aptos</vt:lpstr>
      <vt:lpstr>Arial</vt:lpstr>
      <vt:lpstr>Lucida Console</vt:lpstr>
      <vt:lpstr>Noto Sans</vt:lpstr>
      <vt:lpstr>StarSymbol</vt:lpstr>
      <vt:lpstr>Title</vt:lpstr>
      <vt:lpstr>Table of Content</vt:lpstr>
      <vt:lpstr>Content 1</vt:lpstr>
      <vt:lpstr>Bullet 1</vt:lpstr>
      <vt:lpstr>Content 2</vt:lpstr>
      <vt:lpstr>Bullet 3</vt:lpstr>
      <vt:lpstr>Image</vt:lpstr>
      <vt:lpstr>GIT E GITHUB</vt:lpstr>
      <vt:lpstr>Passos</vt:lpstr>
      <vt:lpstr>Git – Version Control System</vt:lpstr>
      <vt:lpstr>Apresentação do PowerPoint</vt:lpstr>
      <vt:lpstr>Apresentação do PowerPoint</vt:lpstr>
      <vt:lpstr>Github – Repositórios Online</vt:lpstr>
      <vt:lpstr>Apresentação do PowerPoint</vt:lpstr>
      <vt:lpstr>Ferramentas</vt:lpstr>
      <vt:lpstr>Primeira etapa: identificação</vt:lpstr>
      <vt:lpstr>Segunda etapa: gerar chave SSH</vt:lpstr>
      <vt:lpstr>Terceira etapa: cadastrar a chave</vt:lpstr>
      <vt:lpstr>Quarta etapa: “forkar” o projeto</vt:lpstr>
      <vt:lpstr>Quinta etapa: clonar o repositório</vt:lpstr>
      <vt:lpstr>Sexta etapa: modificações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>Lorenzo Circelli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Lorenzo Circelli</cp:lastModifiedBy>
  <cp:revision>16</cp:revision>
  <dcterms:created xsi:type="dcterms:W3CDTF">2025-04-02T23:46:05Z</dcterms:created>
  <dcterms:modified xsi:type="dcterms:W3CDTF">2025-09-19T12:34:26Z</dcterms:modified>
</cp:coreProperties>
</file>