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8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69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5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25B9-C661-4FCD-9601-DDDDD346C76F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35ED-2645-435D-A431-EAE42EF241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Estados_Unid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2" y="1010689"/>
            <a:ext cx="9595976" cy="49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43" y="0"/>
            <a:ext cx="9066761" cy="688249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128058" y="964276"/>
            <a:ext cx="778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 </a:t>
            </a:r>
            <a:r>
              <a:rPr lang="pt-BR" b="1" dirty="0" err="1"/>
              <a:t>Red</a:t>
            </a:r>
            <a:r>
              <a:rPr lang="pt-BR" b="1" dirty="0"/>
              <a:t> </a:t>
            </a:r>
            <a:r>
              <a:rPr lang="pt-BR" b="1" dirty="0" err="1"/>
              <a:t>Hat</a:t>
            </a:r>
            <a:r>
              <a:rPr lang="pt-BR" b="1" dirty="0"/>
              <a:t>, Inc.</a:t>
            </a:r>
            <a:r>
              <a:rPr lang="pt-BR" dirty="0"/>
              <a:t> é uma empresa dos </a:t>
            </a:r>
            <a:r>
              <a:rPr lang="pt-BR" dirty="0">
                <a:hlinkClick r:id="rId3" tooltip="Estados Unidos"/>
              </a:rPr>
              <a:t>Estados Unidos</a:t>
            </a:r>
            <a:r>
              <a:rPr lang="pt-BR" dirty="0"/>
              <a:t> que disponibiliza soluções baseadas no </a:t>
            </a:r>
            <a:r>
              <a:rPr lang="pt-BR" b="1" dirty="0"/>
              <a:t>sistema operativo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7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9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Noite</dc:creator>
  <cp:lastModifiedBy>Turma Noite</cp:lastModifiedBy>
  <cp:revision>2</cp:revision>
  <dcterms:created xsi:type="dcterms:W3CDTF">2023-09-12T21:22:55Z</dcterms:created>
  <dcterms:modified xsi:type="dcterms:W3CDTF">2023-09-12T21:31:01Z</dcterms:modified>
</cp:coreProperties>
</file>