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9" r:id="rId4"/>
    <p:sldId id="264" r:id="rId5"/>
    <p:sldId id="276" r:id="rId6"/>
    <p:sldId id="277" r:id="rId7"/>
    <p:sldId id="270" r:id="rId8"/>
    <p:sldId id="271" r:id="rId9"/>
    <p:sldId id="272" r:id="rId10"/>
    <p:sldId id="273" r:id="rId11"/>
    <p:sldId id="267" r:id="rId12"/>
    <p:sldId id="274" r:id="rId13"/>
    <p:sldId id="275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4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3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57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4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5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word-letters-scrabble-1804597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4E56-D70D-D151-9F14-A73C7B443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FB89-A42D-930B-A38C-8CB16B9E2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"From Concept to Code: Developing Successful Online Store"</a:t>
            </a:r>
          </a:p>
        </p:txBody>
      </p:sp>
    </p:spTree>
    <p:extLst>
      <p:ext uri="{BB962C8B-B14F-4D97-AF65-F5344CB8AC3E}">
        <p14:creationId xmlns:p14="http://schemas.microsoft.com/office/powerpoint/2010/main" val="393576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CCD2-3D86-78F2-3BA3-3EA29301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2086-1F16-7E09-B731-FB3E4333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 :       HTML , CSS , JS</a:t>
            </a:r>
          </a:p>
          <a:p>
            <a:r>
              <a:rPr lang="en-US" dirty="0"/>
              <a:t>BACK END     :       NODE.JS , EXPRESS.JS</a:t>
            </a:r>
          </a:p>
          <a:p>
            <a:r>
              <a:rPr lang="en-US" dirty="0"/>
              <a:t>DATABASE    :        MONGODB</a:t>
            </a:r>
          </a:p>
          <a:p>
            <a:r>
              <a:rPr lang="en-US" dirty="0"/>
              <a:t>OTHER-TOOL :       VERSION CONTROL(GIT)</a:t>
            </a:r>
          </a:p>
        </p:txBody>
      </p:sp>
    </p:spTree>
    <p:extLst>
      <p:ext uri="{BB962C8B-B14F-4D97-AF65-F5344CB8AC3E}">
        <p14:creationId xmlns:p14="http://schemas.microsoft.com/office/powerpoint/2010/main" val="311930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B66-C94A-D4D8-1A15-E9B60A31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NODES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76C866-4706-98C7-5FA8-6572A7CED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49450"/>
              </p:ext>
            </p:extLst>
          </p:nvPr>
        </p:nvGraphicFramePr>
        <p:xfrm>
          <a:off x="914400" y="1731963"/>
          <a:ext cx="10353674" cy="404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983605368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402299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Subject / Area / Topic</a:t>
                      </a:r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Technical Nodes</a:t>
                      </a:r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1521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MongoDB</a:t>
                      </a:r>
                    </a:p>
                    <a:p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NoSQL database for storing product information, user data, orders, and other relevant data.</a:t>
                      </a: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4405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Express.js</a:t>
                      </a:r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application framework for Node.js that simplifies server-side development</a:t>
                      </a:r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268817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React.js</a:t>
                      </a:r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Frontend library for building user interfaces.</a:t>
                      </a:r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66932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runtime environment that allows server-side execution of JavaScript code.</a:t>
                      </a:r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7565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Payment Integration</a:t>
                      </a:r>
                    </a:p>
                    <a:p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payment gateways like Razor pay or PayPal for processing transactions.</a:t>
                      </a:r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24365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Responsive Design</a:t>
                      </a:r>
                      <a:endParaRPr lang="en-IN" dirty="0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CSS frameworks like Tailwind  for styling</a:t>
                      </a:r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404062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175029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3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7A8-CDB0-B99C-DC83-A4BB4F52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Source Code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FF451-31EB-9CCA-0392-B750CE19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4" y="993379"/>
            <a:ext cx="11110453" cy="4493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B588D-9996-CFA0-C7A4-8E851332DF05}"/>
              </a:ext>
            </a:extLst>
          </p:cNvPr>
          <p:cNvSpPr txBox="1"/>
          <p:nvPr/>
        </p:nvSpPr>
        <p:spPr>
          <a:xfrm>
            <a:off x="5096367" y="5864621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 AREA</a:t>
            </a:r>
          </a:p>
        </p:txBody>
      </p:sp>
    </p:spTree>
    <p:extLst>
      <p:ext uri="{BB962C8B-B14F-4D97-AF65-F5344CB8AC3E}">
        <p14:creationId xmlns:p14="http://schemas.microsoft.com/office/powerpoint/2010/main" val="39718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193E3-CF6A-C0EF-40B8-09A205876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20" y="562987"/>
            <a:ext cx="5575426" cy="3084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4CBB7-A730-E413-8730-D8395626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562988"/>
            <a:ext cx="5730862" cy="3084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642ED-F75A-156F-2510-5D8D5A9649D4}"/>
              </a:ext>
            </a:extLst>
          </p:cNvPr>
          <p:cNvSpPr txBox="1"/>
          <p:nvPr/>
        </p:nvSpPr>
        <p:spPr>
          <a:xfrm>
            <a:off x="1462317" y="4060723"/>
            <a:ext cx="34756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PRODUCTS</a:t>
            </a: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737DE-9599-4E10-0A26-3295B966C938}"/>
              </a:ext>
            </a:extLst>
          </p:cNvPr>
          <p:cNvSpPr txBox="1"/>
          <p:nvPr/>
        </p:nvSpPr>
        <p:spPr>
          <a:xfrm>
            <a:off x="8098578" y="4060723"/>
            <a:ext cx="263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AREA</a:t>
            </a:r>
          </a:p>
        </p:txBody>
      </p:sp>
    </p:spTree>
    <p:extLst>
      <p:ext uri="{BB962C8B-B14F-4D97-AF65-F5344CB8AC3E}">
        <p14:creationId xmlns:p14="http://schemas.microsoft.com/office/powerpoint/2010/main" val="197082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A2E46-9690-9344-5959-25C83C8D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322534"/>
            <a:ext cx="5568152" cy="330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EB9F6-1EB7-54FE-C0A3-B5AEBB5D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55" y="322534"/>
            <a:ext cx="5034116" cy="330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3F345-8DEB-2980-FB25-B7EE3EBBB05C}"/>
              </a:ext>
            </a:extLst>
          </p:cNvPr>
          <p:cNvSpPr txBox="1"/>
          <p:nvPr/>
        </p:nvSpPr>
        <p:spPr>
          <a:xfrm>
            <a:off x="1369010" y="4127205"/>
            <a:ext cx="3321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REVIEW 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SUBSCRIBE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D9968-8A5A-EDD2-707C-11B492ABDF3E}"/>
              </a:ext>
            </a:extLst>
          </p:cNvPr>
          <p:cNvSpPr txBox="1"/>
          <p:nvPr/>
        </p:nvSpPr>
        <p:spPr>
          <a:xfrm>
            <a:off x="8794186" y="4127205"/>
            <a:ext cx="1269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 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667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FE806-84C3-B87D-1B45-21650758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609128"/>
            <a:ext cx="11248103" cy="2815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70903B-975D-1E9D-54B4-4CBF1F1FBC10}"/>
              </a:ext>
            </a:extLst>
          </p:cNvPr>
          <p:cNvSpPr txBox="1"/>
          <p:nvPr/>
        </p:nvSpPr>
        <p:spPr>
          <a:xfrm>
            <a:off x="5371122" y="4837471"/>
            <a:ext cx="144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9877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CD100-9E0B-B53F-436E-5696BC04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71475"/>
            <a:ext cx="9144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4446-9D1E-4C58-ABCD-D815D679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52" y="-101504"/>
            <a:ext cx="5934949" cy="1829338"/>
          </a:xfrm>
        </p:spPr>
        <p:txBody>
          <a:bodyPr/>
          <a:lstStyle/>
          <a:p>
            <a:r>
              <a:rPr lang="en-US" dirty="0"/>
              <a:t>CONTRIBUTORS :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3820015-A296-0A15-7C15-83EE81223D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24" b="1824"/>
          <a:stretch>
            <a:fillRect/>
          </a:stretch>
        </p:blipFill>
        <p:spPr>
          <a:xfrm>
            <a:off x="1280160" y="1965688"/>
            <a:ext cx="5606415" cy="35981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0A199-A440-D791-7BE5-AFEDEDE35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6625" y="1631915"/>
            <a:ext cx="3625215" cy="3931920"/>
          </a:xfrm>
        </p:spPr>
        <p:txBody>
          <a:bodyPr>
            <a:normAutofit/>
          </a:bodyPr>
          <a:lstStyle/>
          <a:p>
            <a:r>
              <a:rPr lang="en-US" sz="2000" dirty="0"/>
              <a:t> PRIYANSH ARORA </a:t>
            </a:r>
          </a:p>
          <a:p>
            <a:pPr algn="ctr"/>
            <a:r>
              <a:rPr lang="en-US" sz="2000" dirty="0"/>
              <a:t>     (2210990684)</a:t>
            </a:r>
          </a:p>
          <a:p>
            <a:r>
              <a:rPr lang="en-US" sz="2000" dirty="0"/>
              <a:t>PALAK BISHT</a:t>
            </a:r>
          </a:p>
          <a:p>
            <a:pPr algn="ctr"/>
            <a:r>
              <a:rPr lang="en-US" sz="2000" dirty="0"/>
              <a:t>(2210990631)</a:t>
            </a:r>
          </a:p>
          <a:p>
            <a:r>
              <a:rPr lang="en-US" sz="2000" dirty="0"/>
              <a:t>PRATHAM KHATKAR </a:t>
            </a:r>
          </a:p>
          <a:p>
            <a:pPr algn="ctr"/>
            <a:r>
              <a:rPr lang="en-US" sz="2000" dirty="0"/>
              <a:t> (2210990674)</a:t>
            </a:r>
          </a:p>
          <a:p>
            <a:r>
              <a:rPr lang="en-US" sz="2000" dirty="0"/>
              <a:t>PRANAV MANGAL  </a:t>
            </a:r>
          </a:p>
          <a:p>
            <a:pPr algn="ctr"/>
            <a:r>
              <a:rPr lang="en-US" sz="2000" dirty="0"/>
              <a:t>(2210990995)</a:t>
            </a:r>
          </a:p>
        </p:txBody>
      </p:sp>
    </p:spTree>
    <p:extLst>
      <p:ext uri="{BB962C8B-B14F-4D97-AF65-F5344CB8AC3E}">
        <p14:creationId xmlns:p14="http://schemas.microsoft.com/office/powerpoint/2010/main" val="7396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F20B-9199-D869-B67F-DFDC636E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en-US" u="sng" dirty="0"/>
              <a:t>TABLE  OF  CONTENT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4FDA-203F-E71E-A91F-A6360317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9586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Market Competitors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Upcoming Features</a:t>
            </a:r>
          </a:p>
          <a:p>
            <a:r>
              <a:rPr lang="en-US" dirty="0"/>
              <a:t>Technical Stack </a:t>
            </a:r>
          </a:p>
          <a:p>
            <a:r>
              <a:rPr lang="en-US" dirty="0"/>
              <a:t>Technical Nodes</a:t>
            </a:r>
          </a:p>
          <a:p>
            <a:r>
              <a:rPr lang="en-US" dirty="0"/>
              <a:t>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8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61E6-8DFC-D5FB-9A4D-6D0ED34D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C415-72CE-FF1C-600B-541EE992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project focuses on developing the back end of an e-commerce website. The back end is crucial for managing the server, database, and application logic, ensuring seamless operations for an online store.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35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36F0-524B-3676-CD2D-0300AFA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1557-35C7-C7B8-D74B-770BCC31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User-Friendly Interface</a:t>
            </a:r>
          </a:p>
          <a:p>
            <a:r>
              <a:rPr lang="en-IN" sz="2800" b="0" i="0" dirty="0">
                <a:effectLst/>
              </a:rPr>
              <a:t>Ensure Security and Trust</a:t>
            </a:r>
          </a:p>
          <a:p>
            <a:r>
              <a:rPr lang="en-US" sz="2800" dirty="0">
                <a:effectLst/>
              </a:rPr>
              <a:t>Scalability and Performance</a:t>
            </a:r>
          </a:p>
          <a:p>
            <a:r>
              <a:rPr lang="en-IN" sz="2800" b="0" i="0" dirty="0">
                <a:effectLst/>
              </a:rPr>
              <a:t>Build Brand Awareness</a:t>
            </a:r>
          </a:p>
          <a:p>
            <a:r>
              <a:rPr lang="en-IN" sz="2800" b="0" i="0" dirty="0">
                <a:effectLst/>
              </a:rPr>
              <a:t>Adapt to Technological Trends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BD49-15A7-68E2-C342-54F26615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7320-E4FE-4386-0767-0FA5569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expand the brand's market presence, there is a need to create an e-commerce website that showcases the product range, facilitates online purchases</a:t>
            </a:r>
          </a:p>
          <a:p>
            <a:r>
              <a:rPr lang="en-US" sz="2800" dirty="0"/>
              <a:t>Provide a seamless shopping experience. </a:t>
            </a:r>
          </a:p>
          <a:p>
            <a:r>
              <a:rPr lang="en-US" sz="2800" dirty="0"/>
              <a:t>The website must be visually appealing, easy to navigate, secure for transactions, and capable of handling customer inquiries and orders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8677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4FE3-A2AC-3257-E27F-A3710206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MARKET COMPETITOR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D76-237F-23F5-1C46-25281A78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Zappos</a:t>
            </a:r>
          </a:p>
          <a:p>
            <a:r>
              <a:rPr lang="en-US" sz="2800" dirty="0"/>
              <a:t>Foot Locker</a:t>
            </a:r>
          </a:p>
          <a:p>
            <a:r>
              <a:rPr lang="en-US" sz="2800" dirty="0" err="1"/>
              <a:t>StockX</a:t>
            </a:r>
            <a:endParaRPr lang="en-US" sz="2800" dirty="0"/>
          </a:p>
          <a:p>
            <a:r>
              <a:rPr lang="en-US" sz="2800" dirty="0"/>
              <a:t>ASOS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FA9E1-12EC-0C78-7712-33E4889DD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30" y="3952684"/>
            <a:ext cx="1963343" cy="8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Foot Locker logo links to the home page">
            <a:extLst>
              <a:ext uri="{FF2B5EF4-FFF2-40B4-BE49-F238E27FC236}">
                <a16:creationId xmlns:a16="http://schemas.microsoft.com/office/drawing/2014/main" id="{F7154F66-A479-3C01-4918-77D40E02E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ot Locker logo links to the home page">
            <a:extLst>
              <a:ext uri="{FF2B5EF4-FFF2-40B4-BE49-F238E27FC236}">
                <a16:creationId xmlns:a16="http://schemas.microsoft.com/office/drawing/2014/main" id="{CA6A6972-5E4F-C001-C66F-3AE6D5130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795273" cy="17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D0512-3059-603A-7855-83C4FA8D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72" y="5119496"/>
            <a:ext cx="2178261" cy="442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8C8B1-1B3D-66A6-CD40-6D2586CD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649" y="3986021"/>
            <a:ext cx="795338" cy="795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AC1A87-DB5C-6C89-8849-D34D62816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923229"/>
            <a:ext cx="940224" cy="9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532C-2DEE-3BA7-92D1-D5317DF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CFE8-1A49-3B62-C88D-AA9C9DCC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– Friendly Interface</a:t>
            </a:r>
          </a:p>
          <a:p>
            <a:r>
              <a:rPr lang="en-US" sz="2800" dirty="0"/>
              <a:t>Data of </a:t>
            </a:r>
            <a:r>
              <a:rPr lang="en-US" sz="2800" dirty="0" err="1"/>
              <a:t>SignIn</a:t>
            </a:r>
            <a:r>
              <a:rPr lang="en-US" sz="2800" dirty="0"/>
              <a:t> and </a:t>
            </a:r>
            <a:r>
              <a:rPr lang="en-US" sz="2800" dirty="0" err="1"/>
              <a:t>SignUp</a:t>
            </a:r>
            <a:r>
              <a:rPr lang="en-US" sz="2800" dirty="0"/>
              <a:t> is saved </a:t>
            </a:r>
          </a:p>
          <a:p>
            <a:r>
              <a:rPr lang="en-US" sz="2800" dirty="0"/>
              <a:t>Password Encrypted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4F0-E646-92B3-5600-8DFC161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C892-5243-E616-C75B-61F92DF0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Cart Function</a:t>
            </a:r>
          </a:p>
          <a:p>
            <a:r>
              <a:rPr lang="en-US" sz="2800" dirty="0"/>
              <a:t>Subscribing to mail for </a:t>
            </a:r>
            <a:r>
              <a:rPr lang="en-US" sz="2800"/>
              <a:t>daily updates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818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alibri"/>
        <a:ea typeface=""/>
        <a:cs typeface=""/>
      </a:majorFont>
      <a:minorFont>
        <a:latin typeface="Candar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566</TotalTime>
  <Words>335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Candara</vt:lpstr>
      <vt:lpstr>Wingdings 2</vt:lpstr>
      <vt:lpstr>Slate</vt:lpstr>
      <vt:lpstr>E-COMMERCE WEBSITE</vt:lpstr>
      <vt:lpstr>CONTRIBUTORS :</vt:lpstr>
      <vt:lpstr>TABLE  OF  CONTENT :</vt:lpstr>
      <vt:lpstr>INTRODUCTION</vt:lpstr>
      <vt:lpstr>OBJECTIVE</vt:lpstr>
      <vt:lpstr>PROBLEM STATEMENT</vt:lpstr>
      <vt:lpstr>MARKET COMPETITOR</vt:lpstr>
      <vt:lpstr>FEATURES</vt:lpstr>
      <vt:lpstr>UPCOMING FEATURES</vt:lpstr>
      <vt:lpstr>TECHNOLOGY STACK</vt:lpstr>
      <vt:lpstr>TECHNICAL NODES</vt:lpstr>
      <vt:lpstr>Source Code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PALAK BISHT</dc:creator>
  <cp:lastModifiedBy>Priyansh arora</cp:lastModifiedBy>
  <cp:revision>7</cp:revision>
  <dcterms:created xsi:type="dcterms:W3CDTF">2024-08-03T02:12:29Z</dcterms:created>
  <dcterms:modified xsi:type="dcterms:W3CDTF">2024-10-12T15:51:44Z</dcterms:modified>
</cp:coreProperties>
</file>