
<file path=[Content_Types].xml><?xml version="1.0" encoding="utf-8"?>
<Types xmlns="http://schemas.openxmlformats.org/package/2006/content-types">
  <Default Extension="avif" ContentType="image/avi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9" r:id="rId4"/>
    <p:sldId id="300" r:id="rId5"/>
    <p:sldId id="301" r:id="rId6"/>
    <p:sldId id="302" r:id="rId7"/>
    <p:sldId id="303" r:id="rId8"/>
    <p:sldId id="297" r:id="rId9"/>
    <p:sldId id="298" r:id="rId10"/>
    <p:sldId id="304" r:id="rId11"/>
    <p:sldId id="296" r:id="rId12"/>
    <p:sldId id="294" r:id="rId13"/>
  </p:sldIdLst>
  <p:sldSz cx="9144000" cy="6858000" type="screen4x3"/>
  <p:notesSz cx="6858000" cy="9144000"/>
  <p:embeddedFontLst>
    <p:embeddedFont>
      <p:font typeface="Bahnschrift SemiLight" panose="020B0502040204020203" pitchFamily="34" charset="0"/>
      <p:regular r:id="rId15"/>
    </p:embeddedFont>
    <p:embeddedFont>
      <p:font typeface="Candara" panose="020E050203030302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2"/>
    <p:restoredTop sz="96608"/>
  </p:normalViewPr>
  <p:slideViewPr>
    <p:cSldViewPr snapToGrid="0">
      <p:cViewPr varScale="1">
        <p:scale>
          <a:sx n="85" d="100"/>
          <a:sy n="85" d="100"/>
        </p:scale>
        <p:origin x="142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lose-up-of-scrabble-tiles-forming-the-words-the-end-2889685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av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42682"/>
            <a:ext cx="9144000" cy="587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sng" strike="noStrike" cap="none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Candara"/>
                <a:sym typeface="Candara"/>
              </a:rPr>
              <a:t>E-COMMERCE WEBSITE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sng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Team Name/No: CODE PASTERS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i="0" u="none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ndara"/>
                <a:sym typeface="Candara"/>
              </a:rPr>
              <a:t>Team Member and Roll No. =&gt;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ndara"/>
                <a:sym typeface="Candara"/>
              </a:rPr>
              <a:t>             Priyansh arora:2210990684</a:t>
            </a:r>
          </a:p>
          <a:p>
            <a:pPr algn="just"/>
            <a:r>
              <a:rPr lang="en-IN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ndara"/>
                <a:sym typeface="Candara"/>
              </a:rPr>
              <a:t>             Raghav dua:2210990697  </a:t>
            </a:r>
            <a:endParaRPr lang="en-IN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Candara"/>
              <a:sym typeface="Candara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none" strike="noStrike" cap="non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ndara"/>
                <a:sym typeface="Candara"/>
              </a:rPr>
              <a:t>             Pranav mangal:2210990995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none" strike="noStrike" cap="non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ndara"/>
                <a:sym typeface="Candara"/>
              </a:rPr>
              <a:t>             Palak </a:t>
            </a:r>
            <a:r>
              <a:rPr lang="en-IN" sz="2800" b="1" i="0" u="none" strike="noStrike" cap="none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ndara"/>
                <a:sym typeface="Candara"/>
              </a:rPr>
              <a:t>bisht</a:t>
            </a:r>
            <a:r>
              <a:rPr lang="en-IN" sz="2800" b="1" i="0" u="none" strike="noStrike" cap="non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ndara"/>
                <a:sym typeface="Candara"/>
              </a:rPr>
              <a:t>: 2210990631</a:t>
            </a:r>
            <a:endParaRPr lang="en-IN" sz="1200" b="1" i="0" u="none" strike="noStrike" cap="none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8B4B-1305-6FDE-B024-583A58F9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Conclusion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F0255-301B-B0E7-2D30-B8A25AD87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2332-2495-69C7-2598-6C240DB3452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953A1-2163-46B6-E379-D91D4BF8C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Stack Overflow, https://stackoverflow.com/, Accessed on March 4, 2024.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endParaRPr lang="en-US" sz="9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34E94-F5F7-1552-966B-C33B6F4D8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838200"/>
            <a:ext cx="9144000" cy="5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pPr marL="114300" indent="0">
              <a:buNone/>
            </a:pP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Objective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Methodology, Approach &amp; Techniques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Flow Chart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Result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Source Code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Reference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C43B-C7D7-2EC8-9F79-259A791A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351"/>
            <a:ext cx="6477000" cy="217862"/>
          </a:xfrm>
        </p:spPr>
        <p:txBody>
          <a:bodyPr/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Objective</a:t>
            </a:r>
            <a:b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</a:b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1F71F-3A5E-AE49-EDD4-38B1E003C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The objective of this project is to create a responsive e-commerce website that is optimized and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ui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friendly</a:t>
            </a:r>
            <a:r>
              <a:rPr lang="en-US" b="1" dirty="0">
                <a:latin typeface="Garamond" panose="02020404030301010803" pitchFamily="18" charset="0"/>
              </a:rPr>
              <a:t>.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30775-3493-226D-FFE6-4CA7F091D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A294D-F33E-E5F4-4556-BAA4948EFD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1EC3E-09A0-7C2F-F9B5-84EF8B41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20" y="3429000"/>
            <a:ext cx="3336324" cy="2138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647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774A-C07D-0DA7-9A7D-CE1C7B4D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384"/>
            <a:ext cx="6477000" cy="838200"/>
          </a:xfrm>
        </p:spPr>
        <p:txBody>
          <a:bodyPr/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Introduction</a:t>
            </a:r>
            <a:b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</a:b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2321-2DFD-D02D-BAF4-8CB4D53A8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5840-81C6-5507-0403-E0A2CF37F9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E6EB5-E83E-2B8E-28A9-B88A3A250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2D83-5A37-2176-013F-8B4B9177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87537"/>
            <a:ext cx="6477000" cy="437216"/>
          </a:xfrm>
        </p:spPr>
        <p:txBody>
          <a:bodyPr/>
          <a:lstStyle/>
          <a:p>
            <a:r>
              <a:rPr lang="en-IN" sz="3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Methodology, Approach &amp; Techniques</a:t>
            </a:r>
            <a:br>
              <a:rPr lang="en-IN" sz="3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</a:br>
            <a:endParaRPr lang="en-IN" sz="31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2273A-F273-7328-43C9-D4B60A8F8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E71E-8001-CACC-231C-BC52294DC87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BD882-1DE7-FA2D-649B-584D3394F0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3479-3121-ADAC-12D3-4F2F8BEC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2237"/>
            <a:ext cx="6477000" cy="838200"/>
          </a:xfrm>
        </p:spPr>
        <p:txBody>
          <a:bodyPr/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Algorithm</a:t>
            </a:r>
            <a:b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</a:b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377C7-974E-1512-0E39-6071FF8D9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617C-E12F-6BDF-4C67-50C21B8BC07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61CAA-A9FD-BBC8-0BFF-376F965A3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7E27-7593-7DB1-7C71-D245F959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6477000" cy="838200"/>
          </a:xfrm>
        </p:spPr>
        <p:txBody>
          <a:bodyPr/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Flow Chart</a:t>
            </a:r>
            <a:b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</a:b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731B-3768-1511-4A3B-FAB18F974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D96D-3DEC-9992-0C47-BAD72F2D436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EA8C2-B6AA-D476-7FE5-B3431A08E9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9050-47E4-C3B7-EC63-DB3FC6A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153"/>
            <a:ext cx="6477000" cy="838200"/>
          </a:xfrm>
        </p:spPr>
        <p:txBody>
          <a:bodyPr/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Result </a:t>
            </a:r>
            <a:b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</a:b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A2A7-8E73-E51E-7E33-4C88F3C94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FBAF-17EB-C75A-EE2A-68FBB4F715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8E07C-27B0-5459-05CE-E78F03A033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9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8197-FE58-8FF6-BC41-10937330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152"/>
            <a:ext cx="6477000" cy="838200"/>
          </a:xfrm>
        </p:spPr>
        <p:txBody>
          <a:bodyPr/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Source Code </a:t>
            </a:r>
            <a:b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</a:b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97AF-DF11-98B2-00A3-6372B4144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E6D1-947F-86A6-9BDF-9752A2D39A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1EC8F-A801-EA3A-F5CB-FF38ED3FB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136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Times New Roman</vt:lpstr>
      <vt:lpstr>Verdana</vt:lpstr>
      <vt:lpstr>Calibri</vt:lpstr>
      <vt:lpstr>Garamond</vt:lpstr>
      <vt:lpstr>Courier New</vt:lpstr>
      <vt:lpstr>Candara</vt:lpstr>
      <vt:lpstr>Arial</vt:lpstr>
      <vt:lpstr>Bahnschrift SemiLight</vt:lpstr>
      <vt:lpstr>Office Theme</vt:lpstr>
      <vt:lpstr>PowerPoint Presentation</vt:lpstr>
      <vt:lpstr>Index</vt:lpstr>
      <vt:lpstr>Objective </vt:lpstr>
      <vt:lpstr>Introduction </vt:lpstr>
      <vt:lpstr>Methodology, Approach &amp; Techniques </vt:lpstr>
      <vt:lpstr>Algorithm </vt:lpstr>
      <vt:lpstr>Flow Chart </vt:lpstr>
      <vt:lpstr>Result  </vt:lpstr>
      <vt:lpstr>Source Code  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Priyansh arora</cp:lastModifiedBy>
  <cp:revision>68</cp:revision>
  <dcterms:created xsi:type="dcterms:W3CDTF">2010-04-09T07:36:15Z</dcterms:created>
  <dcterms:modified xsi:type="dcterms:W3CDTF">2024-03-05T08:05:58Z</dcterms:modified>
</cp:coreProperties>
</file>