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56" r:id="rId2"/>
    <p:sldId id="257" r:id="rId3"/>
    <p:sldId id="259" r:id="rId4"/>
    <p:sldId id="264" r:id="rId5"/>
    <p:sldId id="276" r:id="rId6"/>
    <p:sldId id="277" r:id="rId7"/>
    <p:sldId id="271" r:id="rId8"/>
    <p:sldId id="272" r:id="rId9"/>
    <p:sldId id="273" r:id="rId10"/>
    <p:sldId id="267" r:id="rId11"/>
    <p:sldId id="274" r:id="rId12"/>
    <p:sldId id="281" r:id="rId13"/>
    <p:sldId id="282" r:id="rId14"/>
    <p:sldId id="275" r:id="rId15"/>
    <p:sldId id="283" r:id="rId16"/>
    <p:sldId id="28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4660"/>
  </p:normalViewPr>
  <p:slideViewPr>
    <p:cSldViewPr snapToGrid="0">
      <p:cViewPr varScale="1">
        <p:scale>
          <a:sx n="79" d="100"/>
          <a:sy n="79" d="100"/>
        </p:scale>
        <p:origin x="93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96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4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38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9573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646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942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841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82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3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1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6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25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3/6/2025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5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05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93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7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1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6DFF08F-DC6B-4601-B491-B0F83F6DD2DA}" type="datetimeFigureOut">
              <a:rPr lang="en-US" smtClean="0"/>
              <a:pPr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246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hyperlink" Target="https://dev.mysql.com/doc/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s-word-letters-scrabble-1804597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94E56-D70D-D151-9F14-A73C7B443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156698"/>
            <a:ext cx="9440034" cy="1828801"/>
          </a:xfrm>
        </p:spPr>
        <p:txBody>
          <a:bodyPr/>
          <a:lstStyle/>
          <a:p>
            <a:r>
              <a:rPr lang="en-US" dirty="0"/>
              <a:t>E-COMMERCE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3FB89-A42D-930B-A38C-8CB16B9E2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347568"/>
            <a:ext cx="9440034" cy="1049867"/>
          </a:xfrm>
        </p:spPr>
        <p:txBody>
          <a:bodyPr>
            <a:normAutofit/>
          </a:bodyPr>
          <a:lstStyle/>
          <a:p>
            <a:r>
              <a:rPr lang="en-US" sz="2800" dirty="0"/>
              <a:t>"From Concept to Code: Developing Successful Online Store"</a:t>
            </a:r>
          </a:p>
        </p:txBody>
      </p:sp>
    </p:spTree>
    <p:extLst>
      <p:ext uri="{BB962C8B-B14F-4D97-AF65-F5344CB8AC3E}">
        <p14:creationId xmlns:p14="http://schemas.microsoft.com/office/powerpoint/2010/main" val="3935766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1B66-C94A-D4D8-1A15-E9B60A31F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TECHNICAL NODES</a:t>
            </a:r>
            <a:endParaRPr lang="en-IN" u="sn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76C866-4706-98C7-5FA8-6572A7CEDC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839072"/>
              </p:ext>
            </p:extLst>
          </p:nvPr>
        </p:nvGraphicFramePr>
        <p:xfrm>
          <a:off x="914400" y="1731963"/>
          <a:ext cx="10353674" cy="4693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76837">
                  <a:extLst>
                    <a:ext uri="{9D8B030D-6E8A-4147-A177-3AD203B41FA5}">
                      <a16:colId xmlns:a16="http://schemas.microsoft.com/office/drawing/2014/main" val="1983605368"/>
                    </a:ext>
                  </a:extLst>
                </a:gridCol>
                <a:gridCol w="5176837">
                  <a:extLst>
                    <a:ext uri="{9D8B030D-6E8A-4147-A177-3AD203B41FA5}">
                      <a16:colId xmlns:a16="http://schemas.microsoft.com/office/drawing/2014/main" val="4022994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0" i="0" u="none" strike="noStrike" kern="1200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Subject / Area / Topic</a:t>
                      </a:r>
                      <a:endParaRPr lang="en-IN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6766" marR="96766"/>
                </a:tc>
                <a:tc>
                  <a:txBody>
                    <a:bodyPr/>
                    <a:lstStyle/>
                    <a:p>
                      <a:r>
                        <a:rPr lang="en-IN" sz="2000" b="0" i="0" u="none" strike="noStrike" kern="1200" baseline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Technical Nodes</a:t>
                      </a:r>
                      <a:endParaRPr lang="en-IN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6766" marR="96766"/>
                </a:tc>
                <a:extLst>
                  <a:ext uri="{0D108BD9-81ED-4DB2-BD59-A6C34878D82A}">
                    <a16:rowId xmlns:a16="http://schemas.microsoft.com/office/drawing/2014/main" val="15219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MongoDB</a:t>
                      </a:r>
                    </a:p>
                    <a:p>
                      <a:endParaRPr lang="en-IN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6766" marR="96766"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NoSQL database for storing product information, user data, orders, and other relevant data.</a:t>
                      </a:r>
                    </a:p>
                  </a:txBody>
                  <a:tcPr marL="96766" marR="96766"/>
                </a:tc>
                <a:extLst>
                  <a:ext uri="{0D108BD9-81ED-4DB2-BD59-A6C34878D82A}">
                    <a16:rowId xmlns:a16="http://schemas.microsoft.com/office/drawing/2014/main" val="44058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Express.js</a:t>
                      </a:r>
                      <a:endParaRPr lang="en-IN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6766" marR="96766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Web application framework for Node.js that simplifies server-side development</a:t>
                      </a:r>
                      <a:endParaRPr lang="en-IN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6766" marR="96766"/>
                </a:tc>
                <a:extLst>
                  <a:ext uri="{0D108BD9-81ED-4DB2-BD59-A6C34878D82A}">
                    <a16:rowId xmlns:a16="http://schemas.microsoft.com/office/drawing/2014/main" val="2688178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React.js</a:t>
                      </a:r>
                      <a:endParaRPr lang="en-IN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6766" marR="96766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Frontend library for building user interfaces.</a:t>
                      </a:r>
                      <a:endParaRPr lang="en-IN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6766" marR="96766"/>
                </a:tc>
                <a:extLst>
                  <a:ext uri="{0D108BD9-81ED-4DB2-BD59-A6C34878D82A}">
                    <a16:rowId xmlns:a16="http://schemas.microsoft.com/office/drawing/2014/main" val="66932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Javascript</a:t>
                      </a:r>
                      <a:endParaRPr lang="en-IN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6766" marR="96766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JavaScript runtime environment that allows server-side execution of JavaScript code.</a:t>
                      </a:r>
                      <a:endParaRPr lang="en-IN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6766" marR="96766"/>
                </a:tc>
                <a:extLst>
                  <a:ext uri="{0D108BD9-81ED-4DB2-BD59-A6C34878D82A}">
                    <a16:rowId xmlns:a16="http://schemas.microsoft.com/office/drawing/2014/main" val="756552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Payment Integration</a:t>
                      </a:r>
                    </a:p>
                    <a:p>
                      <a:endParaRPr lang="en-IN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6766" marR="96766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Use payment gateways like Razor pay or PayPal for processing transactions.</a:t>
                      </a:r>
                      <a:endParaRPr lang="en-IN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6766" marR="96766"/>
                </a:tc>
                <a:extLst>
                  <a:ext uri="{0D108BD9-81ED-4DB2-BD59-A6C34878D82A}">
                    <a16:rowId xmlns:a16="http://schemas.microsoft.com/office/drawing/2014/main" val="2436588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Responsive Design</a:t>
                      </a:r>
                      <a:endParaRPr lang="en-IN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6766" marR="96766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Use CSS frameworks like Tailwind  for styling</a:t>
                      </a:r>
                      <a:endParaRPr lang="en-IN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6766" marR="96766"/>
                </a:tc>
                <a:extLst>
                  <a:ext uri="{0D108BD9-81ED-4DB2-BD59-A6C34878D82A}">
                    <a16:rowId xmlns:a16="http://schemas.microsoft.com/office/drawing/2014/main" val="4040626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20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6766" marR="96766"/>
                </a:tc>
                <a:tc>
                  <a:txBody>
                    <a:bodyPr/>
                    <a:lstStyle/>
                    <a:p>
                      <a:endParaRPr lang="en-IN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6766" marR="96766"/>
                </a:tc>
                <a:extLst>
                  <a:ext uri="{0D108BD9-81ED-4DB2-BD59-A6C34878D82A}">
                    <a16:rowId xmlns:a16="http://schemas.microsoft.com/office/drawing/2014/main" val="1750299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137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77A8-CDB0-B99C-DC83-A4BB4F52E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970450"/>
          </a:xfrm>
        </p:spPr>
        <p:txBody>
          <a:bodyPr/>
          <a:lstStyle/>
          <a:p>
            <a:r>
              <a:rPr lang="en-US" dirty="0"/>
              <a:t>Source Code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B588D-9996-CFA0-C7A4-8E851332DF05}"/>
              </a:ext>
            </a:extLst>
          </p:cNvPr>
          <p:cNvSpPr txBox="1"/>
          <p:nvPr/>
        </p:nvSpPr>
        <p:spPr>
          <a:xfrm>
            <a:off x="5096367" y="5864621"/>
            <a:ext cx="1483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Server.js</a:t>
            </a:r>
            <a:endParaRPr lang="en-IN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BA370-CDB7-A35C-A6F6-C1D4A05BA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118" y="797668"/>
            <a:ext cx="10651787" cy="506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22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4B605C6-6F9F-7633-2CC7-373050873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71" y="252920"/>
            <a:ext cx="5465901" cy="41342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7A62AA-C44E-554A-B3EB-6FC6F81CD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026" y="252920"/>
            <a:ext cx="5465902" cy="41342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0E1C61-164F-7406-0C15-6F67BD5E962E}"/>
              </a:ext>
            </a:extLst>
          </p:cNvPr>
          <p:cNvSpPr txBox="1"/>
          <p:nvPr/>
        </p:nvSpPr>
        <p:spPr>
          <a:xfrm>
            <a:off x="2297693" y="4980562"/>
            <a:ext cx="1460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user_route.js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8A038E-253A-8492-D315-4D08759E5929}"/>
              </a:ext>
            </a:extLst>
          </p:cNvPr>
          <p:cNvSpPr txBox="1"/>
          <p:nvPr/>
        </p:nvSpPr>
        <p:spPr>
          <a:xfrm>
            <a:off x="8097018" y="4904893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Auth_middleware.js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3314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991BD3-845F-11E7-A6B3-09F03CFA1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13" y="437745"/>
            <a:ext cx="5263508" cy="44552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DD6740-2132-F2F3-D48D-820CD255E8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27779" y="437745"/>
            <a:ext cx="5263508" cy="44552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A34A69-AA06-255F-6605-A83DF8F5DE76}"/>
              </a:ext>
            </a:extLst>
          </p:cNvPr>
          <p:cNvSpPr txBox="1"/>
          <p:nvPr/>
        </p:nvSpPr>
        <p:spPr>
          <a:xfrm>
            <a:off x="2145232" y="5243367"/>
            <a:ext cx="157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User_model.js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B66D0-9CA8-23DA-03E5-755A04D7C316}"/>
              </a:ext>
            </a:extLst>
          </p:cNvPr>
          <p:cNvSpPr txBox="1"/>
          <p:nvPr/>
        </p:nvSpPr>
        <p:spPr>
          <a:xfrm>
            <a:off x="8311196" y="5233640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Product_model.js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7495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C64FE8-7C37-6427-4043-E115D9996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576" y="291830"/>
            <a:ext cx="9556848" cy="44649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501027-01A7-38A7-6008-BA7622D8328E}"/>
              </a:ext>
            </a:extLst>
          </p:cNvPr>
          <p:cNvSpPr txBox="1"/>
          <p:nvPr/>
        </p:nvSpPr>
        <p:spPr>
          <a:xfrm>
            <a:off x="5763216" y="506811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Db.js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823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344DA-1B6C-FAFD-DCB9-20C300F0E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340468"/>
            <a:ext cx="9440034" cy="1050587"/>
          </a:xfrm>
        </p:spPr>
        <p:txBody>
          <a:bodyPr>
            <a:normAutofit/>
          </a:bodyPr>
          <a:lstStyle/>
          <a:p>
            <a:r>
              <a:rPr lang="en-US" sz="4000" u="sng" dirty="0"/>
              <a:t>REFRENCES</a:t>
            </a:r>
            <a:endParaRPr lang="en-IN" sz="4000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18786-46B0-7EA0-0770-D4C41B3FA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5413" y="1828801"/>
            <a:ext cx="10690698" cy="4824918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400" dirty="0">
                <a:latin typeface="+mj-lt"/>
                <a:cs typeface="Times New Roman" pitchFamily="18" charset="0"/>
              </a:rPr>
              <a:t>React </a:t>
            </a:r>
            <a:r>
              <a:rPr lang="en-US" sz="2400" dirty="0" err="1">
                <a:latin typeface="+mj-lt"/>
                <a:cs typeface="Times New Roman" pitchFamily="18" charset="0"/>
              </a:rPr>
              <a:t>js</a:t>
            </a:r>
            <a:r>
              <a:rPr lang="en-US" sz="2400" dirty="0">
                <a:latin typeface="+mj-lt"/>
                <a:cs typeface="Times New Roman" pitchFamily="18" charset="0"/>
              </a:rPr>
              <a:t>: https://react.dev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>
                <a:latin typeface="+mj-lt"/>
                <a:cs typeface="Times New Roman" pitchFamily="18" charset="0"/>
              </a:rPr>
              <a:t>Node </a:t>
            </a:r>
            <a:r>
              <a:rPr lang="en-US" sz="2400" dirty="0" err="1">
                <a:latin typeface="+mj-lt"/>
                <a:cs typeface="Times New Roman" pitchFamily="18" charset="0"/>
              </a:rPr>
              <a:t>js</a:t>
            </a:r>
            <a:r>
              <a:rPr lang="en-US" sz="2400" dirty="0">
                <a:latin typeface="+mj-lt"/>
                <a:cs typeface="Times New Roman" pitchFamily="18" charset="0"/>
              </a:rPr>
              <a:t>: https://nodejs.org/en</a:t>
            </a:r>
          </a:p>
          <a:p>
            <a:pPr algn="l">
              <a:buFont typeface="Arial" pitchFamily="34" charset="0"/>
              <a:buChar char="•"/>
            </a:pPr>
            <a:r>
              <a:rPr lang="en-US" sz="2400" dirty="0">
                <a:latin typeface="+mj-lt"/>
                <a:cs typeface="Times New Roman" pitchFamily="18" charset="0"/>
              </a:rPr>
              <a:t>MySQL: </a:t>
            </a:r>
            <a:r>
              <a:rPr lang="en-US" sz="2400" dirty="0">
                <a:latin typeface="+mj-lt"/>
                <a:cs typeface="Times New Roman" pitchFamily="18" charset="0"/>
                <a:hlinkClick r:id="rId2"/>
              </a:rPr>
              <a:t>https://dev.mysql.com/doc/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dirty="0">
                <a:latin typeface="+mj-lt"/>
                <a:cs typeface="Times New Roman" pitchFamily="18" charset="0"/>
              </a:rPr>
              <a:t>W3schools: </a:t>
            </a:r>
            <a:r>
              <a:rPr lang="en-US" sz="2400" dirty="0">
                <a:latin typeface="+mj-lt"/>
                <a:cs typeface="Times New Roman" pitchFamily="18" charset="0"/>
                <a:hlinkClick r:id="rId3"/>
              </a:rPr>
              <a:t>https://www.w3schools.com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US" sz="2400" dirty="0">
                <a:latin typeface="+mj-lt"/>
                <a:cs typeface="Times New Roman" pitchFamily="18" charset="0"/>
              </a:rPr>
              <a:t>Geek for geeks: https://www.geeksforgeeks.org</a:t>
            </a:r>
          </a:p>
          <a:p>
            <a:pPr algn="l"/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96023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0CD100-9E0B-B53F-436E-5696BC04E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4000" y="371475"/>
            <a:ext cx="9144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3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4446-9D1E-4C58-ABCD-D815D679E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452" y="-101504"/>
            <a:ext cx="5934949" cy="1829338"/>
          </a:xfrm>
        </p:spPr>
        <p:txBody>
          <a:bodyPr/>
          <a:lstStyle/>
          <a:p>
            <a:r>
              <a:rPr lang="en-US" dirty="0"/>
              <a:t>CONTRIBUTORS :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03820015-A296-0A15-7C15-83EE81223D1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824" b="1824"/>
          <a:stretch>
            <a:fillRect/>
          </a:stretch>
        </p:blipFill>
        <p:spPr>
          <a:xfrm>
            <a:off x="1280160" y="1965688"/>
            <a:ext cx="5606415" cy="359814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0A199-A440-D791-7BE5-AFEDEDE35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86625" y="1631915"/>
            <a:ext cx="3625215" cy="3931920"/>
          </a:xfrm>
        </p:spPr>
        <p:txBody>
          <a:bodyPr>
            <a:normAutofit/>
          </a:bodyPr>
          <a:lstStyle/>
          <a:p>
            <a:r>
              <a:rPr lang="en-US" sz="2000" dirty="0"/>
              <a:t> PRIYANSH ARORA </a:t>
            </a:r>
          </a:p>
          <a:p>
            <a:pPr algn="ctr"/>
            <a:r>
              <a:rPr lang="en-US" sz="2000" dirty="0"/>
              <a:t>     (2210990684)</a:t>
            </a:r>
          </a:p>
          <a:p>
            <a:r>
              <a:rPr lang="en-US" sz="2000" dirty="0"/>
              <a:t>PALAK BISHT</a:t>
            </a:r>
          </a:p>
          <a:p>
            <a:pPr algn="ctr"/>
            <a:r>
              <a:rPr lang="en-US" sz="2000" dirty="0"/>
              <a:t>(2210990631)</a:t>
            </a:r>
          </a:p>
          <a:p>
            <a:r>
              <a:rPr lang="en-US" sz="2000" dirty="0"/>
              <a:t>PRANAV MANGAL  </a:t>
            </a:r>
          </a:p>
          <a:p>
            <a:pPr algn="ctr"/>
            <a:r>
              <a:rPr lang="en-US" sz="2000" dirty="0"/>
              <a:t>(2210990995)</a:t>
            </a:r>
          </a:p>
          <a:p>
            <a:pPr algn="ctr"/>
            <a:r>
              <a:rPr lang="en-US" sz="2000" dirty="0"/>
              <a:t>Pranav Gupta</a:t>
            </a:r>
          </a:p>
          <a:p>
            <a:pPr algn="ctr"/>
            <a:r>
              <a:rPr lang="en-US" sz="2000" dirty="0"/>
              <a:t>(2210990666)</a:t>
            </a:r>
          </a:p>
        </p:txBody>
      </p:sp>
    </p:spTree>
    <p:extLst>
      <p:ext uri="{BB962C8B-B14F-4D97-AF65-F5344CB8AC3E}">
        <p14:creationId xmlns:p14="http://schemas.microsoft.com/office/powerpoint/2010/main" val="73967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F20B-9199-D869-B67F-DFDC636E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1575"/>
            <a:ext cx="10353762" cy="970450"/>
          </a:xfrm>
        </p:spPr>
        <p:txBody>
          <a:bodyPr/>
          <a:lstStyle/>
          <a:p>
            <a:r>
              <a:rPr lang="en-US" u="sng" dirty="0"/>
              <a:t>TABLE  OF  CONTENT 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34FDA-203F-E71E-A91F-A63603175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89586"/>
            <a:ext cx="10353762" cy="4058751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 Introduction</a:t>
            </a:r>
          </a:p>
          <a:p>
            <a:r>
              <a:rPr lang="en-US" sz="2400" dirty="0"/>
              <a:t>Objectives</a:t>
            </a:r>
          </a:p>
          <a:p>
            <a:r>
              <a:rPr lang="en-US" sz="2400" dirty="0"/>
              <a:t>Problem Statement</a:t>
            </a:r>
          </a:p>
          <a:p>
            <a:r>
              <a:rPr lang="en-US" sz="2400" dirty="0"/>
              <a:t>Market Competitors</a:t>
            </a:r>
          </a:p>
          <a:p>
            <a:r>
              <a:rPr lang="en-US" sz="2400" dirty="0"/>
              <a:t>Features</a:t>
            </a:r>
          </a:p>
          <a:p>
            <a:r>
              <a:rPr lang="en-US" sz="2400" dirty="0"/>
              <a:t>Upcoming Features</a:t>
            </a:r>
          </a:p>
          <a:p>
            <a:r>
              <a:rPr lang="en-US" sz="2400" dirty="0"/>
              <a:t>Technical Stack </a:t>
            </a:r>
          </a:p>
          <a:p>
            <a:r>
              <a:rPr lang="en-US" sz="2400" dirty="0"/>
              <a:t>Technical Nodes</a:t>
            </a:r>
          </a:p>
          <a:p>
            <a:r>
              <a:rPr lang="en-US" sz="2400" dirty="0"/>
              <a:t>Source Code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6581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61E6-8DFC-D5FB-9A4D-6D0ED34D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INTRODUCTION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FC415-72CE-FF1C-600B-541EE9923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This project focuses on developing the back end of an e-commerce website. The back end is crucial for managing the server, database, and application logic, ensuring seamless operations for an online store.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35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36F0-524B-3676-CD2D-0300AFA6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F1557-35C7-C7B8-D74B-770BCC317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</a:rPr>
              <a:t>User-Friendly Interface</a:t>
            </a:r>
          </a:p>
          <a:p>
            <a:r>
              <a:rPr lang="en-IN" sz="2800" b="0" i="0" dirty="0">
                <a:effectLst/>
              </a:rPr>
              <a:t>Ensure Security and Trust</a:t>
            </a:r>
          </a:p>
          <a:p>
            <a:r>
              <a:rPr lang="en-US" sz="2800" dirty="0">
                <a:effectLst/>
              </a:rPr>
              <a:t>Scalability and Performance</a:t>
            </a:r>
          </a:p>
          <a:p>
            <a:r>
              <a:rPr lang="en-IN" sz="2800" b="0" i="0" dirty="0">
                <a:effectLst/>
              </a:rPr>
              <a:t>Build Brand Awareness</a:t>
            </a:r>
          </a:p>
          <a:p>
            <a:r>
              <a:rPr lang="en-IN" sz="2800" b="0" i="0" dirty="0">
                <a:effectLst/>
              </a:rPr>
              <a:t>Adapt to Technological Trends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8839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BD49-15A7-68E2-C342-54F266155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B7320-E4FE-4386-0767-0FA556942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Develop an e-commerce website to enhance brand visibility by showcasing products and enabling online purchases.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Provide a seamless shopping experience for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Create a visually appealing, user-friendly, and secure platform that efficiently manages customer inquiries and orders.</a:t>
            </a:r>
          </a:p>
        </p:txBody>
      </p:sp>
    </p:spTree>
    <p:extLst>
      <p:ext uri="{BB962C8B-B14F-4D97-AF65-F5344CB8AC3E}">
        <p14:creationId xmlns:p14="http://schemas.microsoft.com/office/powerpoint/2010/main" val="2867723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532C-2DEE-3BA7-92D1-D5317DF4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0CFE8-1A49-3B62-C88D-AA9C9DCC4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Authentication and Security</a:t>
            </a:r>
            <a:endParaRPr lang="en-I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 </a:t>
            </a:r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Scalability and Flexibility</a:t>
            </a:r>
          </a:p>
          <a:p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 Options</a:t>
            </a:r>
          </a:p>
          <a:p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and </a:t>
            </a:r>
            <a:r>
              <a:rPr lang="en-IN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Catalog</a:t>
            </a:r>
            <a:r>
              <a:rPr lang="en-I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Management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74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94F0-E646-92B3-5600-8DFC1614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UPCOMING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BC892-5243-E616-C75B-61F92DF0B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 Front End Integration</a:t>
            </a:r>
          </a:p>
          <a:p>
            <a:r>
              <a:rPr lang="en-US" sz="2800" dirty="0"/>
              <a:t>Responsive and adaptive design</a:t>
            </a:r>
          </a:p>
          <a:p>
            <a:r>
              <a:rPr lang="en-US" sz="2800" dirty="0"/>
              <a:t>Enhanced security features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281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CCD2-3D86-78F2-3BA3-3EA29301D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A2086-1F16-7E09-B731-FB3E43335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FRONT END  :       HTML , CSS , JS</a:t>
            </a:r>
          </a:p>
          <a:p>
            <a:r>
              <a:rPr lang="en-US" sz="2400" dirty="0"/>
              <a:t>BACK END     :       NODE.JS , EXPRESS.JS</a:t>
            </a:r>
          </a:p>
          <a:p>
            <a:r>
              <a:rPr lang="en-US" sz="2400" dirty="0"/>
              <a:t>DATABASE    :        MONGODB</a:t>
            </a:r>
          </a:p>
          <a:p>
            <a:r>
              <a:rPr lang="en-US" sz="2400" dirty="0"/>
              <a:t>OTHER-TOOL :       VERSION CONTROL(GIT)</a:t>
            </a:r>
          </a:p>
        </p:txBody>
      </p:sp>
    </p:spTree>
    <p:extLst>
      <p:ext uri="{BB962C8B-B14F-4D97-AF65-F5344CB8AC3E}">
        <p14:creationId xmlns:p14="http://schemas.microsoft.com/office/powerpoint/2010/main" val="3119301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">
      <a:majorFont>
        <a:latin typeface="Calibri"/>
        <a:ea typeface=""/>
        <a:cs typeface=""/>
      </a:majorFont>
      <a:minorFont>
        <a:latin typeface="Candara"/>
        <a:ea typeface=""/>
        <a:cs typeface=""/>
      </a:minorFont>
    </a:fontScheme>
    <a:fmtScheme name="Glow Edge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593</TotalTime>
  <Words>379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Candara</vt:lpstr>
      <vt:lpstr>Wingdings 2</vt:lpstr>
      <vt:lpstr>Slate</vt:lpstr>
      <vt:lpstr>E-COMMERCE WEBSITE</vt:lpstr>
      <vt:lpstr>CONTRIBUTORS :</vt:lpstr>
      <vt:lpstr>TABLE  OF  CONTENT :</vt:lpstr>
      <vt:lpstr>INTRODUCTION</vt:lpstr>
      <vt:lpstr>OBJECTIVE</vt:lpstr>
      <vt:lpstr>PROBLEM STATEMENT</vt:lpstr>
      <vt:lpstr>FEATURES</vt:lpstr>
      <vt:lpstr>UPCOMING FEATURES</vt:lpstr>
      <vt:lpstr>TECHNOLOGY STACK</vt:lpstr>
      <vt:lpstr>TECHNICAL NODES</vt:lpstr>
      <vt:lpstr>Source Code </vt:lpstr>
      <vt:lpstr>PowerPoint Presentation</vt:lpstr>
      <vt:lpstr>PowerPoint Presentation</vt:lpstr>
      <vt:lpstr>PowerPoint Presentation</vt:lpstr>
      <vt:lpstr>REFRENCES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PALAK BISHT</dc:creator>
  <cp:lastModifiedBy>Priyansh arora</cp:lastModifiedBy>
  <cp:revision>8</cp:revision>
  <dcterms:created xsi:type="dcterms:W3CDTF">2024-08-03T02:12:29Z</dcterms:created>
  <dcterms:modified xsi:type="dcterms:W3CDTF">2025-03-06T06:16:57Z</dcterms:modified>
</cp:coreProperties>
</file>