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68B1-574E-4E17-884F-7934BE9DB4D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65BC-6A47-4B06-BBEE-4046F231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26268" y="1628800"/>
            <a:ext cx="80343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CanBus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129821" y="2924944"/>
            <a:ext cx="151216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Configuration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853344" y="1954992"/>
            <a:ext cx="108012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CanFrame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3645024"/>
            <a:ext cx="195900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CanFrameDefination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82375" y="4365144"/>
            <a:ext cx="152572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FilehandlerKcd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886886" y="4708376"/>
            <a:ext cx="192645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CanSignalDefination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19672" y="2780928"/>
            <a:ext cx="2664296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SocketCanRawInterface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732512" y="3797424"/>
            <a:ext cx="195900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CanFrameDefination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884912" y="3949824"/>
            <a:ext cx="195900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CanFrameDefination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037312" y="4102224"/>
            <a:ext cx="195900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CanFrameDefination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039286" y="4860776"/>
            <a:ext cx="192645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CanSignalDefination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191686" y="5013176"/>
            <a:ext cx="192645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CanSignalDefination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344086" y="5165576"/>
            <a:ext cx="192645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CanSignalDefination</a:t>
            </a:r>
            <a:endParaRPr lang="en-US" sz="1600" dirty="0"/>
          </a:p>
        </p:txBody>
      </p:sp>
      <p:cxnSp>
        <p:nvCxnSpPr>
          <p:cNvPr id="3" name="Straight Connector 2"/>
          <p:cNvCxnSpPr>
            <a:stCxn id="16" idx="2"/>
            <a:endCxn id="12" idx="0"/>
          </p:cNvCxnSpPr>
          <p:nvPr/>
        </p:nvCxnSpPr>
        <p:spPr>
          <a:xfrm flipH="1">
            <a:off x="6850114" y="4462224"/>
            <a:ext cx="166700" cy="2461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2"/>
          </p:cNvCxnSpPr>
          <p:nvPr/>
        </p:nvCxnSpPr>
        <p:spPr>
          <a:xfrm>
            <a:off x="7016814" y="4462224"/>
            <a:ext cx="0" cy="3985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2"/>
            <a:endCxn id="18" idx="0"/>
          </p:cNvCxnSpPr>
          <p:nvPr/>
        </p:nvCxnSpPr>
        <p:spPr>
          <a:xfrm>
            <a:off x="7016814" y="4462224"/>
            <a:ext cx="138100" cy="5509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  <a:endCxn id="19" idx="0"/>
          </p:cNvCxnSpPr>
          <p:nvPr/>
        </p:nvCxnSpPr>
        <p:spPr>
          <a:xfrm>
            <a:off x="7016814" y="4462224"/>
            <a:ext cx="290500" cy="7033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0" idx="0"/>
          </p:cNvCxnSpPr>
          <p:nvPr/>
        </p:nvCxnSpPr>
        <p:spPr>
          <a:xfrm>
            <a:off x="5885905" y="3284944"/>
            <a:ext cx="673709" cy="3600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4" idx="0"/>
          </p:cNvCxnSpPr>
          <p:nvPr/>
        </p:nvCxnSpPr>
        <p:spPr>
          <a:xfrm>
            <a:off x="5885905" y="3284944"/>
            <a:ext cx="826109" cy="512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7" idx="2"/>
          </p:cNvCxnSpPr>
          <p:nvPr/>
        </p:nvCxnSpPr>
        <p:spPr>
          <a:xfrm flipH="1" flipV="1">
            <a:off x="5885905" y="3284944"/>
            <a:ext cx="1130909" cy="8172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15" idx="0"/>
          </p:cNvCxnSpPr>
          <p:nvPr/>
        </p:nvCxnSpPr>
        <p:spPr>
          <a:xfrm>
            <a:off x="5885905" y="3284944"/>
            <a:ext cx="978509" cy="6648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7" idx="2"/>
          </p:cNvCxnSpPr>
          <p:nvPr/>
        </p:nvCxnSpPr>
        <p:spPr>
          <a:xfrm flipV="1">
            <a:off x="4745240" y="3284944"/>
            <a:ext cx="1140665" cy="1080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7" idx="0"/>
          </p:cNvCxnSpPr>
          <p:nvPr/>
        </p:nvCxnSpPr>
        <p:spPr>
          <a:xfrm>
            <a:off x="4427984" y="1988840"/>
            <a:ext cx="1457921" cy="9361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0"/>
            <a:endCxn id="5" idx="2"/>
          </p:cNvCxnSpPr>
          <p:nvPr/>
        </p:nvCxnSpPr>
        <p:spPr>
          <a:xfrm flipV="1">
            <a:off x="3167844" y="1988840"/>
            <a:ext cx="1260140" cy="2880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0"/>
            <a:endCxn id="5" idx="2"/>
          </p:cNvCxnSpPr>
          <p:nvPr/>
        </p:nvCxnSpPr>
        <p:spPr>
          <a:xfrm flipV="1">
            <a:off x="2951820" y="1988840"/>
            <a:ext cx="1476164" cy="7920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5696" y="2276872"/>
            <a:ext cx="2664296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SocketCanBcmInterface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159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Semcon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Berg</dc:creator>
  <cp:lastModifiedBy>Jonas Berg</cp:lastModifiedBy>
  <cp:revision>6</cp:revision>
  <dcterms:created xsi:type="dcterms:W3CDTF">2015-09-22T07:36:26Z</dcterms:created>
  <dcterms:modified xsi:type="dcterms:W3CDTF">2015-09-22T18:22:50Z</dcterms:modified>
</cp:coreProperties>
</file>