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260" r:id="rId6"/>
    <p:sldId id="258" r:id="rId7"/>
    <p:sldId id="296" r:id="rId8"/>
    <p:sldId id="274" r:id="rId9"/>
    <p:sldId id="300" r:id="rId10"/>
    <p:sldId id="301" r:id="rId11"/>
    <p:sldId id="302" r:id="rId12"/>
    <p:sldId id="303" r:id="rId13"/>
    <p:sldId id="304" r:id="rId14"/>
    <p:sldId id="305" r:id="rId15"/>
    <p:sldId id="306" r:id="rId16"/>
    <p:sldId id="307" r:id="rId17"/>
    <p:sldId id="265" r:id="rId18"/>
    <p:sldId id="267" r:id="rId19"/>
    <p:sldId id="264" r:id="rId20"/>
    <p:sldId id="289" r:id="rId21"/>
    <p:sldId id="268" r:id="rId22"/>
    <p:sldId id="270" r:id="rId23"/>
    <p:sldId id="297" r:id="rId24"/>
    <p:sldId id="271" r:id="rId25"/>
    <p:sldId id="276" r:id="rId26"/>
    <p:sldId id="279" r:id="rId27"/>
    <p:sldId id="298" r:id="rId28"/>
    <p:sldId id="280" r:id="rId29"/>
    <p:sldId id="295" r:id="rId30"/>
  </p:sldIdLst>
  <p:sldSz cx="12190095" cy="685927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D5CC"/>
    <a:srgbClr val="068380"/>
    <a:srgbClr val="E9FDF6"/>
    <a:srgbClr val="E6E6E6"/>
    <a:srgbClr val="2683C6"/>
    <a:srgbClr val="007FA2"/>
    <a:srgbClr val="27CE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6" d="100"/>
          <a:sy n="86" d="100"/>
        </p:scale>
        <p:origin x="466" y="72"/>
      </p:cViewPr>
      <p:guideLst>
        <p:guide orient="horz" pos="2161"/>
        <p:guide pos="3840"/>
      </p:guideLst>
    </p:cSldViewPr>
  </p:slideViewPr>
  <p:notesTextViewPr>
    <p:cViewPr>
      <p:scale>
        <a:sx n="1" d="1"/>
        <a:sy n="1" d="1"/>
      </p:scale>
      <p:origin x="0" y="0"/>
    </p:cViewPr>
  </p:notesTextViewPr>
  <p:sorterViewPr>
    <p:cViewPr>
      <p:scale>
        <a:sx n="79" d="100"/>
        <a:sy n="7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3138F-F52E-484C-B884-49A581B153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28220-1AAA-47CF-9C8C-61AD75205C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622"/>
            <a:ext cx="9142810" cy="2388153"/>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3802" y="3602871"/>
            <a:ext cx="9142810" cy="165614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C8429CC-5182-44D1-81D8-551634D16B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0A77CA-71F1-4444-907C-09C14E6578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C8429CC-5182-44D1-81D8-551634D16B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0A77CA-71F1-4444-907C-09C14E6578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5" y="365211"/>
            <a:ext cx="2628558" cy="581318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092" y="365211"/>
            <a:ext cx="7733293" cy="581318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C8429CC-5182-44D1-81D8-551634D16B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0A77CA-71F1-4444-907C-09C14E6578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C8429CC-5182-44D1-81D8-551634D16B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0A77CA-71F1-4444-907C-09C14E6578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5"/>
            <a:ext cx="10514231" cy="2853398"/>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742"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C8429CC-5182-44D1-81D8-551634D16B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0A77CA-71F1-4444-907C-09C14E6578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091" y="1826048"/>
            <a:ext cx="5180926" cy="435234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1396" y="1826048"/>
            <a:ext cx="5180926" cy="435234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C8429CC-5182-44D1-81D8-551634D16B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0A77CA-71F1-4444-907C-09C14E6578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679" y="365210"/>
            <a:ext cx="10514231" cy="1325870"/>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680" y="1681552"/>
            <a:ext cx="5157115"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680" y="2505655"/>
            <a:ext cx="5157115" cy="3685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1397" y="1681552"/>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1397" y="2505655"/>
            <a:ext cx="5182513" cy="3685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C8429CC-5182-44D1-81D8-551634D16B0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0A77CA-71F1-4444-907C-09C14E6578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C8429CC-5182-44D1-81D8-551634D16B0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0A77CA-71F1-4444-907C-09C14E6578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429CC-5182-44D1-81D8-551634D16B0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C0A77CA-71F1-4444-907C-09C14E6578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2513" y="987655"/>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C8429CC-5182-44D1-81D8-551634D16B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0A77CA-71F1-4444-907C-09C14E6578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2513" y="987655"/>
            <a:ext cx="6171397" cy="487475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C8429CC-5182-44D1-81D8-551634D16B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0A77CA-71F1-4444-907C-09C14E6578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91" y="365210"/>
            <a:ext cx="10514231" cy="1325870"/>
          </a:xfrm>
          <a:prstGeom prst="rect">
            <a:avLst/>
          </a:prstGeom>
        </p:spPr>
        <p:txBody>
          <a:bodyPr vert="horz" lIns="121917" tIns="60958" rIns="121917" bIns="60958"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091" y="1826048"/>
            <a:ext cx="10514231" cy="4352346"/>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091" y="6357822"/>
            <a:ext cx="2742843" cy="365210"/>
          </a:xfrm>
          <a:prstGeom prst="rect">
            <a:avLst/>
          </a:prstGeom>
        </p:spPr>
        <p:txBody>
          <a:bodyPr vert="horz" lIns="121917" tIns="60958" rIns="121917" bIns="60958" rtlCol="0" anchor="ctr"/>
          <a:lstStyle>
            <a:lvl1pPr algn="l">
              <a:defRPr sz="1200">
                <a:solidFill>
                  <a:schemeClr val="tx1">
                    <a:tint val="75000"/>
                  </a:schemeClr>
                </a:solidFill>
              </a:defRPr>
            </a:lvl1pPr>
          </a:lstStyle>
          <a:p>
            <a:fld id="{EC8429CC-5182-44D1-81D8-551634D16B01}" type="datetimeFigureOut">
              <a:rPr lang="zh-CN" altLang="en-US" smtClean="0"/>
            </a:fld>
            <a:endParaRPr lang="zh-CN" altLang="en-US"/>
          </a:p>
        </p:txBody>
      </p:sp>
      <p:sp>
        <p:nvSpPr>
          <p:cNvPr id="5" name="Footer Placeholder 4"/>
          <p:cNvSpPr>
            <a:spLocks noGrp="1"/>
          </p:cNvSpPr>
          <p:nvPr>
            <p:ph type="ftr" sz="quarter" idx="3"/>
          </p:nvPr>
        </p:nvSpPr>
        <p:spPr>
          <a:xfrm>
            <a:off x="4038075" y="6357822"/>
            <a:ext cx="4114264" cy="365210"/>
          </a:xfrm>
          <a:prstGeom prst="rect">
            <a:avLst/>
          </a:prstGeom>
        </p:spPr>
        <p:txBody>
          <a:bodyPr vert="horz" lIns="121917" tIns="60958" rIns="121917" bIns="60958"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09479" y="6357822"/>
            <a:ext cx="2742843" cy="365210"/>
          </a:xfrm>
          <a:prstGeom prst="rect">
            <a:avLst/>
          </a:prstGeom>
        </p:spPr>
        <p:txBody>
          <a:bodyPr vert="horz" lIns="121917" tIns="60958" rIns="121917" bIns="60958" rtlCol="0" anchor="ctr"/>
          <a:lstStyle>
            <a:lvl1pPr algn="r">
              <a:defRPr sz="1200">
                <a:solidFill>
                  <a:schemeClr val="tx1">
                    <a:tint val="75000"/>
                  </a:schemeClr>
                </a:solidFill>
              </a:defRPr>
            </a:lvl1pPr>
          </a:lstStyle>
          <a:p>
            <a:fld id="{7C0A77CA-71F1-4444-907C-09C14E6578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grpSp>
        <p:nvGrpSpPr>
          <p:cNvPr id="12" name="组合 11"/>
          <p:cNvGrpSpPr/>
          <p:nvPr/>
        </p:nvGrpSpPr>
        <p:grpSpPr>
          <a:xfrm>
            <a:off x="-30010" y="-435267"/>
            <a:ext cx="1931381" cy="7730119"/>
            <a:chOff x="-30010" y="-435267"/>
            <a:chExt cx="3262308" cy="7730119"/>
          </a:xfrm>
        </p:grpSpPr>
        <p:sp>
          <p:nvSpPr>
            <p:cNvPr id="15" name="等腰三角形 14"/>
            <p:cNvSpPr/>
            <p:nvPr/>
          </p:nvSpPr>
          <p:spPr>
            <a:xfrm rot="5400000">
              <a:off x="-2248911" y="1813644"/>
              <a:ext cx="7730119" cy="3232298"/>
            </a:xfrm>
            <a:prstGeom prst="triangle">
              <a:avLst/>
            </a:prstGeom>
            <a:solidFill>
              <a:srgbClr val="E9FDF6">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5400000">
              <a:off x="-1449956" y="2345871"/>
              <a:ext cx="4983891" cy="20839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1025248" y="2672646"/>
              <a:ext cx="3420906" cy="1430429"/>
            </a:xfrm>
            <a:prstGeom prst="triangl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10289039" y="-341482"/>
            <a:ext cx="1914539" cy="7730119"/>
            <a:chOff x="7097623" y="-740067"/>
            <a:chExt cx="3262308" cy="7730119"/>
          </a:xfrm>
        </p:grpSpPr>
        <p:sp>
          <p:nvSpPr>
            <p:cNvPr id="16" name="等腰三角形 15"/>
            <p:cNvSpPr/>
            <p:nvPr/>
          </p:nvSpPr>
          <p:spPr>
            <a:xfrm rot="5400000">
              <a:off x="4878722" y="1508844"/>
              <a:ext cx="7730119" cy="3232298"/>
            </a:xfrm>
            <a:prstGeom prst="triangle">
              <a:avLst/>
            </a:prstGeom>
            <a:solidFill>
              <a:srgbClr val="E9FD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a:off x="5677677" y="2041071"/>
              <a:ext cx="4983891" cy="20839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6102385" y="2367846"/>
              <a:ext cx="3420906" cy="1430429"/>
            </a:xfrm>
            <a:prstGeom prst="triangl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a:off x="3355422" y="852254"/>
            <a:ext cx="5493243" cy="4724796"/>
          </a:xfrm>
          <a:prstGeom prst="triangle">
            <a:avLst/>
          </a:prstGeom>
          <a:solidFill>
            <a:srgbClr val="E9FDF6">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V="1">
            <a:off x="3368289" y="1660695"/>
            <a:ext cx="5493243" cy="4643835"/>
          </a:xfrm>
          <a:prstGeom prst="triangle">
            <a:avLst/>
          </a:prstGeom>
          <a:solidFill>
            <a:srgbClr val="E9FDF6">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a:off x="5679481" y="5577050"/>
            <a:ext cx="841828" cy="7274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0800000">
            <a:off x="5918398" y="5712981"/>
            <a:ext cx="393019" cy="339634"/>
          </a:xfrm>
          <a:prstGeom prst="triangle">
            <a:avLst/>
          </a:prstGeom>
          <a:solidFill>
            <a:srgbClr val="E9FD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a:off x="4105664" y="1282538"/>
            <a:ext cx="3817257" cy="774485"/>
          </a:xfrm>
          <a:prstGeom prst="roundRect">
            <a:avLst>
              <a:gd name="adj" fmla="val 50000"/>
            </a:avLst>
          </a:prstGeom>
          <a:solidFill>
            <a:srgbClr val="A7D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690720" y="1422799"/>
            <a:ext cx="2637205" cy="553994"/>
          </a:xfrm>
          <a:prstGeom prst="rect">
            <a:avLst/>
          </a:prstGeom>
          <a:noFill/>
          <a:ln w="19050">
            <a:noFill/>
          </a:ln>
        </p:spPr>
        <p:txBody>
          <a:bodyPr wrap="square" lIns="121917" tIns="60958" rIns="121917" bIns="60958" rtlCol="0">
            <a:spAutoFit/>
          </a:bodyPr>
          <a:lstStyle/>
          <a:p>
            <a:pPr algn="dist"/>
            <a:r>
              <a:rPr lang="en-US" altLang="zh-CN" sz="2800" spc="400" dirty="0">
                <a:solidFill>
                  <a:schemeClr val="bg1"/>
                </a:solidFill>
                <a:latin typeface="微软雅黑" panose="020B0503020204020204" pitchFamily="34" charset="-122"/>
                <a:ea typeface="微软雅黑" panose="020B0503020204020204" pitchFamily="34" charset="-122"/>
              </a:rPr>
              <a:t>Git</a:t>
            </a:r>
            <a:r>
              <a:rPr lang="zh-CN" altLang="en-US" sz="2800" spc="400" dirty="0">
                <a:solidFill>
                  <a:schemeClr val="bg1"/>
                </a:solidFill>
                <a:latin typeface="微软雅黑" panose="020B0503020204020204" pitchFamily="34" charset="-122"/>
                <a:ea typeface="微软雅黑" panose="020B0503020204020204" pitchFamily="34" charset="-122"/>
              </a:rPr>
              <a:t>学习分享</a:t>
            </a:r>
            <a:endParaRPr lang="zh-CN" altLang="en-US" sz="2800" spc="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by="(-#ppt_w*2)" calcmode="lin" valueType="num">
                                      <p:cBhvr rctx="PPT">
                                        <p:cTn id="7" dur="500" autoRev="1" fill="hold">
                                          <p:stCondLst>
                                            <p:cond delay="0"/>
                                          </p:stCondLst>
                                        </p:cTn>
                                        <p:tgtEl>
                                          <p:spTgt spid="25"/>
                                        </p:tgtEl>
                                        <p:attrNameLst>
                                          <p:attrName>ppt_w</p:attrName>
                                        </p:attrNameLst>
                                      </p:cBhvr>
                                    </p:anim>
                                    <p:anim by="(#ppt_w*0.50)" calcmode="lin" valueType="num">
                                      <p:cBhvr>
                                        <p:cTn id="8" dur="500" decel="50000" autoRev="1" fill="hold">
                                          <p:stCondLst>
                                            <p:cond delay="0"/>
                                          </p:stCondLst>
                                        </p:cTn>
                                        <p:tgtEl>
                                          <p:spTgt spid="25"/>
                                        </p:tgtEl>
                                        <p:attrNameLst>
                                          <p:attrName>ppt_x</p:attrName>
                                        </p:attrNameLst>
                                      </p:cBhvr>
                                    </p:anim>
                                    <p:anim from="(-#ppt_h/2)" to="(#ppt_y)" calcmode="lin" valueType="num">
                                      <p:cBhvr>
                                        <p:cTn id="9" dur="1000" fill="hold">
                                          <p:stCondLst>
                                            <p:cond delay="0"/>
                                          </p:stCondLst>
                                        </p:cTn>
                                        <p:tgtEl>
                                          <p:spTgt spid="25"/>
                                        </p:tgtEl>
                                        <p:attrNameLst>
                                          <p:attrName>ppt_y</p:attrName>
                                        </p:attrNameLst>
                                      </p:cBhvr>
                                    </p:anim>
                                    <p:animRot by="21600000">
                                      <p:cBhvr>
                                        <p:cTn id="10" dur="1000"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88334" y="133048"/>
            <a:ext cx="287957" cy="287973"/>
            <a:chOff x="624979" y="908720"/>
            <a:chExt cx="288032" cy="288032"/>
          </a:xfrm>
        </p:grpSpPr>
        <p:cxnSp>
          <p:nvCxnSpPr>
            <p:cNvPr id="24" name="直接连接符 2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Git</a:t>
            </a: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安装及注意事项</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88334" y="133048"/>
            <a:ext cx="287957" cy="287973"/>
            <a:chOff x="624979" y="908720"/>
            <a:chExt cx="288032" cy="288032"/>
          </a:xfrm>
        </p:grpSpPr>
        <p:cxnSp>
          <p:nvCxnSpPr>
            <p:cNvPr id="24" name="直接连接符 2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Git</a:t>
            </a: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安装及注意事项</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88334" y="133048"/>
            <a:ext cx="287957" cy="287973"/>
            <a:chOff x="624979" y="908720"/>
            <a:chExt cx="288032" cy="288032"/>
          </a:xfrm>
        </p:grpSpPr>
        <p:cxnSp>
          <p:nvCxnSpPr>
            <p:cNvPr id="24" name="直接连接符 2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Git</a:t>
            </a: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安装及注意事项</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88334" y="133048"/>
            <a:ext cx="287957" cy="287973"/>
            <a:chOff x="624979" y="908720"/>
            <a:chExt cx="288032" cy="288032"/>
          </a:xfrm>
        </p:grpSpPr>
        <p:cxnSp>
          <p:nvCxnSpPr>
            <p:cNvPr id="24" name="直接连接符 2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Git</a:t>
            </a: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安装及注意事项</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88334" y="133048"/>
            <a:ext cx="287957" cy="287973"/>
            <a:chOff x="624979" y="908720"/>
            <a:chExt cx="288032" cy="288032"/>
          </a:xfrm>
        </p:grpSpPr>
        <p:cxnSp>
          <p:nvCxnSpPr>
            <p:cNvPr id="24" name="直接连接符 2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Git</a:t>
            </a: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安装及注意事项</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4743745" y="1947012"/>
            <a:ext cx="3491591" cy="4061647"/>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3"/>
          </a:solidFill>
          <a:ln>
            <a:noFill/>
          </a:ln>
        </p:spPr>
        <p:txBody>
          <a:bodyPr lIns="121914" tIns="60957" rIns="121914" bIns="60957"/>
          <a:lstStyle/>
          <a:p>
            <a:endParaRPr lang="zh-CN" altLang="en-US">
              <a:solidFill>
                <a:schemeClr val="tx1">
                  <a:lumMod val="65000"/>
                  <a:lumOff val="35000"/>
                </a:schemeClr>
              </a:solidFill>
            </a:endParaRPr>
          </a:p>
        </p:txBody>
      </p:sp>
      <p:sp>
        <p:nvSpPr>
          <p:cNvPr id="3" name="橢圓 4"/>
          <p:cNvSpPr/>
          <p:nvPr/>
        </p:nvSpPr>
        <p:spPr>
          <a:xfrm>
            <a:off x="4130073" y="2444657"/>
            <a:ext cx="950135" cy="948707"/>
          </a:xfrm>
          <a:prstGeom prst="ellipse">
            <a:avLst/>
          </a:prstGeom>
          <a:solidFill>
            <a:srgbClr val="A7D5CC"/>
          </a:solidFill>
          <a:ln w="25400" cap="flat" cmpd="sng" algn="ctr">
            <a:noFill/>
            <a:prstDash val="solid"/>
            <a:headEnd type="none" w="med" len="med"/>
            <a:tailEnd type="none" w="med" len="med"/>
          </a:ln>
          <a:effectLst/>
        </p:spPr>
        <p:txBody>
          <a:bodyPr lIns="121914" tIns="60957" rIns="121914" bIns="60957"/>
          <a:lstStyle/>
          <a:p>
            <a:pPr marL="311785" indent="-311785" fontAlgn="auto">
              <a:lnSpc>
                <a:spcPct val="95000"/>
              </a:lnSpc>
              <a:spcBef>
                <a:spcPct val="50000"/>
              </a:spcBef>
              <a:spcAft>
                <a:spcPct val="35000"/>
              </a:spcAft>
              <a:buClr>
                <a:srgbClr val="678BA8"/>
              </a:buClr>
              <a:buFontTx/>
              <a:buChar char="•"/>
              <a:defRPr/>
            </a:pPr>
            <a:endParaRPr lang="zh-TW" altLang="en-US" sz="4300" kern="0" dirty="0">
              <a:solidFill>
                <a:schemeClr val="tx1">
                  <a:lumMod val="65000"/>
                  <a:lumOff val="35000"/>
                </a:schemeClr>
              </a:solidFill>
              <a:latin typeface="Arial" panose="020B0604020202020204"/>
              <a:ea typeface="Microsoft JhengHei" panose="020B0604030504040204" charset="-120"/>
            </a:endParaRPr>
          </a:p>
        </p:txBody>
      </p:sp>
      <p:sp>
        <p:nvSpPr>
          <p:cNvPr id="4" name="橢圓 6"/>
          <p:cNvSpPr/>
          <p:nvPr/>
        </p:nvSpPr>
        <p:spPr>
          <a:xfrm>
            <a:off x="6013417" y="1157128"/>
            <a:ext cx="950135" cy="950824"/>
          </a:xfrm>
          <a:prstGeom prst="ellipse">
            <a:avLst/>
          </a:prstGeom>
          <a:solidFill>
            <a:srgbClr val="A7D5CC"/>
          </a:solidFill>
          <a:ln w="25400" cap="flat" cmpd="sng" algn="ctr">
            <a:noFill/>
            <a:prstDash val="solid"/>
            <a:headEnd type="none" w="med" len="med"/>
            <a:tailEnd type="none" w="med" len="med"/>
          </a:ln>
          <a:effectLst/>
        </p:spPr>
        <p:txBody>
          <a:bodyPr lIns="121914" tIns="60957" rIns="121914" bIns="60957"/>
          <a:lstStyle/>
          <a:p>
            <a:pPr marL="311785" indent="-311785" fontAlgn="auto">
              <a:lnSpc>
                <a:spcPct val="95000"/>
              </a:lnSpc>
              <a:spcBef>
                <a:spcPct val="50000"/>
              </a:spcBef>
              <a:spcAft>
                <a:spcPct val="35000"/>
              </a:spcAft>
              <a:buClr>
                <a:srgbClr val="678BA8"/>
              </a:buClr>
              <a:buFontTx/>
              <a:buChar char="•"/>
              <a:defRPr/>
            </a:pPr>
            <a:endParaRPr lang="zh-TW" altLang="en-US" sz="4300" kern="0" dirty="0">
              <a:solidFill>
                <a:schemeClr val="tx1">
                  <a:lumMod val="65000"/>
                  <a:lumOff val="35000"/>
                </a:schemeClr>
              </a:solidFill>
              <a:latin typeface="Arial" panose="020B0604020202020204"/>
              <a:ea typeface="Microsoft JhengHei" panose="020B0604030504040204" charset="-120"/>
            </a:endParaRPr>
          </a:p>
        </p:txBody>
      </p:sp>
      <p:sp>
        <p:nvSpPr>
          <p:cNvPr id="5" name="橢圓 8"/>
          <p:cNvSpPr/>
          <p:nvPr/>
        </p:nvSpPr>
        <p:spPr>
          <a:xfrm>
            <a:off x="7759210" y="2768658"/>
            <a:ext cx="950137" cy="948707"/>
          </a:xfrm>
          <a:prstGeom prst="ellipse">
            <a:avLst/>
          </a:prstGeom>
          <a:solidFill>
            <a:srgbClr val="A7D5CC"/>
          </a:solidFill>
          <a:ln w="25400" cap="flat" cmpd="sng" algn="ctr">
            <a:noFill/>
            <a:prstDash val="solid"/>
            <a:headEnd type="none" w="med" len="med"/>
            <a:tailEnd type="none" w="med" len="med"/>
          </a:ln>
          <a:effectLst/>
        </p:spPr>
        <p:txBody>
          <a:bodyPr lIns="121914" tIns="60957" rIns="121914" bIns="60957"/>
          <a:lstStyle/>
          <a:p>
            <a:pPr marL="311785" indent="-311785" fontAlgn="auto">
              <a:lnSpc>
                <a:spcPct val="95000"/>
              </a:lnSpc>
              <a:spcBef>
                <a:spcPct val="50000"/>
              </a:spcBef>
              <a:spcAft>
                <a:spcPct val="35000"/>
              </a:spcAft>
              <a:buClr>
                <a:srgbClr val="678BA8"/>
              </a:buClr>
              <a:buFontTx/>
              <a:buChar char="•"/>
              <a:defRPr/>
            </a:pPr>
            <a:endParaRPr lang="zh-TW" altLang="en-US" sz="4300" kern="0" dirty="0">
              <a:solidFill>
                <a:schemeClr val="tx1">
                  <a:lumMod val="65000"/>
                  <a:lumOff val="35000"/>
                </a:schemeClr>
              </a:solidFill>
              <a:latin typeface="Arial" panose="020B0604020202020204"/>
              <a:ea typeface="Microsoft JhengHei" panose="020B0604030504040204" charset="-120"/>
            </a:endParaRPr>
          </a:p>
        </p:txBody>
      </p:sp>
      <p:grpSp>
        <p:nvGrpSpPr>
          <p:cNvPr id="6" name="组合 5"/>
          <p:cNvGrpSpPr/>
          <p:nvPr/>
        </p:nvGrpSpPr>
        <p:grpSpPr>
          <a:xfrm>
            <a:off x="3869788" y="3730071"/>
            <a:ext cx="948021" cy="950823"/>
            <a:chOff x="2903097" y="2796257"/>
            <a:chExt cx="711200" cy="712787"/>
          </a:xfrm>
        </p:grpSpPr>
        <p:sp>
          <p:nvSpPr>
            <p:cNvPr id="7" name="橢圓 3"/>
            <p:cNvSpPr/>
            <p:nvPr/>
          </p:nvSpPr>
          <p:spPr>
            <a:xfrm>
              <a:off x="2903097" y="2796257"/>
              <a:ext cx="711200" cy="712787"/>
            </a:xfrm>
            <a:prstGeom prst="ellipse">
              <a:avLst/>
            </a:prstGeom>
            <a:solidFill>
              <a:schemeClr val="accent1"/>
            </a:solidFill>
            <a:ln w="25400" cap="flat" cmpd="sng" algn="ctr">
              <a:noFill/>
              <a:prstDash val="solid"/>
              <a:headEnd type="none" w="med" len="med"/>
              <a:tailEnd type="none" w="med" len="med"/>
            </a:ln>
            <a:effectLst/>
          </p:spPr>
          <p:txBody>
            <a:bodyPr/>
            <a:lstStyle/>
            <a:p>
              <a:pPr marL="311785" indent="-311785" fontAlgn="auto">
                <a:lnSpc>
                  <a:spcPct val="95000"/>
                </a:lnSpc>
                <a:spcBef>
                  <a:spcPct val="50000"/>
                </a:spcBef>
                <a:spcAft>
                  <a:spcPct val="35000"/>
                </a:spcAft>
                <a:buClr>
                  <a:srgbClr val="678BA8"/>
                </a:buClr>
                <a:buFontTx/>
                <a:buChar char="•"/>
                <a:defRPr/>
              </a:pPr>
              <a:endParaRPr lang="zh-TW" altLang="en-US" sz="4300" kern="0" dirty="0">
                <a:solidFill>
                  <a:schemeClr val="tx1">
                    <a:lumMod val="65000"/>
                    <a:lumOff val="35000"/>
                  </a:schemeClr>
                </a:solidFill>
                <a:latin typeface="Arial" panose="020B0604020202020204"/>
                <a:ea typeface="Microsoft JhengHei" panose="020B0604030504040204" charset="-120"/>
              </a:endParaRPr>
            </a:p>
          </p:txBody>
        </p:sp>
        <p:sp>
          <p:nvSpPr>
            <p:cNvPr id="8" name="KSO_Shape"/>
            <p:cNvSpPr/>
            <p:nvPr/>
          </p:nvSpPr>
          <p:spPr bwMode="auto">
            <a:xfrm>
              <a:off x="3028510" y="2959769"/>
              <a:ext cx="458787" cy="385763"/>
            </a:xfrm>
            <a:custGeom>
              <a:avLst/>
              <a:gdLst>
                <a:gd name="T0" fmla="*/ 1134092 w 2300288"/>
                <a:gd name="T1" fmla="*/ 968860 h 1936750"/>
                <a:gd name="T2" fmla="*/ 1214775 w 2300288"/>
                <a:gd name="T3" fmla="*/ 1049028 h 1936750"/>
                <a:gd name="T4" fmla="*/ 1216884 w 2300288"/>
                <a:gd name="T5" fmla="*/ 1064537 h 1936750"/>
                <a:gd name="T6" fmla="*/ 1151230 w 2300288"/>
                <a:gd name="T7" fmla="*/ 1136031 h 1936750"/>
                <a:gd name="T8" fmla="*/ 1182871 w 2300288"/>
                <a:gd name="T9" fmla="*/ 1247216 h 1936750"/>
                <a:gd name="T10" fmla="*/ 1204228 w 2300288"/>
                <a:gd name="T11" fmla="*/ 1413599 h 1936750"/>
                <a:gd name="T12" fmla="*/ 1046025 w 2300288"/>
                <a:gd name="T13" fmla="*/ 1361555 h 1936750"/>
                <a:gd name="T14" fmla="*/ 1071074 w 2300288"/>
                <a:gd name="T15" fmla="*/ 1209103 h 1936750"/>
                <a:gd name="T16" fmla="*/ 1033632 w 2300288"/>
                <a:gd name="T17" fmla="*/ 1075313 h 1936750"/>
                <a:gd name="T18" fmla="*/ 1028095 w 2300288"/>
                <a:gd name="T19" fmla="*/ 1060068 h 1936750"/>
                <a:gd name="T20" fmla="*/ 1033632 w 2300288"/>
                <a:gd name="T21" fmla="*/ 1045086 h 1936750"/>
                <a:gd name="T22" fmla="*/ 1116162 w 2300288"/>
                <a:gd name="T23" fmla="*/ 967020 h 1936750"/>
                <a:gd name="T24" fmla="*/ 1415999 w 2300288"/>
                <a:gd name="T25" fmla="*/ 862909 h 1936750"/>
                <a:gd name="T26" fmla="*/ 1591713 w 2300288"/>
                <a:gd name="T27" fmla="*/ 924102 h 1936750"/>
                <a:gd name="T28" fmla="*/ 1763745 w 2300288"/>
                <a:gd name="T29" fmla="*/ 983456 h 1936750"/>
                <a:gd name="T30" fmla="*/ 1808726 w 2300288"/>
                <a:gd name="T31" fmla="*/ 1009194 h 1936750"/>
                <a:gd name="T32" fmla="*/ 1836345 w 2300288"/>
                <a:gd name="T33" fmla="*/ 1041235 h 1936750"/>
                <a:gd name="T34" fmla="*/ 1870541 w 2300288"/>
                <a:gd name="T35" fmla="*/ 1114771 h 1936750"/>
                <a:gd name="T36" fmla="*/ 1893952 w 2300288"/>
                <a:gd name="T37" fmla="*/ 1212469 h 1936750"/>
                <a:gd name="T38" fmla="*/ 1905000 w 2300288"/>
                <a:gd name="T39" fmla="*/ 1335643 h 1936750"/>
                <a:gd name="T40" fmla="*/ 1899740 w 2300288"/>
                <a:gd name="T41" fmla="*/ 1362957 h 1936750"/>
                <a:gd name="T42" fmla="*/ 1874487 w 2300288"/>
                <a:gd name="T43" fmla="*/ 1383704 h 1936750"/>
                <a:gd name="T44" fmla="*/ 1781895 w 2300288"/>
                <a:gd name="T45" fmla="*/ 1418897 h 1936750"/>
                <a:gd name="T46" fmla="*/ 1625909 w 2300288"/>
                <a:gd name="T47" fmla="*/ 1447524 h 1936750"/>
                <a:gd name="T48" fmla="*/ 1404950 w 2300288"/>
                <a:gd name="T49" fmla="*/ 1464857 h 1936750"/>
                <a:gd name="T50" fmla="*/ 948915 w 2300288"/>
                <a:gd name="T51" fmla="*/ 1532887 h 1936750"/>
                <a:gd name="T52" fmla="*/ 96732 w 2300288"/>
                <a:gd name="T53" fmla="*/ 835367 h 1936750"/>
                <a:gd name="T54" fmla="*/ 1152637 w 2300288"/>
                <a:gd name="T55" fmla="*/ 1576 h 1936750"/>
                <a:gd name="T56" fmla="*/ 1203190 w 2300288"/>
                <a:gd name="T57" fmla="*/ 12613 h 1936750"/>
                <a:gd name="T58" fmla="*/ 1249793 w 2300288"/>
                <a:gd name="T59" fmla="*/ 32847 h 1936750"/>
                <a:gd name="T60" fmla="*/ 1292446 w 2300288"/>
                <a:gd name="T61" fmla="*/ 62015 h 1936750"/>
                <a:gd name="T62" fmla="*/ 1357480 w 2300288"/>
                <a:gd name="T63" fmla="*/ 134804 h 1936750"/>
                <a:gd name="T64" fmla="*/ 1402767 w 2300288"/>
                <a:gd name="T65" fmla="*/ 235972 h 1936750"/>
                <a:gd name="T66" fmla="*/ 1414352 w 2300288"/>
                <a:gd name="T67" fmla="*/ 301403 h 1936750"/>
                <a:gd name="T68" fmla="*/ 1414615 w 2300288"/>
                <a:gd name="T69" fmla="*/ 367360 h 1936750"/>
                <a:gd name="T70" fmla="*/ 1402767 w 2300288"/>
                <a:gd name="T71" fmla="*/ 444090 h 1936750"/>
                <a:gd name="T72" fmla="*/ 1379596 w 2300288"/>
                <a:gd name="T73" fmla="*/ 521346 h 1936750"/>
                <a:gd name="T74" fmla="*/ 1346158 w 2300288"/>
                <a:gd name="T75" fmla="*/ 595186 h 1936750"/>
                <a:gd name="T76" fmla="*/ 1304295 w 2300288"/>
                <a:gd name="T77" fmla="*/ 661143 h 1936750"/>
                <a:gd name="T78" fmla="*/ 1223990 w 2300288"/>
                <a:gd name="T79" fmla="*/ 866108 h 1936750"/>
                <a:gd name="T80" fmla="*/ 1146318 w 2300288"/>
                <a:gd name="T81" fmla="*/ 934430 h 1936750"/>
                <a:gd name="T82" fmla="*/ 1120778 w 2300288"/>
                <a:gd name="T83" fmla="*/ 944678 h 1936750"/>
                <a:gd name="T84" fmla="*/ 1086550 w 2300288"/>
                <a:gd name="T85" fmla="*/ 925758 h 1936750"/>
                <a:gd name="T86" fmla="*/ 993607 w 2300288"/>
                <a:gd name="T87" fmla="*/ 837202 h 1936750"/>
                <a:gd name="T88" fmla="*/ 928310 w 2300288"/>
                <a:gd name="T89" fmla="*/ 643274 h 1936750"/>
                <a:gd name="T90" fmla="*/ 888553 w 2300288"/>
                <a:gd name="T91" fmla="*/ 574427 h 1936750"/>
                <a:gd name="T92" fmla="*/ 858011 w 2300288"/>
                <a:gd name="T93" fmla="*/ 499273 h 1936750"/>
                <a:gd name="T94" fmla="*/ 837737 w 2300288"/>
                <a:gd name="T95" fmla="*/ 421754 h 1936750"/>
                <a:gd name="T96" fmla="*/ 829575 w 2300288"/>
                <a:gd name="T97" fmla="*/ 346075 h 1936750"/>
                <a:gd name="T98" fmla="*/ 832734 w 2300288"/>
                <a:gd name="T99" fmla="*/ 284848 h 1936750"/>
                <a:gd name="T100" fmla="*/ 852482 w 2300288"/>
                <a:gd name="T101" fmla="*/ 204965 h 1936750"/>
                <a:gd name="T102" fmla="*/ 905667 w 2300288"/>
                <a:gd name="T103" fmla="*/ 109840 h 1936750"/>
                <a:gd name="T104" fmla="*/ 964645 w 2300288"/>
                <a:gd name="T105" fmla="*/ 52818 h 1936750"/>
                <a:gd name="T106" fmla="*/ 1008615 w 2300288"/>
                <a:gd name="T107" fmla="*/ 26277 h 1936750"/>
                <a:gd name="T108" fmla="*/ 1056535 w 2300288"/>
                <a:gd name="T109" fmla="*/ 8671 h 1936750"/>
                <a:gd name="T110" fmla="*/ 1107614 w 2300288"/>
                <a:gd name="T111" fmla="*/ 262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dirty="0">
                <a:solidFill>
                  <a:schemeClr val="tx1">
                    <a:lumMod val="65000"/>
                    <a:lumOff val="35000"/>
                  </a:schemeClr>
                </a:solidFill>
                <a:latin typeface="+mn-lt"/>
                <a:ea typeface="+mn-ea"/>
              </a:endParaRPr>
            </a:p>
          </p:txBody>
        </p:sp>
      </p:grpSp>
      <p:grpSp>
        <p:nvGrpSpPr>
          <p:cNvPr id="9" name="组合 8"/>
          <p:cNvGrpSpPr/>
          <p:nvPr/>
        </p:nvGrpSpPr>
        <p:grpSpPr>
          <a:xfrm>
            <a:off x="4957472" y="1739481"/>
            <a:ext cx="950137" cy="948707"/>
            <a:chOff x="3719072" y="1304007"/>
            <a:chExt cx="712788" cy="711200"/>
          </a:xfrm>
        </p:grpSpPr>
        <p:sp>
          <p:nvSpPr>
            <p:cNvPr id="10" name="橢圓 5"/>
            <p:cNvSpPr/>
            <p:nvPr/>
          </p:nvSpPr>
          <p:spPr>
            <a:xfrm>
              <a:off x="3719072" y="1304007"/>
              <a:ext cx="712788" cy="711200"/>
            </a:xfrm>
            <a:prstGeom prst="ellipse">
              <a:avLst/>
            </a:prstGeom>
            <a:solidFill>
              <a:schemeClr val="accent1"/>
            </a:solidFill>
            <a:ln w="25400" cap="flat" cmpd="sng" algn="ctr">
              <a:noFill/>
              <a:prstDash val="solid"/>
              <a:headEnd type="none" w="med" len="med"/>
              <a:tailEnd type="none" w="med" len="med"/>
            </a:ln>
            <a:effectLst/>
          </p:spPr>
          <p:txBody>
            <a:bodyPr/>
            <a:lstStyle/>
            <a:p>
              <a:pPr marL="311785" indent="-311785" fontAlgn="auto">
                <a:lnSpc>
                  <a:spcPct val="95000"/>
                </a:lnSpc>
                <a:spcBef>
                  <a:spcPct val="50000"/>
                </a:spcBef>
                <a:spcAft>
                  <a:spcPct val="35000"/>
                </a:spcAft>
                <a:buClr>
                  <a:srgbClr val="678BA8"/>
                </a:buClr>
                <a:buFontTx/>
                <a:buChar char="•"/>
                <a:defRPr/>
              </a:pPr>
              <a:endParaRPr lang="zh-TW" altLang="en-US" sz="4300" kern="0" dirty="0">
                <a:solidFill>
                  <a:schemeClr val="tx1">
                    <a:lumMod val="65000"/>
                    <a:lumOff val="35000"/>
                  </a:schemeClr>
                </a:solidFill>
                <a:latin typeface="Arial" panose="020B0604020202020204"/>
                <a:ea typeface="Microsoft JhengHei" panose="020B0604030504040204" charset="-120"/>
              </a:endParaRPr>
            </a:p>
          </p:txBody>
        </p:sp>
        <p:sp>
          <p:nvSpPr>
            <p:cNvPr id="11" name="KSO_Shape"/>
            <p:cNvSpPr/>
            <p:nvPr/>
          </p:nvSpPr>
          <p:spPr bwMode="auto">
            <a:xfrm>
              <a:off x="3930210" y="1497682"/>
              <a:ext cx="288925" cy="323850"/>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dirty="0">
                <a:solidFill>
                  <a:schemeClr val="tx1">
                    <a:lumMod val="65000"/>
                    <a:lumOff val="35000"/>
                  </a:schemeClr>
                </a:solidFill>
                <a:latin typeface="+mn-lt"/>
                <a:ea typeface="+mn-ea"/>
              </a:endParaRPr>
            </a:p>
          </p:txBody>
        </p:sp>
      </p:grpSp>
      <p:grpSp>
        <p:nvGrpSpPr>
          <p:cNvPr id="12" name="组合 11"/>
          <p:cNvGrpSpPr/>
          <p:nvPr/>
        </p:nvGrpSpPr>
        <p:grpSpPr>
          <a:xfrm>
            <a:off x="6963549" y="1942777"/>
            <a:ext cx="950137" cy="950823"/>
            <a:chOff x="5224022" y="1456407"/>
            <a:chExt cx="712788" cy="712787"/>
          </a:xfrm>
        </p:grpSpPr>
        <p:sp>
          <p:nvSpPr>
            <p:cNvPr id="13" name="橢圓 7"/>
            <p:cNvSpPr/>
            <p:nvPr/>
          </p:nvSpPr>
          <p:spPr>
            <a:xfrm>
              <a:off x="5224022" y="1456407"/>
              <a:ext cx="712788" cy="712787"/>
            </a:xfrm>
            <a:prstGeom prst="ellipse">
              <a:avLst/>
            </a:prstGeom>
            <a:solidFill>
              <a:schemeClr val="accent1"/>
            </a:solidFill>
            <a:ln w="25400" cap="flat" cmpd="sng" algn="ctr">
              <a:noFill/>
              <a:prstDash val="solid"/>
              <a:headEnd type="none" w="med" len="med"/>
              <a:tailEnd type="none" w="med" len="med"/>
            </a:ln>
            <a:effectLst/>
          </p:spPr>
          <p:txBody>
            <a:bodyPr/>
            <a:lstStyle/>
            <a:p>
              <a:pPr marL="311785" indent="-311785" fontAlgn="auto">
                <a:lnSpc>
                  <a:spcPct val="95000"/>
                </a:lnSpc>
                <a:spcBef>
                  <a:spcPct val="50000"/>
                </a:spcBef>
                <a:spcAft>
                  <a:spcPct val="35000"/>
                </a:spcAft>
                <a:buClr>
                  <a:srgbClr val="678BA8"/>
                </a:buClr>
                <a:buFontTx/>
                <a:buChar char="•"/>
                <a:defRPr/>
              </a:pPr>
              <a:endParaRPr lang="zh-TW" altLang="en-US" sz="4300" kern="0" dirty="0">
                <a:solidFill>
                  <a:schemeClr val="tx1">
                    <a:lumMod val="65000"/>
                    <a:lumOff val="35000"/>
                  </a:schemeClr>
                </a:solidFill>
                <a:latin typeface="Arial" panose="020B0604020202020204"/>
                <a:ea typeface="Microsoft JhengHei" panose="020B0604030504040204" charset="-120"/>
              </a:endParaRPr>
            </a:p>
          </p:txBody>
        </p:sp>
        <p:sp>
          <p:nvSpPr>
            <p:cNvPr id="14" name="KSO_Shape"/>
            <p:cNvSpPr/>
            <p:nvPr/>
          </p:nvSpPr>
          <p:spPr bwMode="auto">
            <a:xfrm>
              <a:off x="5390710" y="1619919"/>
              <a:ext cx="414337" cy="35242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dirty="0">
                <a:solidFill>
                  <a:schemeClr val="tx1">
                    <a:lumMod val="65000"/>
                    <a:lumOff val="35000"/>
                  </a:schemeClr>
                </a:solidFill>
                <a:latin typeface="+mn-lt"/>
                <a:ea typeface="+mn-ea"/>
              </a:endParaRPr>
            </a:p>
          </p:txBody>
        </p:sp>
      </p:grpSp>
      <p:grpSp>
        <p:nvGrpSpPr>
          <p:cNvPr id="15" name="组合 14"/>
          <p:cNvGrpSpPr/>
          <p:nvPr/>
        </p:nvGrpSpPr>
        <p:grpSpPr>
          <a:xfrm>
            <a:off x="7913686" y="3977833"/>
            <a:ext cx="948021" cy="948707"/>
            <a:chOff x="5936810" y="2981994"/>
            <a:chExt cx="711200" cy="711200"/>
          </a:xfrm>
        </p:grpSpPr>
        <p:sp>
          <p:nvSpPr>
            <p:cNvPr id="16" name="橢圓 9"/>
            <p:cNvSpPr/>
            <p:nvPr/>
          </p:nvSpPr>
          <p:spPr>
            <a:xfrm>
              <a:off x="5936810" y="2981994"/>
              <a:ext cx="711200" cy="711200"/>
            </a:xfrm>
            <a:prstGeom prst="ellipse">
              <a:avLst/>
            </a:prstGeom>
            <a:solidFill>
              <a:schemeClr val="accent1"/>
            </a:solidFill>
            <a:ln w="25400" cap="flat" cmpd="sng" algn="ctr">
              <a:noFill/>
              <a:prstDash val="solid"/>
              <a:headEnd type="none" w="med" len="med"/>
              <a:tailEnd type="none" w="med" len="med"/>
            </a:ln>
            <a:effectLst/>
          </p:spPr>
          <p:txBody>
            <a:bodyPr/>
            <a:lstStyle/>
            <a:p>
              <a:pPr marL="311785" indent="-311785" fontAlgn="auto">
                <a:lnSpc>
                  <a:spcPct val="95000"/>
                </a:lnSpc>
                <a:spcBef>
                  <a:spcPct val="50000"/>
                </a:spcBef>
                <a:spcAft>
                  <a:spcPct val="35000"/>
                </a:spcAft>
                <a:buClr>
                  <a:srgbClr val="678BA8"/>
                </a:buClr>
                <a:buFontTx/>
                <a:buChar char="•"/>
                <a:defRPr/>
              </a:pPr>
              <a:endParaRPr lang="zh-TW" altLang="en-US" sz="4300" kern="0" dirty="0">
                <a:solidFill>
                  <a:schemeClr val="tx1">
                    <a:lumMod val="65000"/>
                    <a:lumOff val="35000"/>
                  </a:schemeClr>
                </a:solidFill>
                <a:latin typeface="Arial" panose="020B0604020202020204"/>
                <a:ea typeface="Microsoft JhengHei" panose="020B0604030504040204" charset="-120"/>
              </a:endParaRPr>
            </a:p>
          </p:txBody>
        </p:sp>
        <p:sp>
          <p:nvSpPr>
            <p:cNvPr id="17" name="KSO_Shape"/>
            <p:cNvSpPr>
              <a:spLocks noChangeArrowheads="1"/>
            </p:cNvSpPr>
            <p:nvPr/>
          </p:nvSpPr>
          <p:spPr bwMode="auto">
            <a:xfrm>
              <a:off x="6090797" y="3175669"/>
              <a:ext cx="403225" cy="323850"/>
            </a:xfrm>
            <a:custGeom>
              <a:avLst/>
              <a:gdLst>
                <a:gd name="T0" fmla="*/ 552105 w 2874963"/>
                <a:gd name="T1" fmla="*/ 1256550 h 2311400"/>
                <a:gd name="T2" fmla="*/ 814407 w 2874963"/>
                <a:gd name="T3" fmla="*/ 1166381 h 2311400"/>
                <a:gd name="T4" fmla="*/ 861857 w 2874963"/>
                <a:gd name="T5" fmla="*/ 1221938 h 2311400"/>
                <a:gd name="T6" fmla="*/ 529108 w 2874963"/>
                <a:gd name="T7" fmla="*/ 1452571 h 2311400"/>
                <a:gd name="T8" fmla="*/ 122756 w 2874963"/>
                <a:gd name="T9" fmla="*/ 1358877 h 2311400"/>
                <a:gd name="T10" fmla="*/ 175912 w 2874963"/>
                <a:gd name="T11" fmla="*/ 1192357 h 2311400"/>
                <a:gd name="T12" fmla="*/ 277118 w 2874963"/>
                <a:gd name="T13" fmla="*/ 1128994 h 2311400"/>
                <a:gd name="T14" fmla="*/ 305052 w 2874963"/>
                <a:gd name="T15" fmla="*/ 1242809 h 2311400"/>
                <a:gd name="T16" fmla="*/ 994050 w 2874963"/>
                <a:gd name="T17" fmla="*/ 853464 h 2311400"/>
                <a:gd name="T18" fmla="*/ 644668 w 2874963"/>
                <a:gd name="T19" fmla="*/ 666225 h 2311400"/>
                <a:gd name="T20" fmla="*/ 675774 w 2874963"/>
                <a:gd name="T21" fmla="*/ 776137 h 2311400"/>
                <a:gd name="T22" fmla="*/ 719353 w 2874963"/>
                <a:gd name="T23" fmla="*/ 821032 h 2311400"/>
                <a:gd name="T24" fmla="*/ 694258 w 2874963"/>
                <a:gd name="T25" fmla="*/ 885897 h 2311400"/>
                <a:gd name="T26" fmla="*/ 639408 w 2874963"/>
                <a:gd name="T27" fmla="*/ 997010 h 2311400"/>
                <a:gd name="T28" fmla="*/ 561868 w 2874963"/>
                <a:gd name="T29" fmla="*/ 1068783 h 2311400"/>
                <a:gd name="T30" fmla="*/ 506117 w 2874963"/>
                <a:gd name="T31" fmla="*/ 1079143 h 2311400"/>
                <a:gd name="T32" fmla="*/ 449013 w 2874963"/>
                <a:gd name="T33" fmla="*/ 1059924 h 2311400"/>
                <a:gd name="T34" fmla="*/ 372374 w 2874963"/>
                <a:gd name="T35" fmla="*/ 966830 h 2311400"/>
                <a:gd name="T36" fmla="*/ 317074 w 2874963"/>
                <a:gd name="T37" fmla="*/ 867429 h 2311400"/>
                <a:gd name="T38" fmla="*/ 315722 w 2874963"/>
                <a:gd name="T39" fmla="*/ 807819 h 2311400"/>
                <a:gd name="T40" fmla="*/ 360804 w 2874963"/>
                <a:gd name="T41" fmla="*/ 726436 h 2311400"/>
                <a:gd name="T42" fmla="*/ 420311 w 2874963"/>
                <a:gd name="T43" fmla="*/ 688148 h 2311400"/>
                <a:gd name="T44" fmla="*/ 541281 w 2874963"/>
                <a:gd name="T45" fmla="*/ 679889 h 2311400"/>
                <a:gd name="T46" fmla="*/ 615816 w 2874963"/>
                <a:gd name="T47" fmla="*/ 642201 h 2311400"/>
                <a:gd name="T48" fmla="*/ 607328 w 2874963"/>
                <a:gd name="T49" fmla="*/ 550770 h 2311400"/>
                <a:gd name="T50" fmla="*/ 652075 w 2874963"/>
                <a:gd name="T51" fmla="*/ 576010 h 2311400"/>
                <a:gd name="T52" fmla="*/ 690816 w 2874963"/>
                <a:gd name="T53" fmla="*/ 613419 h 2311400"/>
                <a:gd name="T54" fmla="*/ 708834 w 2874963"/>
                <a:gd name="T55" fmla="*/ 715281 h 2311400"/>
                <a:gd name="T56" fmla="*/ 684809 w 2874963"/>
                <a:gd name="T57" fmla="*/ 784841 h 2311400"/>
                <a:gd name="T58" fmla="*/ 653727 w 2874963"/>
                <a:gd name="T59" fmla="*/ 664651 h 2311400"/>
                <a:gd name="T60" fmla="*/ 590811 w 2874963"/>
                <a:gd name="T61" fmla="*/ 648726 h 2311400"/>
                <a:gd name="T62" fmla="*/ 495911 w 2874963"/>
                <a:gd name="T63" fmla="*/ 681177 h 2311400"/>
                <a:gd name="T64" fmla="*/ 382693 w 2874963"/>
                <a:gd name="T65" fmla="*/ 672613 h 2311400"/>
                <a:gd name="T66" fmla="*/ 342000 w 2874963"/>
                <a:gd name="T67" fmla="*/ 784841 h 2311400"/>
                <a:gd name="T68" fmla="*/ 316624 w 2874963"/>
                <a:gd name="T69" fmla="*/ 733159 h 2311400"/>
                <a:gd name="T70" fmla="*/ 334342 w 2874963"/>
                <a:gd name="T71" fmla="*/ 634002 h 2311400"/>
                <a:gd name="T72" fmla="*/ 392753 w 2874963"/>
                <a:gd name="T73" fmla="*/ 561737 h 2311400"/>
                <a:gd name="T74" fmla="*/ 513330 w 2874963"/>
                <a:gd name="T75" fmla="*/ 530788 h 2311400"/>
                <a:gd name="T76" fmla="*/ 816493 w 2874963"/>
                <a:gd name="T77" fmla="*/ 367350 h 2311400"/>
                <a:gd name="T78" fmla="*/ 816493 w 2874963"/>
                <a:gd name="T79" fmla="*/ 418842 h 2311400"/>
                <a:gd name="T80" fmla="*/ 1079641 w 2874963"/>
                <a:gd name="T81" fmla="*/ 426048 h 2311400"/>
                <a:gd name="T82" fmla="*/ 1093467 w 2874963"/>
                <a:gd name="T83" fmla="*/ 377108 h 2311400"/>
                <a:gd name="T84" fmla="*/ 1049584 w 2874963"/>
                <a:gd name="T85" fmla="*/ 364048 h 2311400"/>
                <a:gd name="T86" fmla="*/ 1023434 w 2874963"/>
                <a:gd name="T87" fmla="*/ 392871 h 2311400"/>
                <a:gd name="T88" fmla="*/ 856619 w 2874963"/>
                <a:gd name="T89" fmla="*/ 372605 h 2311400"/>
                <a:gd name="T90" fmla="*/ 927854 w 2874963"/>
                <a:gd name="T91" fmla="*/ 64403 h 2311400"/>
                <a:gd name="T92" fmla="*/ 904258 w 2874963"/>
                <a:gd name="T93" fmla="*/ 91875 h 2311400"/>
                <a:gd name="T94" fmla="*/ 905010 w 2874963"/>
                <a:gd name="T95" fmla="*/ 129406 h 2311400"/>
                <a:gd name="T96" fmla="*/ 930108 w 2874963"/>
                <a:gd name="T97" fmla="*/ 155677 h 2311400"/>
                <a:gd name="T98" fmla="*/ 967829 w 2874963"/>
                <a:gd name="T99" fmla="*/ 158379 h 2311400"/>
                <a:gd name="T100" fmla="*/ 996233 w 2874963"/>
                <a:gd name="T101" fmla="*/ 136162 h 2311400"/>
                <a:gd name="T102" fmla="*/ 1002845 w 2874963"/>
                <a:gd name="T103" fmla="*/ 99081 h 2311400"/>
                <a:gd name="T104" fmla="*/ 983158 w 2874963"/>
                <a:gd name="T105" fmla="*/ 68306 h 2311400"/>
                <a:gd name="T106" fmla="*/ 881566 w 2874963"/>
                <a:gd name="T107" fmla="*/ 0 h 2311400"/>
                <a:gd name="T108" fmla="*/ 1048381 w 2874963"/>
                <a:gd name="T109" fmla="*/ 20417 h 2311400"/>
                <a:gd name="T110" fmla="*/ 1859163 w 2874963"/>
                <a:gd name="T111" fmla="*/ 308953 h 2311400"/>
                <a:gd name="T112" fmla="*/ 1899590 w 2874963"/>
                <a:gd name="T113" fmla="*/ 355791 h 2311400"/>
                <a:gd name="T114" fmla="*/ 2705 w 2874963"/>
                <a:gd name="T115" fmla="*/ 364048 h 2311400"/>
                <a:gd name="T116" fmla="*/ 38623 w 2874963"/>
                <a:gd name="T117" fmla="*/ 313456 h 2311400"/>
                <a:gd name="T118" fmla="*/ 855416 w 2874963"/>
                <a:gd name="T119" fmla="*/ 26121 h 23114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74963" h="2311400">
                  <a:moveTo>
                    <a:pt x="1500188" y="1927225"/>
                  </a:moveTo>
                  <a:lnTo>
                    <a:pt x="2676526" y="1927225"/>
                  </a:lnTo>
                  <a:lnTo>
                    <a:pt x="2676526" y="1949450"/>
                  </a:lnTo>
                  <a:lnTo>
                    <a:pt x="1500188" y="1949450"/>
                  </a:lnTo>
                  <a:lnTo>
                    <a:pt x="1500188" y="1927225"/>
                  </a:lnTo>
                  <a:close/>
                  <a:moveTo>
                    <a:pt x="1500188" y="1706563"/>
                  </a:moveTo>
                  <a:lnTo>
                    <a:pt x="2676526" y="1706563"/>
                  </a:lnTo>
                  <a:lnTo>
                    <a:pt x="2676526" y="1728788"/>
                  </a:lnTo>
                  <a:lnTo>
                    <a:pt x="1500188" y="1728788"/>
                  </a:lnTo>
                  <a:lnTo>
                    <a:pt x="1500188" y="1706563"/>
                  </a:lnTo>
                  <a:close/>
                  <a:moveTo>
                    <a:pt x="741023" y="1676400"/>
                  </a:moveTo>
                  <a:lnTo>
                    <a:pt x="803616" y="1676400"/>
                  </a:lnTo>
                  <a:lnTo>
                    <a:pt x="835026" y="1736633"/>
                  </a:lnTo>
                  <a:lnTo>
                    <a:pt x="813107" y="1759278"/>
                  </a:lnTo>
                  <a:lnTo>
                    <a:pt x="833218" y="1897860"/>
                  </a:lnTo>
                  <a:lnTo>
                    <a:pt x="772432" y="2124075"/>
                  </a:lnTo>
                  <a:lnTo>
                    <a:pt x="711647" y="1897860"/>
                  </a:lnTo>
                  <a:lnTo>
                    <a:pt x="731532" y="1759278"/>
                  </a:lnTo>
                  <a:lnTo>
                    <a:pt x="709613" y="1736633"/>
                  </a:lnTo>
                  <a:lnTo>
                    <a:pt x="741023" y="1676400"/>
                  </a:lnTo>
                  <a:close/>
                  <a:moveTo>
                    <a:pt x="1033510" y="1660525"/>
                  </a:moveTo>
                  <a:lnTo>
                    <a:pt x="1069768" y="1677761"/>
                  </a:lnTo>
                  <a:lnTo>
                    <a:pt x="1107612" y="1695904"/>
                  </a:lnTo>
                  <a:lnTo>
                    <a:pt x="1126421" y="1705202"/>
                  </a:lnTo>
                  <a:lnTo>
                    <a:pt x="1145003" y="1714727"/>
                  </a:lnTo>
                  <a:lnTo>
                    <a:pt x="1163585" y="1724252"/>
                  </a:lnTo>
                  <a:lnTo>
                    <a:pt x="1181261" y="1734004"/>
                  </a:lnTo>
                  <a:lnTo>
                    <a:pt x="1198257" y="1743302"/>
                  </a:lnTo>
                  <a:lnTo>
                    <a:pt x="1214346" y="1752600"/>
                  </a:lnTo>
                  <a:lnTo>
                    <a:pt x="1229076" y="1761671"/>
                  </a:lnTo>
                  <a:lnTo>
                    <a:pt x="1242673" y="1770289"/>
                  </a:lnTo>
                  <a:lnTo>
                    <a:pt x="1248792" y="1774598"/>
                  </a:lnTo>
                  <a:lnTo>
                    <a:pt x="1254683" y="1778680"/>
                  </a:lnTo>
                  <a:lnTo>
                    <a:pt x="1259896" y="1782762"/>
                  </a:lnTo>
                  <a:lnTo>
                    <a:pt x="1264881" y="1786618"/>
                  </a:lnTo>
                  <a:lnTo>
                    <a:pt x="1269187" y="1790473"/>
                  </a:lnTo>
                  <a:lnTo>
                    <a:pt x="1273039" y="1794102"/>
                  </a:lnTo>
                  <a:lnTo>
                    <a:pt x="1276438" y="1797504"/>
                  </a:lnTo>
                  <a:lnTo>
                    <a:pt x="1278931" y="1800905"/>
                  </a:lnTo>
                  <a:lnTo>
                    <a:pt x="1281197" y="1803627"/>
                  </a:lnTo>
                  <a:lnTo>
                    <a:pt x="1283237" y="1807029"/>
                  </a:lnTo>
                  <a:lnTo>
                    <a:pt x="1287542" y="1814739"/>
                  </a:lnTo>
                  <a:lnTo>
                    <a:pt x="1291621" y="1823811"/>
                  </a:lnTo>
                  <a:lnTo>
                    <a:pt x="1296380" y="1834016"/>
                  </a:lnTo>
                  <a:lnTo>
                    <a:pt x="1300686" y="1845582"/>
                  </a:lnTo>
                  <a:lnTo>
                    <a:pt x="1305445" y="1858282"/>
                  </a:lnTo>
                  <a:lnTo>
                    <a:pt x="1310203" y="1871889"/>
                  </a:lnTo>
                  <a:lnTo>
                    <a:pt x="1314736" y="1886404"/>
                  </a:lnTo>
                  <a:lnTo>
                    <a:pt x="1319495" y="1901371"/>
                  </a:lnTo>
                  <a:lnTo>
                    <a:pt x="1324027" y="1917246"/>
                  </a:lnTo>
                  <a:lnTo>
                    <a:pt x="1333318" y="1950130"/>
                  </a:lnTo>
                  <a:lnTo>
                    <a:pt x="1342382" y="1984375"/>
                  </a:lnTo>
                  <a:lnTo>
                    <a:pt x="1350994" y="2018620"/>
                  </a:lnTo>
                  <a:lnTo>
                    <a:pt x="1359378" y="2052411"/>
                  </a:lnTo>
                  <a:lnTo>
                    <a:pt x="1366857" y="2084388"/>
                  </a:lnTo>
                  <a:lnTo>
                    <a:pt x="1373655" y="2114097"/>
                  </a:lnTo>
                  <a:lnTo>
                    <a:pt x="1379320" y="2140404"/>
                  </a:lnTo>
                  <a:lnTo>
                    <a:pt x="1387478" y="2179184"/>
                  </a:lnTo>
                  <a:lnTo>
                    <a:pt x="1390651" y="2193925"/>
                  </a:lnTo>
                  <a:lnTo>
                    <a:pt x="798513" y="2193925"/>
                  </a:lnTo>
                  <a:lnTo>
                    <a:pt x="1111918" y="1875064"/>
                  </a:lnTo>
                  <a:lnTo>
                    <a:pt x="1011755" y="1800905"/>
                  </a:lnTo>
                  <a:lnTo>
                    <a:pt x="1094922" y="1766661"/>
                  </a:lnTo>
                  <a:lnTo>
                    <a:pt x="1033510" y="1660525"/>
                  </a:lnTo>
                  <a:close/>
                  <a:moveTo>
                    <a:pt x="511355" y="1660525"/>
                  </a:moveTo>
                  <a:lnTo>
                    <a:pt x="449944" y="1766661"/>
                  </a:lnTo>
                  <a:lnTo>
                    <a:pt x="532657" y="1800905"/>
                  </a:lnTo>
                  <a:lnTo>
                    <a:pt x="432494" y="1875064"/>
                  </a:lnTo>
                  <a:lnTo>
                    <a:pt x="746126" y="2193925"/>
                  </a:lnTo>
                  <a:lnTo>
                    <a:pt x="153988" y="2193925"/>
                  </a:lnTo>
                  <a:lnTo>
                    <a:pt x="157160" y="2179184"/>
                  </a:lnTo>
                  <a:lnTo>
                    <a:pt x="165318" y="2140404"/>
                  </a:lnTo>
                  <a:lnTo>
                    <a:pt x="171210" y="2114097"/>
                  </a:lnTo>
                  <a:lnTo>
                    <a:pt x="177782" y="2084388"/>
                  </a:lnTo>
                  <a:lnTo>
                    <a:pt x="185260" y="2052411"/>
                  </a:lnTo>
                  <a:lnTo>
                    <a:pt x="193418" y="2018620"/>
                  </a:lnTo>
                  <a:lnTo>
                    <a:pt x="202256" y="1984375"/>
                  </a:lnTo>
                  <a:lnTo>
                    <a:pt x="211321" y="1950130"/>
                  </a:lnTo>
                  <a:lnTo>
                    <a:pt x="220385" y="1917246"/>
                  </a:lnTo>
                  <a:lnTo>
                    <a:pt x="224918" y="1901371"/>
                  </a:lnTo>
                  <a:lnTo>
                    <a:pt x="229676" y="1886404"/>
                  </a:lnTo>
                  <a:lnTo>
                    <a:pt x="234209" y="1871889"/>
                  </a:lnTo>
                  <a:lnTo>
                    <a:pt x="238967" y="1858282"/>
                  </a:lnTo>
                  <a:lnTo>
                    <a:pt x="243726" y="1845582"/>
                  </a:lnTo>
                  <a:lnTo>
                    <a:pt x="248259" y="1834016"/>
                  </a:lnTo>
                  <a:lnTo>
                    <a:pt x="252791" y="1823811"/>
                  </a:lnTo>
                  <a:lnTo>
                    <a:pt x="257096" y="1814739"/>
                  </a:lnTo>
                  <a:lnTo>
                    <a:pt x="261175" y="1807029"/>
                  </a:lnTo>
                  <a:lnTo>
                    <a:pt x="263442" y="1803627"/>
                  </a:lnTo>
                  <a:lnTo>
                    <a:pt x="265481" y="1800905"/>
                  </a:lnTo>
                  <a:lnTo>
                    <a:pt x="268200" y="1797504"/>
                  </a:lnTo>
                  <a:lnTo>
                    <a:pt x="271600" y="1794102"/>
                  </a:lnTo>
                  <a:lnTo>
                    <a:pt x="275452" y="1790473"/>
                  </a:lnTo>
                  <a:lnTo>
                    <a:pt x="279984" y="1786618"/>
                  </a:lnTo>
                  <a:lnTo>
                    <a:pt x="284517" y="1782762"/>
                  </a:lnTo>
                  <a:lnTo>
                    <a:pt x="289955" y="1778680"/>
                  </a:lnTo>
                  <a:lnTo>
                    <a:pt x="295621" y="1774598"/>
                  </a:lnTo>
                  <a:lnTo>
                    <a:pt x="301966" y="1770289"/>
                  </a:lnTo>
                  <a:lnTo>
                    <a:pt x="315336" y="1761671"/>
                  </a:lnTo>
                  <a:lnTo>
                    <a:pt x="330066" y="1752600"/>
                  </a:lnTo>
                  <a:lnTo>
                    <a:pt x="346155" y="1743302"/>
                  </a:lnTo>
                  <a:lnTo>
                    <a:pt x="363378" y="1734004"/>
                  </a:lnTo>
                  <a:lnTo>
                    <a:pt x="381053" y="1724252"/>
                  </a:lnTo>
                  <a:lnTo>
                    <a:pt x="399409" y="1714727"/>
                  </a:lnTo>
                  <a:lnTo>
                    <a:pt x="418218" y="1705202"/>
                  </a:lnTo>
                  <a:lnTo>
                    <a:pt x="437253" y="1695904"/>
                  </a:lnTo>
                  <a:lnTo>
                    <a:pt x="475098" y="1677761"/>
                  </a:lnTo>
                  <a:lnTo>
                    <a:pt x="511355" y="1660525"/>
                  </a:lnTo>
                  <a:close/>
                  <a:moveTo>
                    <a:pt x="929254" y="1614488"/>
                  </a:moveTo>
                  <a:lnTo>
                    <a:pt x="950557" y="1623559"/>
                  </a:lnTo>
                  <a:lnTo>
                    <a:pt x="974579" y="1633992"/>
                  </a:lnTo>
                  <a:lnTo>
                    <a:pt x="1004946" y="1647599"/>
                  </a:lnTo>
                  <a:lnTo>
                    <a:pt x="1068853" y="1757817"/>
                  </a:lnTo>
                  <a:lnTo>
                    <a:pt x="975258" y="1796370"/>
                  </a:lnTo>
                  <a:lnTo>
                    <a:pt x="1084263" y="1877106"/>
                  </a:lnTo>
                  <a:lnTo>
                    <a:pt x="773113" y="2193926"/>
                  </a:lnTo>
                  <a:lnTo>
                    <a:pt x="929254" y="1614488"/>
                  </a:lnTo>
                  <a:close/>
                  <a:moveTo>
                    <a:pt x="615947" y="1614488"/>
                  </a:moveTo>
                  <a:lnTo>
                    <a:pt x="773113" y="2193926"/>
                  </a:lnTo>
                  <a:lnTo>
                    <a:pt x="460375" y="1877106"/>
                  </a:lnTo>
                  <a:lnTo>
                    <a:pt x="569936" y="1796370"/>
                  </a:lnTo>
                  <a:lnTo>
                    <a:pt x="475636" y="1757817"/>
                  </a:lnTo>
                  <a:lnTo>
                    <a:pt x="539869" y="1647599"/>
                  </a:lnTo>
                  <a:lnTo>
                    <a:pt x="570619" y="1633992"/>
                  </a:lnTo>
                  <a:lnTo>
                    <a:pt x="594536" y="1623559"/>
                  </a:lnTo>
                  <a:lnTo>
                    <a:pt x="615947" y="1614488"/>
                  </a:lnTo>
                  <a:close/>
                  <a:moveTo>
                    <a:pt x="1500188" y="1487488"/>
                  </a:moveTo>
                  <a:lnTo>
                    <a:pt x="2676526" y="1487488"/>
                  </a:lnTo>
                  <a:lnTo>
                    <a:pt x="2676526" y="1509713"/>
                  </a:lnTo>
                  <a:lnTo>
                    <a:pt x="1500188" y="1509713"/>
                  </a:lnTo>
                  <a:lnTo>
                    <a:pt x="1500188" y="1487488"/>
                  </a:lnTo>
                  <a:close/>
                  <a:moveTo>
                    <a:pt x="1500188" y="1266825"/>
                  </a:moveTo>
                  <a:lnTo>
                    <a:pt x="2676526" y="1266825"/>
                  </a:lnTo>
                  <a:lnTo>
                    <a:pt x="2676526" y="1289050"/>
                  </a:lnTo>
                  <a:lnTo>
                    <a:pt x="1500188" y="1289050"/>
                  </a:lnTo>
                  <a:lnTo>
                    <a:pt x="1500188" y="1266825"/>
                  </a:lnTo>
                  <a:close/>
                  <a:moveTo>
                    <a:pt x="1500188" y="1047750"/>
                  </a:moveTo>
                  <a:lnTo>
                    <a:pt x="2676526" y="1047750"/>
                  </a:lnTo>
                  <a:lnTo>
                    <a:pt x="2676526" y="1068388"/>
                  </a:lnTo>
                  <a:lnTo>
                    <a:pt x="1500188" y="1068388"/>
                  </a:lnTo>
                  <a:lnTo>
                    <a:pt x="1500188" y="1047750"/>
                  </a:lnTo>
                  <a:close/>
                  <a:moveTo>
                    <a:pt x="929369" y="969963"/>
                  </a:moveTo>
                  <a:lnTo>
                    <a:pt x="936399" y="973819"/>
                  </a:lnTo>
                  <a:lnTo>
                    <a:pt x="942522" y="977674"/>
                  </a:lnTo>
                  <a:lnTo>
                    <a:pt x="948872" y="981756"/>
                  </a:lnTo>
                  <a:lnTo>
                    <a:pt x="954315" y="986519"/>
                  </a:lnTo>
                  <a:lnTo>
                    <a:pt x="959531" y="991281"/>
                  </a:lnTo>
                  <a:lnTo>
                    <a:pt x="964294" y="995817"/>
                  </a:lnTo>
                  <a:lnTo>
                    <a:pt x="968829" y="1001033"/>
                  </a:lnTo>
                  <a:lnTo>
                    <a:pt x="972911" y="1006249"/>
                  </a:lnTo>
                  <a:lnTo>
                    <a:pt x="976767" y="1011919"/>
                  </a:lnTo>
                  <a:lnTo>
                    <a:pt x="980395" y="1017588"/>
                  </a:lnTo>
                  <a:lnTo>
                    <a:pt x="983797" y="1023485"/>
                  </a:lnTo>
                  <a:lnTo>
                    <a:pt x="986745" y="1029835"/>
                  </a:lnTo>
                  <a:lnTo>
                    <a:pt x="989467" y="1035958"/>
                  </a:lnTo>
                  <a:lnTo>
                    <a:pt x="992188" y="1042535"/>
                  </a:lnTo>
                  <a:lnTo>
                    <a:pt x="994683" y="1049338"/>
                  </a:lnTo>
                  <a:lnTo>
                    <a:pt x="996724" y="1056368"/>
                  </a:lnTo>
                  <a:lnTo>
                    <a:pt x="998765" y="1063172"/>
                  </a:lnTo>
                  <a:lnTo>
                    <a:pt x="1001033" y="1070883"/>
                  </a:lnTo>
                  <a:lnTo>
                    <a:pt x="1004208" y="1085850"/>
                  </a:lnTo>
                  <a:lnTo>
                    <a:pt x="1007383" y="1101725"/>
                  </a:lnTo>
                  <a:lnTo>
                    <a:pt x="1010558" y="1118508"/>
                  </a:lnTo>
                  <a:lnTo>
                    <a:pt x="1016454" y="1153433"/>
                  </a:lnTo>
                  <a:lnTo>
                    <a:pt x="1019856" y="1172256"/>
                  </a:lnTo>
                  <a:lnTo>
                    <a:pt x="1023712" y="1191306"/>
                  </a:lnTo>
                  <a:lnTo>
                    <a:pt x="1029608" y="1192667"/>
                  </a:lnTo>
                  <a:lnTo>
                    <a:pt x="1035958" y="1194254"/>
                  </a:lnTo>
                  <a:lnTo>
                    <a:pt x="1041628" y="1196295"/>
                  </a:lnTo>
                  <a:lnTo>
                    <a:pt x="1047297" y="1198790"/>
                  </a:lnTo>
                  <a:lnTo>
                    <a:pt x="1052513" y="1201511"/>
                  </a:lnTo>
                  <a:lnTo>
                    <a:pt x="1057729" y="1204459"/>
                  </a:lnTo>
                  <a:lnTo>
                    <a:pt x="1062492" y="1208088"/>
                  </a:lnTo>
                  <a:lnTo>
                    <a:pt x="1066801" y="1211943"/>
                  </a:lnTo>
                  <a:lnTo>
                    <a:pt x="1070883" y="1216025"/>
                  </a:lnTo>
                  <a:lnTo>
                    <a:pt x="1074738" y="1220108"/>
                  </a:lnTo>
                  <a:lnTo>
                    <a:pt x="1078140" y="1224870"/>
                  </a:lnTo>
                  <a:lnTo>
                    <a:pt x="1081088" y="1229633"/>
                  </a:lnTo>
                  <a:lnTo>
                    <a:pt x="1083583" y="1234849"/>
                  </a:lnTo>
                  <a:lnTo>
                    <a:pt x="1085624" y="1240065"/>
                  </a:lnTo>
                  <a:lnTo>
                    <a:pt x="1087212" y="1245734"/>
                  </a:lnTo>
                  <a:lnTo>
                    <a:pt x="1088345" y="1251404"/>
                  </a:lnTo>
                  <a:lnTo>
                    <a:pt x="1089026" y="1257527"/>
                  </a:lnTo>
                  <a:lnTo>
                    <a:pt x="1089026" y="1263424"/>
                  </a:lnTo>
                  <a:lnTo>
                    <a:pt x="1088572" y="1270000"/>
                  </a:lnTo>
                  <a:lnTo>
                    <a:pt x="1087438" y="1276124"/>
                  </a:lnTo>
                  <a:lnTo>
                    <a:pt x="1085624" y="1282927"/>
                  </a:lnTo>
                  <a:lnTo>
                    <a:pt x="1083356" y="1289277"/>
                  </a:lnTo>
                  <a:lnTo>
                    <a:pt x="1080635" y="1296081"/>
                  </a:lnTo>
                  <a:lnTo>
                    <a:pt x="1077006" y="1303111"/>
                  </a:lnTo>
                  <a:lnTo>
                    <a:pt x="1072470" y="1310141"/>
                  </a:lnTo>
                  <a:lnTo>
                    <a:pt x="1067481" y="1317172"/>
                  </a:lnTo>
                  <a:lnTo>
                    <a:pt x="1061585" y="1324202"/>
                  </a:lnTo>
                  <a:lnTo>
                    <a:pt x="1055235" y="1331006"/>
                  </a:lnTo>
                  <a:lnTo>
                    <a:pt x="1047751" y="1338036"/>
                  </a:lnTo>
                  <a:lnTo>
                    <a:pt x="1039587" y="1345293"/>
                  </a:lnTo>
                  <a:lnTo>
                    <a:pt x="1030742" y="1352324"/>
                  </a:lnTo>
                  <a:lnTo>
                    <a:pt x="1020990" y="1359354"/>
                  </a:lnTo>
                  <a:lnTo>
                    <a:pt x="1018269" y="1372281"/>
                  </a:lnTo>
                  <a:lnTo>
                    <a:pt x="1015094" y="1385208"/>
                  </a:lnTo>
                  <a:lnTo>
                    <a:pt x="1011919" y="1398361"/>
                  </a:lnTo>
                  <a:lnTo>
                    <a:pt x="1007836" y="1411061"/>
                  </a:lnTo>
                  <a:lnTo>
                    <a:pt x="1003754" y="1423761"/>
                  </a:lnTo>
                  <a:lnTo>
                    <a:pt x="999445" y="1436008"/>
                  </a:lnTo>
                  <a:lnTo>
                    <a:pt x="994456" y="1448254"/>
                  </a:lnTo>
                  <a:lnTo>
                    <a:pt x="989240" y="1460274"/>
                  </a:lnTo>
                  <a:lnTo>
                    <a:pt x="983570" y="1472066"/>
                  </a:lnTo>
                  <a:lnTo>
                    <a:pt x="977901" y="1483633"/>
                  </a:lnTo>
                  <a:lnTo>
                    <a:pt x="971551" y="1494745"/>
                  </a:lnTo>
                  <a:lnTo>
                    <a:pt x="964974" y="1505858"/>
                  </a:lnTo>
                  <a:lnTo>
                    <a:pt x="958170" y="1516516"/>
                  </a:lnTo>
                  <a:lnTo>
                    <a:pt x="950913" y="1526722"/>
                  </a:lnTo>
                  <a:lnTo>
                    <a:pt x="943429" y="1536700"/>
                  </a:lnTo>
                  <a:lnTo>
                    <a:pt x="935492" y="1546225"/>
                  </a:lnTo>
                  <a:lnTo>
                    <a:pt x="927554" y="1555297"/>
                  </a:lnTo>
                  <a:lnTo>
                    <a:pt x="919163" y="1564141"/>
                  </a:lnTo>
                  <a:lnTo>
                    <a:pt x="910772" y="1572533"/>
                  </a:lnTo>
                  <a:lnTo>
                    <a:pt x="901701" y="1580243"/>
                  </a:lnTo>
                  <a:lnTo>
                    <a:pt x="892629" y="1587500"/>
                  </a:lnTo>
                  <a:lnTo>
                    <a:pt x="883331" y="1594531"/>
                  </a:lnTo>
                  <a:lnTo>
                    <a:pt x="873352" y="1600881"/>
                  </a:lnTo>
                  <a:lnTo>
                    <a:pt x="863601" y="1606550"/>
                  </a:lnTo>
                  <a:lnTo>
                    <a:pt x="858385" y="1609272"/>
                  </a:lnTo>
                  <a:lnTo>
                    <a:pt x="853169" y="1611766"/>
                  </a:lnTo>
                  <a:lnTo>
                    <a:pt x="847952" y="1614261"/>
                  </a:lnTo>
                  <a:lnTo>
                    <a:pt x="842736" y="1616302"/>
                  </a:lnTo>
                  <a:lnTo>
                    <a:pt x="837520" y="1618343"/>
                  </a:lnTo>
                  <a:lnTo>
                    <a:pt x="832077" y="1620384"/>
                  </a:lnTo>
                  <a:lnTo>
                    <a:pt x="826635" y="1621972"/>
                  </a:lnTo>
                  <a:lnTo>
                    <a:pt x="821192" y="1623786"/>
                  </a:lnTo>
                  <a:lnTo>
                    <a:pt x="815749" y="1625147"/>
                  </a:lnTo>
                  <a:lnTo>
                    <a:pt x="810079" y="1626508"/>
                  </a:lnTo>
                  <a:lnTo>
                    <a:pt x="804410" y="1627415"/>
                  </a:lnTo>
                  <a:lnTo>
                    <a:pt x="798740" y="1628549"/>
                  </a:lnTo>
                  <a:lnTo>
                    <a:pt x="793070" y="1629229"/>
                  </a:lnTo>
                  <a:lnTo>
                    <a:pt x="787401" y="1629909"/>
                  </a:lnTo>
                  <a:lnTo>
                    <a:pt x="781277" y="1630363"/>
                  </a:lnTo>
                  <a:lnTo>
                    <a:pt x="775381" y="1630363"/>
                  </a:lnTo>
                  <a:lnTo>
                    <a:pt x="769711" y="1630363"/>
                  </a:lnTo>
                  <a:lnTo>
                    <a:pt x="763815" y="1629909"/>
                  </a:lnTo>
                  <a:lnTo>
                    <a:pt x="757918" y="1629229"/>
                  </a:lnTo>
                  <a:lnTo>
                    <a:pt x="752249" y="1628549"/>
                  </a:lnTo>
                  <a:lnTo>
                    <a:pt x="746579" y="1627415"/>
                  </a:lnTo>
                  <a:lnTo>
                    <a:pt x="740910" y="1626508"/>
                  </a:lnTo>
                  <a:lnTo>
                    <a:pt x="735240" y="1625147"/>
                  </a:lnTo>
                  <a:lnTo>
                    <a:pt x="729797" y="1623786"/>
                  </a:lnTo>
                  <a:lnTo>
                    <a:pt x="724354" y="1621972"/>
                  </a:lnTo>
                  <a:lnTo>
                    <a:pt x="718911" y="1620384"/>
                  </a:lnTo>
                  <a:lnTo>
                    <a:pt x="713468" y="1618343"/>
                  </a:lnTo>
                  <a:lnTo>
                    <a:pt x="708252" y="1616302"/>
                  </a:lnTo>
                  <a:lnTo>
                    <a:pt x="703036" y="1614261"/>
                  </a:lnTo>
                  <a:lnTo>
                    <a:pt x="697820" y="1611766"/>
                  </a:lnTo>
                  <a:lnTo>
                    <a:pt x="692604" y="1609272"/>
                  </a:lnTo>
                  <a:lnTo>
                    <a:pt x="687388" y="1606550"/>
                  </a:lnTo>
                  <a:lnTo>
                    <a:pt x="677636" y="1600881"/>
                  </a:lnTo>
                  <a:lnTo>
                    <a:pt x="668111" y="1594531"/>
                  </a:lnTo>
                  <a:lnTo>
                    <a:pt x="658359" y="1587500"/>
                  </a:lnTo>
                  <a:lnTo>
                    <a:pt x="649288" y="1580243"/>
                  </a:lnTo>
                  <a:lnTo>
                    <a:pt x="640217" y="1572533"/>
                  </a:lnTo>
                  <a:lnTo>
                    <a:pt x="631826" y="1564141"/>
                  </a:lnTo>
                  <a:lnTo>
                    <a:pt x="623434" y="1555297"/>
                  </a:lnTo>
                  <a:lnTo>
                    <a:pt x="615497" y="1546225"/>
                  </a:lnTo>
                  <a:lnTo>
                    <a:pt x="607559" y="1536700"/>
                  </a:lnTo>
                  <a:lnTo>
                    <a:pt x="600075" y="1526722"/>
                  </a:lnTo>
                  <a:lnTo>
                    <a:pt x="592818" y="1516516"/>
                  </a:lnTo>
                  <a:lnTo>
                    <a:pt x="586015" y="1505858"/>
                  </a:lnTo>
                  <a:lnTo>
                    <a:pt x="579665" y="1494745"/>
                  </a:lnTo>
                  <a:lnTo>
                    <a:pt x="573315" y="1483633"/>
                  </a:lnTo>
                  <a:lnTo>
                    <a:pt x="567418" y="1472066"/>
                  </a:lnTo>
                  <a:lnTo>
                    <a:pt x="561975" y="1460274"/>
                  </a:lnTo>
                  <a:lnTo>
                    <a:pt x="556533" y="1448254"/>
                  </a:lnTo>
                  <a:lnTo>
                    <a:pt x="551997" y="1436008"/>
                  </a:lnTo>
                  <a:lnTo>
                    <a:pt x="547234" y="1423761"/>
                  </a:lnTo>
                  <a:lnTo>
                    <a:pt x="543152" y="1411061"/>
                  </a:lnTo>
                  <a:lnTo>
                    <a:pt x="539524" y="1398361"/>
                  </a:lnTo>
                  <a:lnTo>
                    <a:pt x="535895" y="1385208"/>
                  </a:lnTo>
                  <a:lnTo>
                    <a:pt x="532947" y="1372281"/>
                  </a:lnTo>
                  <a:lnTo>
                    <a:pt x="529999" y="1359354"/>
                  </a:lnTo>
                  <a:lnTo>
                    <a:pt x="520247" y="1352324"/>
                  </a:lnTo>
                  <a:lnTo>
                    <a:pt x="511402" y="1345293"/>
                  </a:lnTo>
                  <a:lnTo>
                    <a:pt x="503238" y="1338036"/>
                  </a:lnTo>
                  <a:lnTo>
                    <a:pt x="495981" y="1331006"/>
                  </a:lnTo>
                  <a:lnTo>
                    <a:pt x="489404" y="1324202"/>
                  </a:lnTo>
                  <a:lnTo>
                    <a:pt x="483734" y="1317172"/>
                  </a:lnTo>
                  <a:lnTo>
                    <a:pt x="478518" y="1310141"/>
                  </a:lnTo>
                  <a:lnTo>
                    <a:pt x="474209" y="1303111"/>
                  </a:lnTo>
                  <a:lnTo>
                    <a:pt x="470581" y="1296081"/>
                  </a:lnTo>
                  <a:lnTo>
                    <a:pt x="467633" y="1289277"/>
                  </a:lnTo>
                  <a:lnTo>
                    <a:pt x="465365" y="1282927"/>
                  </a:lnTo>
                  <a:lnTo>
                    <a:pt x="463550" y="1276124"/>
                  </a:lnTo>
                  <a:lnTo>
                    <a:pt x="462416" y="1270000"/>
                  </a:lnTo>
                  <a:lnTo>
                    <a:pt x="461963" y="1263424"/>
                  </a:lnTo>
                  <a:lnTo>
                    <a:pt x="462190" y="1257527"/>
                  </a:lnTo>
                  <a:lnTo>
                    <a:pt x="462643" y="1251404"/>
                  </a:lnTo>
                  <a:lnTo>
                    <a:pt x="463777" y="1245734"/>
                  </a:lnTo>
                  <a:lnTo>
                    <a:pt x="465591" y="1240065"/>
                  </a:lnTo>
                  <a:lnTo>
                    <a:pt x="467633" y="1234849"/>
                  </a:lnTo>
                  <a:lnTo>
                    <a:pt x="469900" y="1229633"/>
                  </a:lnTo>
                  <a:lnTo>
                    <a:pt x="473075" y="1224870"/>
                  </a:lnTo>
                  <a:lnTo>
                    <a:pt x="476477" y="1220108"/>
                  </a:lnTo>
                  <a:lnTo>
                    <a:pt x="480106" y="1216025"/>
                  </a:lnTo>
                  <a:lnTo>
                    <a:pt x="484188" y="1211943"/>
                  </a:lnTo>
                  <a:lnTo>
                    <a:pt x="488724" y="1208088"/>
                  </a:lnTo>
                  <a:lnTo>
                    <a:pt x="493486" y="1204459"/>
                  </a:lnTo>
                  <a:lnTo>
                    <a:pt x="498475" y="1201511"/>
                  </a:lnTo>
                  <a:lnTo>
                    <a:pt x="503918" y="1198790"/>
                  </a:lnTo>
                  <a:lnTo>
                    <a:pt x="509361" y="1196295"/>
                  </a:lnTo>
                  <a:lnTo>
                    <a:pt x="515258" y="1194254"/>
                  </a:lnTo>
                  <a:lnTo>
                    <a:pt x="521381" y="1192667"/>
                  </a:lnTo>
                  <a:lnTo>
                    <a:pt x="527504" y="1191306"/>
                  </a:lnTo>
                  <a:lnTo>
                    <a:pt x="529999" y="1178606"/>
                  </a:lnTo>
                  <a:lnTo>
                    <a:pt x="532493" y="1166133"/>
                  </a:lnTo>
                  <a:lnTo>
                    <a:pt x="536575" y="1142093"/>
                  </a:lnTo>
                  <a:lnTo>
                    <a:pt x="540431" y="1118961"/>
                  </a:lnTo>
                  <a:lnTo>
                    <a:pt x="544513" y="1097190"/>
                  </a:lnTo>
                  <a:lnTo>
                    <a:pt x="546781" y="1086531"/>
                  </a:lnTo>
                  <a:lnTo>
                    <a:pt x="548822" y="1076552"/>
                  </a:lnTo>
                  <a:lnTo>
                    <a:pt x="551317" y="1066574"/>
                  </a:lnTo>
                  <a:lnTo>
                    <a:pt x="554038" y="1057275"/>
                  </a:lnTo>
                  <a:lnTo>
                    <a:pt x="556759" y="1048204"/>
                  </a:lnTo>
                  <a:lnTo>
                    <a:pt x="560161" y="1039360"/>
                  </a:lnTo>
                  <a:lnTo>
                    <a:pt x="563790" y="1030742"/>
                  </a:lnTo>
                  <a:lnTo>
                    <a:pt x="567645" y="1022804"/>
                  </a:lnTo>
                  <a:lnTo>
                    <a:pt x="575809" y="1025299"/>
                  </a:lnTo>
                  <a:lnTo>
                    <a:pt x="586695" y="1028701"/>
                  </a:lnTo>
                  <a:lnTo>
                    <a:pt x="600075" y="1032330"/>
                  </a:lnTo>
                  <a:lnTo>
                    <a:pt x="607786" y="1034144"/>
                  </a:lnTo>
                  <a:lnTo>
                    <a:pt x="615950" y="1035958"/>
                  </a:lnTo>
                  <a:lnTo>
                    <a:pt x="625022" y="1037772"/>
                  </a:lnTo>
                  <a:lnTo>
                    <a:pt x="634320" y="1039360"/>
                  </a:lnTo>
                  <a:lnTo>
                    <a:pt x="644072" y="1040947"/>
                  </a:lnTo>
                  <a:lnTo>
                    <a:pt x="654731" y="1042308"/>
                  </a:lnTo>
                  <a:lnTo>
                    <a:pt x="665617" y="1043215"/>
                  </a:lnTo>
                  <a:lnTo>
                    <a:pt x="676956" y="1044122"/>
                  </a:lnTo>
                  <a:lnTo>
                    <a:pt x="688749" y="1044576"/>
                  </a:lnTo>
                  <a:lnTo>
                    <a:pt x="700995" y="1044576"/>
                  </a:lnTo>
                  <a:lnTo>
                    <a:pt x="713468" y="1044576"/>
                  </a:lnTo>
                  <a:lnTo>
                    <a:pt x="726395" y="1043896"/>
                  </a:lnTo>
                  <a:lnTo>
                    <a:pt x="739549" y="1042762"/>
                  </a:lnTo>
                  <a:lnTo>
                    <a:pt x="753156" y="1041174"/>
                  </a:lnTo>
                  <a:lnTo>
                    <a:pt x="766763" y="1039133"/>
                  </a:lnTo>
                  <a:lnTo>
                    <a:pt x="780824" y="1036185"/>
                  </a:lnTo>
                  <a:lnTo>
                    <a:pt x="795111" y="1033010"/>
                  </a:lnTo>
                  <a:lnTo>
                    <a:pt x="809626" y="1028928"/>
                  </a:lnTo>
                  <a:lnTo>
                    <a:pt x="816883" y="1026887"/>
                  </a:lnTo>
                  <a:lnTo>
                    <a:pt x="824140" y="1024619"/>
                  </a:lnTo>
                  <a:lnTo>
                    <a:pt x="831624" y="1022124"/>
                  </a:lnTo>
                  <a:lnTo>
                    <a:pt x="838881" y="1019176"/>
                  </a:lnTo>
                  <a:lnTo>
                    <a:pt x="846365" y="1016228"/>
                  </a:lnTo>
                  <a:lnTo>
                    <a:pt x="853849" y="1013280"/>
                  </a:lnTo>
                  <a:lnTo>
                    <a:pt x="861560" y="1009878"/>
                  </a:lnTo>
                  <a:lnTo>
                    <a:pt x="869044" y="1006249"/>
                  </a:lnTo>
                  <a:lnTo>
                    <a:pt x="876527" y="1002621"/>
                  </a:lnTo>
                  <a:lnTo>
                    <a:pt x="884011" y="998538"/>
                  </a:lnTo>
                  <a:lnTo>
                    <a:pt x="891495" y="994230"/>
                  </a:lnTo>
                  <a:lnTo>
                    <a:pt x="898979" y="989921"/>
                  </a:lnTo>
                  <a:lnTo>
                    <a:pt x="906463" y="985158"/>
                  </a:lnTo>
                  <a:lnTo>
                    <a:pt x="914401" y="980622"/>
                  </a:lnTo>
                  <a:lnTo>
                    <a:pt x="921885" y="975406"/>
                  </a:lnTo>
                  <a:lnTo>
                    <a:pt x="929369" y="969963"/>
                  </a:lnTo>
                  <a:close/>
                  <a:moveTo>
                    <a:pt x="774700" y="801688"/>
                  </a:moveTo>
                  <a:lnTo>
                    <a:pt x="790563" y="802369"/>
                  </a:lnTo>
                  <a:lnTo>
                    <a:pt x="805746" y="803050"/>
                  </a:lnTo>
                  <a:lnTo>
                    <a:pt x="820702" y="804638"/>
                  </a:lnTo>
                  <a:lnTo>
                    <a:pt x="835205" y="806681"/>
                  </a:lnTo>
                  <a:lnTo>
                    <a:pt x="849255" y="809177"/>
                  </a:lnTo>
                  <a:lnTo>
                    <a:pt x="863079" y="812353"/>
                  </a:lnTo>
                  <a:lnTo>
                    <a:pt x="875996" y="815757"/>
                  </a:lnTo>
                  <a:lnTo>
                    <a:pt x="882567" y="817799"/>
                  </a:lnTo>
                  <a:lnTo>
                    <a:pt x="888459" y="819842"/>
                  </a:lnTo>
                  <a:lnTo>
                    <a:pt x="894578" y="822111"/>
                  </a:lnTo>
                  <a:lnTo>
                    <a:pt x="900243" y="824380"/>
                  </a:lnTo>
                  <a:lnTo>
                    <a:pt x="906135" y="826649"/>
                  </a:lnTo>
                  <a:lnTo>
                    <a:pt x="911574" y="829372"/>
                  </a:lnTo>
                  <a:lnTo>
                    <a:pt x="916559" y="831868"/>
                  </a:lnTo>
                  <a:lnTo>
                    <a:pt x="921771" y="834818"/>
                  </a:lnTo>
                  <a:lnTo>
                    <a:pt x="926757" y="837314"/>
                  </a:lnTo>
                  <a:lnTo>
                    <a:pt x="931516" y="840491"/>
                  </a:lnTo>
                  <a:lnTo>
                    <a:pt x="935821" y="843214"/>
                  </a:lnTo>
                  <a:lnTo>
                    <a:pt x="940127" y="846391"/>
                  </a:lnTo>
                  <a:lnTo>
                    <a:pt x="944206" y="849568"/>
                  </a:lnTo>
                  <a:lnTo>
                    <a:pt x="948058" y="852518"/>
                  </a:lnTo>
                  <a:lnTo>
                    <a:pt x="951684" y="855921"/>
                  </a:lnTo>
                  <a:lnTo>
                    <a:pt x="955083" y="859325"/>
                  </a:lnTo>
                  <a:lnTo>
                    <a:pt x="958029" y="862956"/>
                  </a:lnTo>
                  <a:lnTo>
                    <a:pt x="960975" y="866359"/>
                  </a:lnTo>
                  <a:lnTo>
                    <a:pt x="966867" y="866586"/>
                  </a:lnTo>
                  <a:lnTo>
                    <a:pt x="972986" y="867494"/>
                  </a:lnTo>
                  <a:lnTo>
                    <a:pt x="978651" y="868402"/>
                  </a:lnTo>
                  <a:lnTo>
                    <a:pt x="984090" y="869990"/>
                  </a:lnTo>
                  <a:lnTo>
                    <a:pt x="989302" y="871579"/>
                  </a:lnTo>
                  <a:lnTo>
                    <a:pt x="994287" y="873621"/>
                  </a:lnTo>
                  <a:lnTo>
                    <a:pt x="999273" y="876117"/>
                  </a:lnTo>
                  <a:lnTo>
                    <a:pt x="1003805" y="878840"/>
                  </a:lnTo>
                  <a:lnTo>
                    <a:pt x="1008337" y="882017"/>
                  </a:lnTo>
                  <a:lnTo>
                    <a:pt x="1012416" y="885194"/>
                  </a:lnTo>
                  <a:lnTo>
                    <a:pt x="1016722" y="888824"/>
                  </a:lnTo>
                  <a:lnTo>
                    <a:pt x="1020574" y="892909"/>
                  </a:lnTo>
                  <a:lnTo>
                    <a:pt x="1024200" y="896993"/>
                  </a:lnTo>
                  <a:lnTo>
                    <a:pt x="1027599" y="901078"/>
                  </a:lnTo>
                  <a:lnTo>
                    <a:pt x="1030999" y="905843"/>
                  </a:lnTo>
                  <a:lnTo>
                    <a:pt x="1034171" y="910835"/>
                  </a:lnTo>
                  <a:lnTo>
                    <a:pt x="1037117" y="915600"/>
                  </a:lnTo>
                  <a:lnTo>
                    <a:pt x="1040063" y="921046"/>
                  </a:lnTo>
                  <a:lnTo>
                    <a:pt x="1042556" y="926492"/>
                  </a:lnTo>
                  <a:lnTo>
                    <a:pt x="1045048" y="931938"/>
                  </a:lnTo>
                  <a:lnTo>
                    <a:pt x="1047541" y="938065"/>
                  </a:lnTo>
                  <a:lnTo>
                    <a:pt x="1049807" y="943965"/>
                  </a:lnTo>
                  <a:lnTo>
                    <a:pt x="1051847" y="949865"/>
                  </a:lnTo>
                  <a:lnTo>
                    <a:pt x="1053886" y="956218"/>
                  </a:lnTo>
                  <a:lnTo>
                    <a:pt x="1055699" y="962572"/>
                  </a:lnTo>
                  <a:lnTo>
                    <a:pt x="1057286" y="969153"/>
                  </a:lnTo>
                  <a:lnTo>
                    <a:pt x="1060458" y="982314"/>
                  </a:lnTo>
                  <a:lnTo>
                    <a:pt x="1062724" y="996156"/>
                  </a:lnTo>
                  <a:lnTo>
                    <a:pt x="1064764" y="1009997"/>
                  </a:lnTo>
                  <a:lnTo>
                    <a:pt x="1066577" y="1024066"/>
                  </a:lnTo>
                  <a:lnTo>
                    <a:pt x="1067936" y="1038362"/>
                  </a:lnTo>
                  <a:lnTo>
                    <a:pt x="1069069" y="1052430"/>
                  </a:lnTo>
                  <a:lnTo>
                    <a:pt x="1069523" y="1066499"/>
                  </a:lnTo>
                  <a:lnTo>
                    <a:pt x="1069749" y="1080341"/>
                  </a:lnTo>
                  <a:lnTo>
                    <a:pt x="1069976" y="1093956"/>
                  </a:lnTo>
                  <a:lnTo>
                    <a:pt x="1069749" y="1107117"/>
                  </a:lnTo>
                  <a:lnTo>
                    <a:pt x="1069523" y="1120051"/>
                  </a:lnTo>
                  <a:lnTo>
                    <a:pt x="1069069" y="1132305"/>
                  </a:lnTo>
                  <a:lnTo>
                    <a:pt x="1068390" y="1143878"/>
                  </a:lnTo>
                  <a:lnTo>
                    <a:pt x="1067030" y="1165208"/>
                  </a:lnTo>
                  <a:lnTo>
                    <a:pt x="1065444" y="1182907"/>
                  </a:lnTo>
                  <a:lnTo>
                    <a:pt x="1064084" y="1196295"/>
                  </a:lnTo>
                  <a:lnTo>
                    <a:pt x="1056832" y="1192665"/>
                  </a:lnTo>
                  <a:lnTo>
                    <a:pt x="1053207" y="1191076"/>
                  </a:lnTo>
                  <a:lnTo>
                    <a:pt x="1049581" y="1189715"/>
                  </a:lnTo>
                  <a:lnTo>
                    <a:pt x="1045728" y="1188353"/>
                  </a:lnTo>
                  <a:lnTo>
                    <a:pt x="1041876" y="1187219"/>
                  </a:lnTo>
                  <a:lnTo>
                    <a:pt x="1037570" y="1186311"/>
                  </a:lnTo>
                  <a:lnTo>
                    <a:pt x="1033491" y="1185403"/>
                  </a:lnTo>
                  <a:lnTo>
                    <a:pt x="1027826" y="1146147"/>
                  </a:lnTo>
                  <a:lnTo>
                    <a:pt x="1024880" y="1127086"/>
                  </a:lnTo>
                  <a:lnTo>
                    <a:pt x="1021934" y="1109159"/>
                  </a:lnTo>
                  <a:lnTo>
                    <a:pt x="1018761" y="1091914"/>
                  </a:lnTo>
                  <a:lnTo>
                    <a:pt x="1015136" y="1075122"/>
                  </a:lnTo>
                  <a:lnTo>
                    <a:pt x="1013096" y="1067180"/>
                  </a:lnTo>
                  <a:lnTo>
                    <a:pt x="1010603" y="1059465"/>
                  </a:lnTo>
                  <a:lnTo>
                    <a:pt x="1008337" y="1051523"/>
                  </a:lnTo>
                  <a:lnTo>
                    <a:pt x="1006071" y="1044262"/>
                  </a:lnTo>
                  <a:lnTo>
                    <a:pt x="1003125" y="1037000"/>
                  </a:lnTo>
                  <a:lnTo>
                    <a:pt x="1000406" y="1029966"/>
                  </a:lnTo>
                  <a:lnTo>
                    <a:pt x="997233" y="1023159"/>
                  </a:lnTo>
                  <a:lnTo>
                    <a:pt x="994061" y="1016578"/>
                  </a:lnTo>
                  <a:lnTo>
                    <a:pt x="990435" y="1009997"/>
                  </a:lnTo>
                  <a:lnTo>
                    <a:pt x="986583" y="1003871"/>
                  </a:lnTo>
                  <a:lnTo>
                    <a:pt x="982504" y="997971"/>
                  </a:lnTo>
                  <a:lnTo>
                    <a:pt x="977971" y="992298"/>
                  </a:lnTo>
                  <a:lnTo>
                    <a:pt x="973439" y="986852"/>
                  </a:lnTo>
                  <a:lnTo>
                    <a:pt x="968454" y="981406"/>
                  </a:lnTo>
                  <a:lnTo>
                    <a:pt x="963241" y="976414"/>
                  </a:lnTo>
                  <a:lnTo>
                    <a:pt x="957576" y="971422"/>
                  </a:lnTo>
                  <a:lnTo>
                    <a:pt x="951458" y="966657"/>
                  </a:lnTo>
                  <a:lnTo>
                    <a:pt x="945112" y="962345"/>
                  </a:lnTo>
                  <a:lnTo>
                    <a:pt x="938087" y="958261"/>
                  </a:lnTo>
                  <a:lnTo>
                    <a:pt x="931063" y="954403"/>
                  </a:lnTo>
                  <a:lnTo>
                    <a:pt x="923131" y="960076"/>
                  </a:lnTo>
                  <a:lnTo>
                    <a:pt x="915426" y="965295"/>
                  </a:lnTo>
                  <a:lnTo>
                    <a:pt x="907268" y="970287"/>
                  </a:lnTo>
                  <a:lnTo>
                    <a:pt x="899563" y="975052"/>
                  </a:lnTo>
                  <a:lnTo>
                    <a:pt x="891632" y="979818"/>
                  </a:lnTo>
                  <a:lnTo>
                    <a:pt x="883701" y="984129"/>
                  </a:lnTo>
                  <a:lnTo>
                    <a:pt x="875996" y="988213"/>
                  </a:lnTo>
                  <a:lnTo>
                    <a:pt x="868291" y="992298"/>
                  </a:lnTo>
                  <a:lnTo>
                    <a:pt x="860359" y="995929"/>
                  </a:lnTo>
                  <a:lnTo>
                    <a:pt x="852655" y="999559"/>
                  </a:lnTo>
                  <a:lnTo>
                    <a:pt x="844950" y="1002509"/>
                  </a:lnTo>
                  <a:lnTo>
                    <a:pt x="837018" y="1005686"/>
                  </a:lnTo>
                  <a:lnTo>
                    <a:pt x="829314" y="1008636"/>
                  </a:lnTo>
                  <a:lnTo>
                    <a:pt x="821835" y="1011359"/>
                  </a:lnTo>
                  <a:lnTo>
                    <a:pt x="814357" y="1013628"/>
                  </a:lnTo>
                  <a:lnTo>
                    <a:pt x="806879" y="1016124"/>
                  </a:lnTo>
                  <a:lnTo>
                    <a:pt x="791696" y="1020209"/>
                  </a:lnTo>
                  <a:lnTo>
                    <a:pt x="776966" y="1023612"/>
                  </a:lnTo>
                  <a:lnTo>
                    <a:pt x="762690" y="1026335"/>
                  </a:lnTo>
                  <a:lnTo>
                    <a:pt x="748413" y="1028832"/>
                  </a:lnTo>
                  <a:lnTo>
                    <a:pt x="734590" y="1030420"/>
                  </a:lnTo>
                  <a:lnTo>
                    <a:pt x="720993" y="1031328"/>
                  </a:lnTo>
                  <a:lnTo>
                    <a:pt x="707849" y="1032235"/>
                  </a:lnTo>
                  <a:lnTo>
                    <a:pt x="694932" y="1032462"/>
                  </a:lnTo>
                  <a:lnTo>
                    <a:pt x="682469" y="1032235"/>
                  </a:lnTo>
                  <a:lnTo>
                    <a:pt x="670232" y="1031555"/>
                  </a:lnTo>
                  <a:lnTo>
                    <a:pt x="658675" y="1030874"/>
                  </a:lnTo>
                  <a:lnTo>
                    <a:pt x="647570" y="1029739"/>
                  </a:lnTo>
                  <a:lnTo>
                    <a:pt x="636920" y="1028605"/>
                  </a:lnTo>
                  <a:lnTo>
                    <a:pt x="626496" y="1027016"/>
                  </a:lnTo>
                  <a:lnTo>
                    <a:pt x="616978" y="1025201"/>
                  </a:lnTo>
                  <a:lnTo>
                    <a:pt x="607913" y="1023385"/>
                  </a:lnTo>
                  <a:lnTo>
                    <a:pt x="599302" y="1021570"/>
                  </a:lnTo>
                  <a:lnTo>
                    <a:pt x="591597" y="1019755"/>
                  </a:lnTo>
                  <a:lnTo>
                    <a:pt x="577547" y="1015897"/>
                  </a:lnTo>
                  <a:lnTo>
                    <a:pt x="566443" y="1012267"/>
                  </a:lnTo>
                  <a:lnTo>
                    <a:pt x="558059" y="1009317"/>
                  </a:lnTo>
                  <a:lnTo>
                    <a:pt x="553980" y="1017940"/>
                  </a:lnTo>
                  <a:lnTo>
                    <a:pt x="550127" y="1026789"/>
                  </a:lnTo>
                  <a:lnTo>
                    <a:pt x="546728" y="1035866"/>
                  </a:lnTo>
                  <a:lnTo>
                    <a:pt x="543782" y="1045396"/>
                  </a:lnTo>
                  <a:lnTo>
                    <a:pt x="541063" y="1055607"/>
                  </a:lnTo>
                  <a:lnTo>
                    <a:pt x="538343" y="1065591"/>
                  </a:lnTo>
                  <a:lnTo>
                    <a:pt x="536077" y="1076257"/>
                  </a:lnTo>
                  <a:lnTo>
                    <a:pt x="533811" y="1087148"/>
                  </a:lnTo>
                  <a:lnTo>
                    <a:pt x="529505" y="1110067"/>
                  </a:lnTo>
                  <a:lnTo>
                    <a:pt x="525653" y="1133893"/>
                  </a:lnTo>
                  <a:lnTo>
                    <a:pt x="521347" y="1159081"/>
                  </a:lnTo>
                  <a:lnTo>
                    <a:pt x="518628" y="1172242"/>
                  </a:lnTo>
                  <a:lnTo>
                    <a:pt x="516135" y="1185403"/>
                  </a:lnTo>
                  <a:lnTo>
                    <a:pt x="512056" y="1186311"/>
                  </a:lnTo>
                  <a:lnTo>
                    <a:pt x="507751" y="1187219"/>
                  </a:lnTo>
                  <a:lnTo>
                    <a:pt x="503672" y="1188580"/>
                  </a:lnTo>
                  <a:lnTo>
                    <a:pt x="499819" y="1189942"/>
                  </a:lnTo>
                  <a:lnTo>
                    <a:pt x="495967" y="1191530"/>
                  </a:lnTo>
                  <a:lnTo>
                    <a:pt x="492341" y="1192891"/>
                  </a:lnTo>
                  <a:lnTo>
                    <a:pt x="488715" y="1195161"/>
                  </a:lnTo>
                  <a:lnTo>
                    <a:pt x="485089" y="1196976"/>
                  </a:lnTo>
                  <a:lnTo>
                    <a:pt x="482823" y="1181546"/>
                  </a:lnTo>
                  <a:lnTo>
                    <a:pt x="481464" y="1172015"/>
                  </a:lnTo>
                  <a:lnTo>
                    <a:pt x="480331" y="1161123"/>
                  </a:lnTo>
                  <a:lnTo>
                    <a:pt x="479424" y="1148870"/>
                  </a:lnTo>
                  <a:lnTo>
                    <a:pt x="478518" y="1135935"/>
                  </a:lnTo>
                  <a:lnTo>
                    <a:pt x="478064" y="1121867"/>
                  </a:lnTo>
                  <a:lnTo>
                    <a:pt x="477838" y="1107344"/>
                  </a:lnTo>
                  <a:lnTo>
                    <a:pt x="478064" y="1092141"/>
                  </a:lnTo>
                  <a:lnTo>
                    <a:pt x="478744" y="1076030"/>
                  </a:lnTo>
                  <a:lnTo>
                    <a:pt x="480104" y="1059692"/>
                  </a:lnTo>
                  <a:lnTo>
                    <a:pt x="481237" y="1051296"/>
                  </a:lnTo>
                  <a:lnTo>
                    <a:pt x="482144" y="1043127"/>
                  </a:lnTo>
                  <a:lnTo>
                    <a:pt x="483503" y="1034504"/>
                  </a:lnTo>
                  <a:lnTo>
                    <a:pt x="484863" y="1025882"/>
                  </a:lnTo>
                  <a:lnTo>
                    <a:pt x="486676" y="1017259"/>
                  </a:lnTo>
                  <a:lnTo>
                    <a:pt x="488489" y="1008863"/>
                  </a:lnTo>
                  <a:lnTo>
                    <a:pt x="490528" y="1000240"/>
                  </a:lnTo>
                  <a:lnTo>
                    <a:pt x="492794" y="991617"/>
                  </a:lnTo>
                  <a:lnTo>
                    <a:pt x="495514" y="983221"/>
                  </a:lnTo>
                  <a:lnTo>
                    <a:pt x="498233" y="974599"/>
                  </a:lnTo>
                  <a:lnTo>
                    <a:pt x="501406" y="966203"/>
                  </a:lnTo>
                  <a:lnTo>
                    <a:pt x="504578" y="957580"/>
                  </a:lnTo>
                  <a:lnTo>
                    <a:pt x="508204" y="949411"/>
                  </a:lnTo>
                  <a:lnTo>
                    <a:pt x="512056" y="941242"/>
                  </a:lnTo>
                  <a:lnTo>
                    <a:pt x="516362" y="933073"/>
                  </a:lnTo>
                  <a:lnTo>
                    <a:pt x="520894" y="924904"/>
                  </a:lnTo>
                  <a:lnTo>
                    <a:pt x="525653" y="917189"/>
                  </a:lnTo>
                  <a:lnTo>
                    <a:pt x="530639" y="909474"/>
                  </a:lnTo>
                  <a:lnTo>
                    <a:pt x="536077" y="901985"/>
                  </a:lnTo>
                  <a:lnTo>
                    <a:pt x="541969" y="894270"/>
                  </a:lnTo>
                  <a:lnTo>
                    <a:pt x="548314" y="887009"/>
                  </a:lnTo>
                  <a:lnTo>
                    <a:pt x="554659" y="880201"/>
                  </a:lnTo>
                  <a:lnTo>
                    <a:pt x="561458" y="873394"/>
                  </a:lnTo>
                  <a:lnTo>
                    <a:pt x="568709" y="866813"/>
                  </a:lnTo>
                  <a:lnTo>
                    <a:pt x="576414" y="860460"/>
                  </a:lnTo>
                  <a:lnTo>
                    <a:pt x="584572" y="854333"/>
                  </a:lnTo>
                  <a:lnTo>
                    <a:pt x="592730" y="848433"/>
                  </a:lnTo>
                  <a:lnTo>
                    <a:pt x="601795" y="842987"/>
                  </a:lnTo>
                  <a:lnTo>
                    <a:pt x="611313" y="837541"/>
                  </a:lnTo>
                  <a:lnTo>
                    <a:pt x="620830" y="832549"/>
                  </a:lnTo>
                  <a:lnTo>
                    <a:pt x="630801" y="828011"/>
                  </a:lnTo>
                  <a:lnTo>
                    <a:pt x="641452" y="823926"/>
                  </a:lnTo>
                  <a:lnTo>
                    <a:pt x="652783" y="819615"/>
                  </a:lnTo>
                  <a:lnTo>
                    <a:pt x="664340" y="815984"/>
                  </a:lnTo>
                  <a:lnTo>
                    <a:pt x="676350" y="812807"/>
                  </a:lnTo>
                  <a:lnTo>
                    <a:pt x="689041" y="810084"/>
                  </a:lnTo>
                  <a:lnTo>
                    <a:pt x="701957" y="807815"/>
                  </a:lnTo>
                  <a:lnTo>
                    <a:pt x="715328" y="805546"/>
                  </a:lnTo>
                  <a:lnTo>
                    <a:pt x="729378" y="804184"/>
                  </a:lnTo>
                  <a:lnTo>
                    <a:pt x="744107" y="802823"/>
                  </a:lnTo>
                  <a:lnTo>
                    <a:pt x="759064" y="801915"/>
                  </a:lnTo>
                  <a:lnTo>
                    <a:pt x="774700" y="801688"/>
                  </a:lnTo>
                  <a:close/>
                  <a:moveTo>
                    <a:pt x="44000" y="736683"/>
                  </a:moveTo>
                  <a:lnTo>
                    <a:pt x="44000" y="2267412"/>
                  </a:lnTo>
                  <a:lnTo>
                    <a:pt x="2830736" y="2267412"/>
                  </a:lnTo>
                  <a:lnTo>
                    <a:pt x="2830736" y="736683"/>
                  </a:lnTo>
                  <a:lnTo>
                    <a:pt x="44000" y="736683"/>
                  </a:lnTo>
                  <a:close/>
                  <a:moveTo>
                    <a:pt x="1266245" y="538738"/>
                  </a:moveTo>
                  <a:lnTo>
                    <a:pt x="1261935" y="538964"/>
                  </a:lnTo>
                  <a:lnTo>
                    <a:pt x="1257399" y="539645"/>
                  </a:lnTo>
                  <a:lnTo>
                    <a:pt x="1253317" y="540778"/>
                  </a:lnTo>
                  <a:lnTo>
                    <a:pt x="1249234" y="542365"/>
                  </a:lnTo>
                  <a:lnTo>
                    <a:pt x="1245605" y="544179"/>
                  </a:lnTo>
                  <a:lnTo>
                    <a:pt x="1241977" y="546220"/>
                  </a:lnTo>
                  <a:lnTo>
                    <a:pt x="1238348" y="548714"/>
                  </a:lnTo>
                  <a:lnTo>
                    <a:pt x="1235172" y="551662"/>
                  </a:lnTo>
                  <a:lnTo>
                    <a:pt x="1232224" y="554836"/>
                  </a:lnTo>
                  <a:lnTo>
                    <a:pt x="1229956" y="558237"/>
                  </a:lnTo>
                  <a:lnTo>
                    <a:pt x="1227688" y="561865"/>
                  </a:lnTo>
                  <a:lnTo>
                    <a:pt x="1225874" y="565720"/>
                  </a:lnTo>
                  <a:lnTo>
                    <a:pt x="1224286" y="569574"/>
                  </a:lnTo>
                  <a:lnTo>
                    <a:pt x="1223152" y="573883"/>
                  </a:lnTo>
                  <a:lnTo>
                    <a:pt x="1222471" y="578191"/>
                  </a:lnTo>
                  <a:lnTo>
                    <a:pt x="1222471" y="582725"/>
                  </a:lnTo>
                  <a:lnTo>
                    <a:pt x="1222471" y="604719"/>
                  </a:lnTo>
                  <a:lnTo>
                    <a:pt x="1222471" y="609254"/>
                  </a:lnTo>
                  <a:lnTo>
                    <a:pt x="1223152" y="613562"/>
                  </a:lnTo>
                  <a:lnTo>
                    <a:pt x="1224286" y="617870"/>
                  </a:lnTo>
                  <a:lnTo>
                    <a:pt x="1225874" y="621725"/>
                  </a:lnTo>
                  <a:lnTo>
                    <a:pt x="1227688" y="625579"/>
                  </a:lnTo>
                  <a:lnTo>
                    <a:pt x="1229956" y="629207"/>
                  </a:lnTo>
                  <a:lnTo>
                    <a:pt x="1232224" y="632608"/>
                  </a:lnTo>
                  <a:lnTo>
                    <a:pt x="1235172" y="635556"/>
                  </a:lnTo>
                  <a:lnTo>
                    <a:pt x="1238348" y="638504"/>
                  </a:lnTo>
                  <a:lnTo>
                    <a:pt x="1241977" y="640998"/>
                  </a:lnTo>
                  <a:lnTo>
                    <a:pt x="1245605" y="643492"/>
                  </a:lnTo>
                  <a:lnTo>
                    <a:pt x="1249234" y="645306"/>
                  </a:lnTo>
                  <a:lnTo>
                    <a:pt x="1253317" y="646893"/>
                  </a:lnTo>
                  <a:lnTo>
                    <a:pt x="1257399" y="647800"/>
                  </a:lnTo>
                  <a:lnTo>
                    <a:pt x="1261935" y="648254"/>
                  </a:lnTo>
                  <a:lnTo>
                    <a:pt x="1266245" y="648707"/>
                  </a:lnTo>
                  <a:lnTo>
                    <a:pt x="1608265" y="648707"/>
                  </a:lnTo>
                  <a:lnTo>
                    <a:pt x="1613028" y="648254"/>
                  </a:lnTo>
                  <a:lnTo>
                    <a:pt x="1617337" y="647800"/>
                  </a:lnTo>
                  <a:lnTo>
                    <a:pt x="1621419" y="646893"/>
                  </a:lnTo>
                  <a:lnTo>
                    <a:pt x="1625502" y="645306"/>
                  </a:lnTo>
                  <a:lnTo>
                    <a:pt x="1629358" y="643492"/>
                  </a:lnTo>
                  <a:lnTo>
                    <a:pt x="1632986" y="640998"/>
                  </a:lnTo>
                  <a:lnTo>
                    <a:pt x="1636388" y="638504"/>
                  </a:lnTo>
                  <a:lnTo>
                    <a:pt x="1639337" y="635556"/>
                  </a:lnTo>
                  <a:lnTo>
                    <a:pt x="1642285" y="632608"/>
                  </a:lnTo>
                  <a:lnTo>
                    <a:pt x="1644780" y="629207"/>
                  </a:lnTo>
                  <a:lnTo>
                    <a:pt x="1647275" y="625579"/>
                  </a:lnTo>
                  <a:lnTo>
                    <a:pt x="1649089" y="621725"/>
                  </a:lnTo>
                  <a:lnTo>
                    <a:pt x="1650224" y="617870"/>
                  </a:lnTo>
                  <a:lnTo>
                    <a:pt x="1651584" y="613562"/>
                  </a:lnTo>
                  <a:lnTo>
                    <a:pt x="1652038" y="609254"/>
                  </a:lnTo>
                  <a:lnTo>
                    <a:pt x="1652492" y="604719"/>
                  </a:lnTo>
                  <a:lnTo>
                    <a:pt x="1652492" y="582725"/>
                  </a:lnTo>
                  <a:lnTo>
                    <a:pt x="1652038" y="578191"/>
                  </a:lnTo>
                  <a:lnTo>
                    <a:pt x="1651584" y="573883"/>
                  </a:lnTo>
                  <a:lnTo>
                    <a:pt x="1650224" y="569574"/>
                  </a:lnTo>
                  <a:lnTo>
                    <a:pt x="1649089" y="565720"/>
                  </a:lnTo>
                  <a:lnTo>
                    <a:pt x="1647275" y="561865"/>
                  </a:lnTo>
                  <a:lnTo>
                    <a:pt x="1644780" y="558237"/>
                  </a:lnTo>
                  <a:lnTo>
                    <a:pt x="1642285" y="554836"/>
                  </a:lnTo>
                  <a:lnTo>
                    <a:pt x="1639337" y="551662"/>
                  </a:lnTo>
                  <a:lnTo>
                    <a:pt x="1636388" y="548714"/>
                  </a:lnTo>
                  <a:lnTo>
                    <a:pt x="1632986" y="546220"/>
                  </a:lnTo>
                  <a:lnTo>
                    <a:pt x="1629358" y="544179"/>
                  </a:lnTo>
                  <a:lnTo>
                    <a:pt x="1625502" y="542365"/>
                  </a:lnTo>
                  <a:lnTo>
                    <a:pt x="1621419" y="540778"/>
                  </a:lnTo>
                  <a:lnTo>
                    <a:pt x="1617337" y="539645"/>
                  </a:lnTo>
                  <a:lnTo>
                    <a:pt x="1613028" y="538964"/>
                  </a:lnTo>
                  <a:lnTo>
                    <a:pt x="1608265" y="538738"/>
                  </a:lnTo>
                  <a:lnTo>
                    <a:pt x="1583997" y="538738"/>
                  </a:lnTo>
                  <a:lnTo>
                    <a:pt x="1583997" y="549848"/>
                  </a:lnTo>
                  <a:lnTo>
                    <a:pt x="1583997" y="554156"/>
                  </a:lnTo>
                  <a:lnTo>
                    <a:pt x="1583090" y="558691"/>
                  </a:lnTo>
                  <a:lnTo>
                    <a:pt x="1582182" y="562772"/>
                  </a:lnTo>
                  <a:lnTo>
                    <a:pt x="1580595" y="566627"/>
                  </a:lnTo>
                  <a:lnTo>
                    <a:pt x="1578780" y="570481"/>
                  </a:lnTo>
                  <a:lnTo>
                    <a:pt x="1576512" y="574109"/>
                  </a:lnTo>
                  <a:lnTo>
                    <a:pt x="1574017" y="577510"/>
                  </a:lnTo>
                  <a:lnTo>
                    <a:pt x="1571296" y="580685"/>
                  </a:lnTo>
                  <a:lnTo>
                    <a:pt x="1568121" y="583632"/>
                  </a:lnTo>
                  <a:lnTo>
                    <a:pt x="1564492" y="586126"/>
                  </a:lnTo>
                  <a:lnTo>
                    <a:pt x="1560863" y="588394"/>
                  </a:lnTo>
                  <a:lnTo>
                    <a:pt x="1557234" y="590208"/>
                  </a:lnTo>
                  <a:lnTo>
                    <a:pt x="1553152" y="591795"/>
                  </a:lnTo>
                  <a:lnTo>
                    <a:pt x="1548842" y="592929"/>
                  </a:lnTo>
                  <a:lnTo>
                    <a:pt x="1544533" y="593382"/>
                  </a:lnTo>
                  <a:lnTo>
                    <a:pt x="1539997" y="593609"/>
                  </a:lnTo>
                  <a:lnTo>
                    <a:pt x="1334739" y="593609"/>
                  </a:lnTo>
                  <a:lnTo>
                    <a:pt x="1330430" y="593382"/>
                  </a:lnTo>
                  <a:lnTo>
                    <a:pt x="1325894" y="592929"/>
                  </a:lnTo>
                  <a:lnTo>
                    <a:pt x="1321811" y="591795"/>
                  </a:lnTo>
                  <a:lnTo>
                    <a:pt x="1317729" y="590208"/>
                  </a:lnTo>
                  <a:lnTo>
                    <a:pt x="1313647" y="588394"/>
                  </a:lnTo>
                  <a:lnTo>
                    <a:pt x="1310018" y="586126"/>
                  </a:lnTo>
                  <a:lnTo>
                    <a:pt x="1306842" y="583632"/>
                  </a:lnTo>
                  <a:lnTo>
                    <a:pt x="1303667" y="580685"/>
                  </a:lnTo>
                  <a:lnTo>
                    <a:pt x="1300719" y="577510"/>
                  </a:lnTo>
                  <a:lnTo>
                    <a:pt x="1298224" y="574109"/>
                  </a:lnTo>
                  <a:lnTo>
                    <a:pt x="1296183" y="570481"/>
                  </a:lnTo>
                  <a:lnTo>
                    <a:pt x="1294368" y="566627"/>
                  </a:lnTo>
                  <a:lnTo>
                    <a:pt x="1292781" y="562772"/>
                  </a:lnTo>
                  <a:lnTo>
                    <a:pt x="1291647" y="558691"/>
                  </a:lnTo>
                  <a:lnTo>
                    <a:pt x="1290966" y="554156"/>
                  </a:lnTo>
                  <a:lnTo>
                    <a:pt x="1290739" y="549848"/>
                  </a:lnTo>
                  <a:lnTo>
                    <a:pt x="1290739" y="538738"/>
                  </a:lnTo>
                  <a:lnTo>
                    <a:pt x="1266245" y="538738"/>
                  </a:lnTo>
                  <a:close/>
                  <a:moveTo>
                    <a:pt x="1433626" y="87976"/>
                  </a:moveTo>
                  <a:lnTo>
                    <a:pt x="1429316" y="88203"/>
                  </a:lnTo>
                  <a:lnTo>
                    <a:pt x="1425688" y="88656"/>
                  </a:lnTo>
                  <a:lnTo>
                    <a:pt x="1421832" y="89336"/>
                  </a:lnTo>
                  <a:lnTo>
                    <a:pt x="1417976" y="90243"/>
                  </a:lnTo>
                  <a:lnTo>
                    <a:pt x="1414347" y="91150"/>
                  </a:lnTo>
                  <a:lnTo>
                    <a:pt x="1410718" y="92511"/>
                  </a:lnTo>
                  <a:lnTo>
                    <a:pt x="1407316" y="93871"/>
                  </a:lnTo>
                  <a:lnTo>
                    <a:pt x="1403688" y="95458"/>
                  </a:lnTo>
                  <a:lnTo>
                    <a:pt x="1400286" y="97272"/>
                  </a:lnTo>
                  <a:lnTo>
                    <a:pt x="1397337" y="99086"/>
                  </a:lnTo>
                  <a:lnTo>
                    <a:pt x="1394162" y="101127"/>
                  </a:lnTo>
                  <a:lnTo>
                    <a:pt x="1390987" y="103168"/>
                  </a:lnTo>
                  <a:lnTo>
                    <a:pt x="1388265" y="105435"/>
                  </a:lnTo>
                  <a:lnTo>
                    <a:pt x="1385316" y="107929"/>
                  </a:lnTo>
                  <a:lnTo>
                    <a:pt x="1382822" y="110423"/>
                  </a:lnTo>
                  <a:lnTo>
                    <a:pt x="1380100" y="113371"/>
                  </a:lnTo>
                  <a:lnTo>
                    <a:pt x="1377605" y="116092"/>
                  </a:lnTo>
                  <a:lnTo>
                    <a:pt x="1375110" y="119039"/>
                  </a:lnTo>
                  <a:lnTo>
                    <a:pt x="1373069" y="122214"/>
                  </a:lnTo>
                  <a:lnTo>
                    <a:pt x="1371028" y="125161"/>
                  </a:lnTo>
                  <a:lnTo>
                    <a:pt x="1369213" y="128336"/>
                  </a:lnTo>
                  <a:lnTo>
                    <a:pt x="1367399" y="131737"/>
                  </a:lnTo>
                  <a:lnTo>
                    <a:pt x="1365811" y="135138"/>
                  </a:lnTo>
                  <a:lnTo>
                    <a:pt x="1364677" y="138766"/>
                  </a:lnTo>
                  <a:lnTo>
                    <a:pt x="1363317" y="142394"/>
                  </a:lnTo>
                  <a:lnTo>
                    <a:pt x="1362183" y="146022"/>
                  </a:lnTo>
                  <a:lnTo>
                    <a:pt x="1361502" y="149650"/>
                  </a:lnTo>
                  <a:lnTo>
                    <a:pt x="1360595" y="153504"/>
                  </a:lnTo>
                  <a:lnTo>
                    <a:pt x="1360141" y="157359"/>
                  </a:lnTo>
                  <a:lnTo>
                    <a:pt x="1359914" y="161213"/>
                  </a:lnTo>
                  <a:lnTo>
                    <a:pt x="1359914" y="165295"/>
                  </a:lnTo>
                  <a:lnTo>
                    <a:pt x="1359914" y="169376"/>
                  </a:lnTo>
                  <a:lnTo>
                    <a:pt x="1360141" y="173231"/>
                  </a:lnTo>
                  <a:lnTo>
                    <a:pt x="1360595" y="177085"/>
                  </a:lnTo>
                  <a:lnTo>
                    <a:pt x="1361502" y="180940"/>
                  </a:lnTo>
                  <a:lnTo>
                    <a:pt x="1362183" y="184568"/>
                  </a:lnTo>
                  <a:lnTo>
                    <a:pt x="1363317" y="188422"/>
                  </a:lnTo>
                  <a:lnTo>
                    <a:pt x="1364677" y="192050"/>
                  </a:lnTo>
                  <a:lnTo>
                    <a:pt x="1365811" y="195451"/>
                  </a:lnTo>
                  <a:lnTo>
                    <a:pt x="1367399" y="198852"/>
                  </a:lnTo>
                  <a:lnTo>
                    <a:pt x="1369213" y="202253"/>
                  </a:lnTo>
                  <a:lnTo>
                    <a:pt x="1371028" y="205655"/>
                  </a:lnTo>
                  <a:lnTo>
                    <a:pt x="1373069" y="208602"/>
                  </a:lnTo>
                  <a:lnTo>
                    <a:pt x="1375110" y="211777"/>
                  </a:lnTo>
                  <a:lnTo>
                    <a:pt x="1377605" y="214724"/>
                  </a:lnTo>
                  <a:lnTo>
                    <a:pt x="1380100" y="217445"/>
                  </a:lnTo>
                  <a:lnTo>
                    <a:pt x="1382822" y="220166"/>
                  </a:lnTo>
                  <a:lnTo>
                    <a:pt x="1385316" y="222660"/>
                  </a:lnTo>
                  <a:lnTo>
                    <a:pt x="1388265" y="225381"/>
                  </a:lnTo>
                  <a:lnTo>
                    <a:pt x="1390987" y="227422"/>
                  </a:lnTo>
                  <a:lnTo>
                    <a:pt x="1394162" y="229689"/>
                  </a:lnTo>
                  <a:lnTo>
                    <a:pt x="1397337" y="231730"/>
                  </a:lnTo>
                  <a:lnTo>
                    <a:pt x="1400286" y="233544"/>
                  </a:lnTo>
                  <a:lnTo>
                    <a:pt x="1403688" y="235131"/>
                  </a:lnTo>
                  <a:lnTo>
                    <a:pt x="1407316" y="236718"/>
                  </a:lnTo>
                  <a:lnTo>
                    <a:pt x="1410718" y="238305"/>
                  </a:lnTo>
                  <a:lnTo>
                    <a:pt x="1414347" y="239212"/>
                  </a:lnTo>
                  <a:lnTo>
                    <a:pt x="1417976" y="240346"/>
                  </a:lnTo>
                  <a:lnTo>
                    <a:pt x="1421832" y="241253"/>
                  </a:lnTo>
                  <a:lnTo>
                    <a:pt x="1425688" y="241933"/>
                  </a:lnTo>
                  <a:lnTo>
                    <a:pt x="1429316" y="242387"/>
                  </a:lnTo>
                  <a:lnTo>
                    <a:pt x="1433626" y="242613"/>
                  </a:lnTo>
                  <a:lnTo>
                    <a:pt x="1437481" y="242840"/>
                  </a:lnTo>
                  <a:lnTo>
                    <a:pt x="1441337" y="242613"/>
                  </a:lnTo>
                  <a:lnTo>
                    <a:pt x="1445419" y="242387"/>
                  </a:lnTo>
                  <a:lnTo>
                    <a:pt x="1449275" y="241933"/>
                  </a:lnTo>
                  <a:lnTo>
                    <a:pt x="1452904" y="241253"/>
                  </a:lnTo>
                  <a:lnTo>
                    <a:pt x="1456986" y="240346"/>
                  </a:lnTo>
                  <a:lnTo>
                    <a:pt x="1460615" y="239212"/>
                  </a:lnTo>
                  <a:lnTo>
                    <a:pt x="1464244" y="238305"/>
                  </a:lnTo>
                  <a:lnTo>
                    <a:pt x="1467419" y="236718"/>
                  </a:lnTo>
                  <a:lnTo>
                    <a:pt x="1471048" y="235131"/>
                  </a:lnTo>
                  <a:lnTo>
                    <a:pt x="1474224" y="233544"/>
                  </a:lnTo>
                  <a:lnTo>
                    <a:pt x="1477626" y="231730"/>
                  </a:lnTo>
                  <a:lnTo>
                    <a:pt x="1480801" y="229689"/>
                  </a:lnTo>
                  <a:lnTo>
                    <a:pt x="1483749" y="227422"/>
                  </a:lnTo>
                  <a:lnTo>
                    <a:pt x="1486698" y="225381"/>
                  </a:lnTo>
                  <a:lnTo>
                    <a:pt x="1489646" y="222660"/>
                  </a:lnTo>
                  <a:lnTo>
                    <a:pt x="1492141" y="220166"/>
                  </a:lnTo>
                  <a:lnTo>
                    <a:pt x="1494636" y="217445"/>
                  </a:lnTo>
                  <a:lnTo>
                    <a:pt x="1497131" y="214724"/>
                  </a:lnTo>
                  <a:lnTo>
                    <a:pt x="1499399" y="211777"/>
                  </a:lnTo>
                  <a:lnTo>
                    <a:pt x="1501667" y="208602"/>
                  </a:lnTo>
                  <a:lnTo>
                    <a:pt x="1503482" y="205655"/>
                  </a:lnTo>
                  <a:lnTo>
                    <a:pt x="1505523" y="202253"/>
                  </a:lnTo>
                  <a:lnTo>
                    <a:pt x="1507110" y="198852"/>
                  </a:lnTo>
                  <a:lnTo>
                    <a:pt x="1508698" y="195451"/>
                  </a:lnTo>
                  <a:lnTo>
                    <a:pt x="1510286" y="192050"/>
                  </a:lnTo>
                  <a:lnTo>
                    <a:pt x="1511420" y="188422"/>
                  </a:lnTo>
                  <a:lnTo>
                    <a:pt x="1512327" y="184568"/>
                  </a:lnTo>
                  <a:lnTo>
                    <a:pt x="1513461" y="180940"/>
                  </a:lnTo>
                  <a:lnTo>
                    <a:pt x="1513915" y="177085"/>
                  </a:lnTo>
                  <a:lnTo>
                    <a:pt x="1514368" y="173231"/>
                  </a:lnTo>
                  <a:lnTo>
                    <a:pt x="1514595" y="169376"/>
                  </a:lnTo>
                  <a:lnTo>
                    <a:pt x="1515049" y="165295"/>
                  </a:lnTo>
                  <a:lnTo>
                    <a:pt x="1514595" y="161213"/>
                  </a:lnTo>
                  <a:lnTo>
                    <a:pt x="1514368" y="157359"/>
                  </a:lnTo>
                  <a:lnTo>
                    <a:pt x="1513915" y="153504"/>
                  </a:lnTo>
                  <a:lnTo>
                    <a:pt x="1513461" y="149650"/>
                  </a:lnTo>
                  <a:lnTo>
                    <a:pt x="1512327" y="146022"/>
                  </a:lnTo>
                  <a:lnTo>
                    <a:pt x="1511420" y="142394"/>
                  </a:lnTo>
                  <a:lnTo>
                    <a:pt x="1510286" y="138766"/>
                  </a:lnTo>
                  <a:lnTo>
                    <a:pt x="1508698" y="135138"/>
                  </a:lnTo>
                  <a:lnTo>
                    <a:pt x="1507110" y="131737"/>
                  </a:lnTo>
                  <a:lnTo>
                    <a:pt x="1505523" y="128336"/>
                  </a:lnTo>
                  <a:lnTo>
                    <a:pt x="1503482" y="125161"/>
                  </a:lnTo>
                  <a:lnTo>
                    <a:pt x="1501667" y="122214"/>
                  </a:lnTo>
                  <a:lnTo>
                    <a:pt x="1499399" y="119039"/>
                  </a:lnTo>
                  <a:lnTo>
                    <a:pt x="1497131" y="116092"/>
                  </a:lnTo>
                  <a:lnTo>
                    <a:pt x="1494636" y="113371"/>
                  </a:lnTo>
                  <a:lnTo>
                    <a:pt x="1492141" y="110423"/>
                  </a:lnTo>
                  <a:lnTo>
                    <a:pt x="1489646" y="107929"/>
                  </a:lnTo>
                  <a:lnTo>
                    <a:pt x="1486698" y="105435"/>
                  </a:lnTo>
                  <a:lnTo>
                    <a:pt x="1483749" y="103168"/>
                  </a:lnTo>
                  <a:lnTo>
                    <a:pt x="1480801" y="101127"/>
                  </a:lnTo>
                  <a:lnTo>
                    <a:pt x="1477626" y="99086"/>
                  </a:lnTo>
                  <a:lnTo>
                    <a:pt x="1474224" y="97272"/>
                  </a:lnTo>
                  <a:lnTo>
                    <a:pt x="1471048" y="95458"/>
                  </a:lnTo>
                  <a:lnTo>
                    <a:pt x="1467419" y="93871"/>
                  </a:lnTo>
                  <a:lnTo>
                    <a:pt x="1464244" y="92511"/>
                  </a:lnTo>
                  <a:lnTo>
                    <a:pt x="1460615" y="91150"/>
                  </a:lnTo>
                  <a:lnTo>
                    <a:pt x="1456986" y="90243"/>
                  </a:lnTo>
                  <a:lnTo>
                    <a:pt x="1452904" y="89336"/>
                  </a:lnTo>
                  <a:lnTo>
                    <a:pt x="1449275" y="88656"/>
                  </a:lnTo>
                  <a:lnTo>
                    <a:pt x="1445419" y="88203"/>
                  </a:lnTo>
                  <a:lnTo>
                    <a:pt x="1441337" y="87976"/>
                  </a:lnTo>
                  <a:lnTo>
                    <a:pt x="1437481" y="87976"/>
                  </a:lnTo>
                  <a:lnTo>
                    <a:pt x="1433626" y="87976"/>
                  </a:lnTo>
                  <a:close/>
                  <a:moveTo>
                    <a:pt x="1330430" y="0"/>
                  </a:moveTo>
                  <a:lnTo>
                    <a:pt x="1334739" y="0"/>
                  </a:lnTo>
                  <a:lnTo>
                    <a:pt x="1539997" y="0"/>
                  </a:lnTo>
                  <a:lnTo>
                    <a:pt x="1544533" y="0"/>
                  </a:lnTo>
                  <a:lnTo>
                    <a:pt x="1548842" y="681"/>
                  </a:lnTo>
                  <a:lnTo>
                    <a:pt x="1553152" y="1814"/>
                  </a:lnTo>
                  <a:lnTo>
                    <a:pt x="1557234" y="3401"/>
                  </a:lnTo>
                  <a:lnTo>
                    <a:pt x="1560863" y="5215"/>
                  </a:lnTo>
                  <a:lnTo>
                    <a:pt x="1564492" y="7483"/>
                  </a:lnTo>
                  <a:lnTo>
                    <a:pt x="1568121" y="9750"/>
                  </a:lnTo>
                  <a:lnTo>
                    <a:pt x="1571296" y="12698"/>
                  </a:lnTo>
                  <a:lnTo>
                    <a:pt x="1574017" y="15872"/>
                  </a:lnTo>
                  <a:lnTo>
                    <a:pt x="1576512" y="19273"/>
                  </a:lnTo>
                  <a:lnTo>
                    <a:pt x="1578780" y="22901"/>
                  </a:lnTo>
                  <a:lnTo>
                    <a:pt x="1580595" y="26756"/>
                  </a:lnTo>
                  <a:lnTo>
                    <a:pt x="1582182" y="30837"/>
                  </a:lnTo>
                  <a:lnTo>
                    <a:pt x="1583090" y="34919"/>
                  </a:lnTo>
                  <a:lnTo>
                    <a:pt x="1583997" y="39453"/>
                  </a:lnTo>
                  <a:lnTo>
                    <a:pt x="1583997" y="43761"/>
                  </a:lnTo>
                  <a:lnTo>
                    <a:pt x="1583997" y="450762"/>
                  </a:lnTo>
                  <a:lnTo>
                    <a:pt x="2742963" y="450762"/>
                  </a:lnTo>
                  <a:lnTo>
                    <a:pt x="2749768" y="450762"/>
                  </a:lnTo>
                  <a:lnTo>
                    <a:pt x="2756345" y="451442"/>
                  </a:lnTo>
                  <a:lnTo>
                    <a:pt x="2762922" y="452349"/>
                  </a:lnTo>
                  <a:lnTo>
                    <a:pt x="2769499" y="453483"/>
                  </a:lnTo>
                  <a:lnTo>
                    <a:pt x="2775623" y="455070"/>
                  </a:lnTo>
                  <a:lnTo>
                    <a:pt x="2782200" y="456884"/>
                  </a:lnTo>
                  <a:lnTo>
                    <a:pt x="2788097" y="458925"/>
                  </a:lnTo>
                  <a:lnTo>
                    <a:pt x="2793994" y="461192"/>
                  </a:lnTo>
                  <a:lnTo>
                    <a:pt x="2799891" y="463686"/>
                  </a:lnTo>
                  <a:lnTo>
                    <a:pt x="2805788" y="466634"/>
                  </a:lnTo>
                  <a:lnTo>
                    <a:pt x="2811231" y="470035"/>
                  </a:lnTo>
                  <a:lnTo>
                    <a:pt x="2816675" y="473436"/>
                  </a:lnTo>
                  <a:lnTo>
                    <a:pt x="2821664" y="477064"/>
                  </a:lnTo>
                  <a:lnTo>
                    <a:pt x="2826654" y="480919"/>
                  </a:lnTo>
                  <a:lnTo>
                    <a:pt x="2831417" y="485000"/>
                  </a:lnTo>
                  <a:lnTo>
                    <a:pt x="2835953" y="489535"/>
                  </a:lnTo>
                  <a:lnTo>
                    <a:pt x="2840489" y="494070"/>
                  </a:lnTo>
                  <a:lnTo>
                    <a:pt x="2844571" y="498831"/>
                  </a:lnTo>
                  <a:lnTo>
                    <a:pt x="2848427" y="504046"/>
                  </a:lnTo>
                  <a:lnTo>
                    <a:pt x="2852056" y="509261"/>
                  </a:lnTo>
                  <a:lnTo>
                    <a:pt x="2855685" y="514249"/>
                  </a:lnTo>
                  <a:lnTo>
                    <a:pt x="2858860" y="520145"/>
                  </a:lnTo>
                  <a:lnTo>
                    <a:pt x="2861809" y="525813"/>
                  </a:lnTo>
                  <a:lnTo>
                    <a:pt x="2864530" y="531482"/>
                  </a:lnTo>
                  <a:lnTo>
                    <a:pt x="2866798" y="537377"/>
                  </a:lnTo>
                  <a:lnTo>
                    <a:pt x="2869066" y="543726"/>
                  </a:lnTo>
                  <a:lnTo>
                    <a:pt x="2870881" y="549848"/>
                  </a:lnTo>
                  <a:lnTo>
                    <a:pt x="2872015" y="556423"/>
                  </a:lnTo>
                  <a:lnTo>
                    <a:pt x="2873375" y="562772"/>
                  </a:lnTo>
                  <a:lnTo>
                    <a:pt x="2874056" y="569348"/>
                  </a:lnTo>
                  <a:lnTo>
                    <a:pt x="2874736" y="575923"/>
                  </a:lnTo>
                  <a:lnTo>
                    <a:pt x="2874963" y="582725"/>
                  </a:lnTo>
                  <a:lnTo>
                    <a:pt x="2874963" y="2311400"/>
                  </a:lnTo>
                  <a:lnTo>
                    <a:pt x="0" y="2311400"/>
                  </a:lnTo>
                  <a:lnTo>
                    <a:pt x="0" y="582725"/>
                  </a:lnTo>
                  <a:lnTo>
                    <a:pt x="227" y="575923"/>
                  </a:lnTo>
                  <a:lnTo>
                    <a:pt x="680" y="569348"/>
                  </a:lnTo>
                  <a:lnTo>
                    <a:pt x="1588" y="562772"/>
                  </a:lnTo>
                  <a:lnTo>
                    <a:pt x="2722" y="556423"/>
                  </a:lnTo>
                  <a:lnTo>
                    <a:pt x="4082" y="549848"/>
                  </a:lnTo>
                  <a:lnTo>
                    <a:pt x="5897" y="543726"/>
                  </a:lnTo>
                  <a:lnTo>
                    <a:pt x="7938" y="537377"/>
                  </a:lnTo>
                  <a:lnTo>
                    <a:pt x="10206" y="531482"/>
                  </a:lnTo>
                  <a:lnTo>
                    <a:pt x="13154" y="525813"/>
                  </a:lnTo>
                  <a:lnTo>
                    <a:pt x="16103" y="520145"/>
                  </a:lnTo>
                  <a:lnTo>
                    <a:pt x="19051" y="514249"/>
                  </a:lnTo>
                  <a:lnTo>
                    <a:pt x="22453" y="509261"/>
                  </a:lnTo>
                  <a:lnTo>
                    <a:pt x="26309" y="504046"/>
                  </a:lnTo>
                  <a:lnTo>
                    <a:pt x="30165" y="498831"/>
                  </a:lnTo>
                  <a:lnTo>
                    <a:pt x="34474" y="494070"/>
                  </a:lnTo>
                  <a:lnTo>
                    <a:pt x="38783" y="489535"/>
                  </a:lnTo>
                  <a:lnTo>
                    <a:pt x="43319" y="485000"/>
                  </a:lnTo>
                  <a:lnTo>
                    <a:pt x="48082" y="480919"/>
                  </a:lnTo>
                  <a:lnTo>
                    <a:pt x="53072" y="477064"/>
                  </a:lnTo>
                  <a:lnTo>
                    <a:pt x="58288" y="473436"/>
                  </a:lnTo>
                  <a:lnTo>
                    <a:pt x="63732" y="470035"/>
                  </a:lnTo>
                  <a:lnTo>
                    <a:pt x="69175" y="466634"/>
                  </a:lnTo>
                  <a:lnTo>
                    <a:pt x="74845" y="463686"/>
                  </a:lnTo>
                  <a:lnTo>
                    <a:pt x="80742" y="461192"/>
                  </a:lnTo>
                  <a:lnTo>
                    <a:pt x="86866" y="458925"/>
                  </a:lnTo>
                  <a:lnTo>
                    <a:pt x="92763" y="456884"/>
                  </a:lnTo>
                  <a:lnTo>
                    <a:pt x="99340" y="455070"/>
                  </a:lnTo>
                  <a:lnTo>
                    <a:pt x="105464" y="453483"/>
                  </a:lnTo>
                  <a:lnTo>
                    <a:pt x="112041" y="452349"/>
                  </a:lnTo>
                  <a:lnTo>
                    <a:pt x="118618" y="451442"/>
                  </a:lnTo>
                  <a:lnTo>
                    <a:pt x="125195" y="450762"/>
                  </a:lnTo>
                  <a:lnTo>
                    <a:pt x="132000" y="450762"/>
                  </a:lnTo>
                  <a:lnTo>
                    <a:pt x="1290739" y="450762"/>
                  </a:lnTo>
                  <a:lnTo>
                    <a:pt x="1290739" y="43761"/>
                  </a:lnTo>
                  <a:lnTo>
                    <a:pt x="1290966" y="39453"/>
                  </a:lnTo>
                  <a:lnTo>
                    <a:pt x="1291647" y="34919"/>
                  </a:lnTo>
                  <a:lnTo>
                    <a:pt x="1292781" y="30837"/>
                  </a:lnTo>
                  <a:lnTo>
                    <a:pt x="1294368" y="26756"/>
                  </a:lnTo>
                  <a:lnTo>
                    <a:pt x="1296183" y="22901"/>
                  </a:lnTo>
                  <a:lnTo>
                    <a:pt x="1298224" y="19273"/>
                  </a:lnTo>
                  <a:lnTo>
                    <a:pt x="1300719" y="15872"/>
                  </a:lnTo>
                  <a:lnTo>
                    <a:pt x="1303667" y="12698"/>
                  </a:lnTo>
                  <a:lnTo>
                    <a:pt x="1306842" y="9750"/>
                  </a:lnTo>
                  <a:lnTo>
                    <a:pt x="1310018" y="7483"/>
                  </a:lnTo>
                  <a:lnTo>
                    <a:pt x="1313647" y="5215"/>
                  </a:lnTo>
                  <a:lnTo>
                    <a:pt x="1317729" y="3401"/>
                  </a:lnTo>
                  <a:lnTo>
                    <a:pt x="1321811" y="1814"/>
                  </a:lnTo>
                  <a:lnTo>
                    <a:pt x="1325894" y="681"/>
                  </a:lnTo>
                  <a:lnTo>
                    <a:pt x="1330430"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dirty="0">
                <a:solidFill>
                  <a:schemeClr val="tx1">
                    <a:lumMod val="65000"/>
                    <a:lumOff val="35000"/>
                  </a:schemeClr>
                </a:solidFill>
                <a:latin typeface="+mn-lt"/>
                <a:ea typeface="+mn-ea"/>
              </a:endParaRPr>
            </a:p>
          </p:txBody>
        </p:sp>
      </p:grpSp>
      <p:sp>
        <p:nvSpPr>
          <p:cNvPr id="18" name="文本框 8"/>
          <p:cNvSpPr txBox="1"/>
          <p:nvPr/>
        </p:nvSpPr>
        <p:spPr>
          <a:xfrm>
            <a:off x="985252" y="3949711"/>
            <a:ext cx="2884538" cy="769797"/>
          </a:xfrm>
          <a:prstGeom prst="rect">
            <a:avLst/>
          </a:prstGeom>
          <a:noFill/>
        </p:spPr>
        <p:txBody>
          <a:bodyPr wrap="square" lIns="91436" tIns="45718" rIns="91436" bIns="45718"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900" b="1" dirty="0">
                <a:solidFill>
                  <a:schemeClr val="bg1">
                    <a:lumMod val="65000"/>
                  </a:schemeClr>
                </a:solidFill>
                <a:latin typeface="微软雅黑" panose="020B0503020204020204" pitchFamily="34" charset="-122"/>
                <a:ea typeface="微软雅黑" panose="020B0503020204020204" pitchFamily="34" charset="-122"/>
              </a:rPr>
              <a:t>输输标题</a:t>
            </a:r>
            <a:endParaRPr lang="en-US" altLang="zh-CN" sz="1900" b="1"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a:t>
            </a:r>
            <a:r>
              <a:rPr lang="zh-CN" altLang="en-US" sz="1300" b="1" dirty="0">
                <a:solidFill>
                  <a:schemeClr val="bg1">
                    <a:lumMod val="50000"/>
                  </a:schemeClr>
                </a:solidFill>
                <a:latin typeface="微软雅黑" panose="020B0503020204020204" pitchFamily="34" charset="-122"/>
                <a:ea typeface="微软雅黑" panose="020B0503020204020204" pitchFamily="34" charset="-122"/>
              </a:rPr>
              <a:t>容</a:t>
            </a:r>
            <a:endParaRPr lang="en-US" altLang="zh-CN" sz="13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文本框 8"/>
          <p:cNvSpPr txBox="1"/>
          <p:nvPr/>
        </p:nvSpPr>
        <p:spPr>
          <a:xfrm>
            <a:off x="8943320" y="4073455"/>
            <a:ext cx="2884538" cy="749269"/>
          </a:xfrm>
          <a:prstGeom prst="rect">
            <a:avLst/>
          </a:prstGeom>
          <a:noFill/>
        </p:spPr>
        <p:txBody>
          <a:bodyPr wrap="square" lIns="91436" tIns="45718" rIns="91436" bIns="45718"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900" b="1" dirty="0">
                <a:solidFill>
                  <a:schemeClr val="bg1">
                    <a:lumMod val="65000"/>
                  </a:schemeClr>
                </a:solidFill>
                <a:latin typeface="微软雅黑" panose="020B0503020204020204" pitchFamily="34" charset="-122"/>
                <a:ea typeface="微软雅黑" panose="020B0503020204020204" pitchFamily="34" charset="-122"/>
              </a:rPr>
              <a:t>输入标题</a:t>
            </a:r>
            <a:endParaRPr lang="en-US" altLang="zh-CN" sz="1900" b="1"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0" name="文本框 8"/>
          <p:cNvSpPr txBox="1"/>
          <p:nvPr/>
        </p:nvSpPr>
        <p:spPr>
          <a:xfrm>
            <a:off x="1983323" y="1722315"/>
            <a:ext cx="2884538" cy="749269"/>
          </a:xfrm>
          <a:prstGeom prst="rect">
            <a:avLst/>
          </a:prstGeom>
          <a:noFill/>
        </p:spPr>
        <p:txBody>
          <a:bodyPr wrap="square" lIns="91436" tIns="45718" rIns="91436" bIns="45718"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900" b="1" dirty="0">
                <a:solidFill>
                  <a:schemeClr val="bg1">
                    <a:lumMod val="65000"/>
                  </a:schemeClr>
                </a:solidFill>
                <a:latin typeface="微软雅黑" panose="020B0503020204020204" pitchFamily="34" charset="-122"/>
                <a:ea typeface="微软雅黑" panose="020B0503020204020204" pitchFamily="34" charset="-122"/>
              </a:rPr>
              <a:t>输入标题</a:t>
            </a:r>
            <a:endParaRPr lang="en-US" altLang="zh-CN" sz="1900" b="1"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1" name="文本框 8"/>
          <p:cNvSpPr txBox="1"/>
          <p:nvPr/>
        </p:nvSpPr>
        <p:spPr>
          <a:xfrm>
            <a:off x="7945249" y="2049353"/>
            <a:ext cx="2884538" cy="749269"/>
          </a:xfrm>
          <a:prstGeom prst="rect">
            <a:avLst/>
          </a:prstGeom>
          <a:noFill/>
        </p:spPr>
        <p:txBody>
          <a:bodyPr wrap="square" lIns="91436" tIns="45718" rIns="91436" bIns="45718"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900" b="1" dirty="0">
                <a:solidFill>
                  <a:schemeClr val="bg1">
                    <a:lumMod val="65000"/>
                  </a:schemeClr>
                </a:solidFill>
                <a:latin typeface="微软雅黑" panose="020B0503020204020204" pitchFamily="34" charset="-122"/>
                <a:ea typeface="微软雅黑" panose="020B0503020204020204" pitchFamily="34" charset="-122"/>
              </a:rPr>
              <a:t>输入标题</a:t>
            </a:r>
            <a:endParaRPr lang="en-US" altLang="zh-CN" sz="1900" b="1"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请在此粘贴或者输入你的文字内容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88334" y="133048"/>
            <a:ext cx="287957" cy="287973"/>
            <a:chOff x="624979" y="908720"/>
            <a:chExt cx="288032" cy="288032"/>
          </a:xfrm>
        </p:grpSpPr>
        <p:cxnSp>
          <p:nvCxnSpPr>
            <p:cNvPr id="24" name="直接连接符 2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par>
                                <p:cTn id="29" presetID="53" presetClass="entr" presetSubtype="16"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par>
                                <p:cTn id="39" presetID="53" presetClass="entr" presetSubtype="16"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childTnLst>
                          </p:cTn>
                        </p:par>
                        <p:par>
                          <p:cTn id="44" fill="hold">
                            <p:stCondLst>
                              <p:cond delay="1000"/>
                            </p:stCondLst>
                            <p:childTnLst>
                              <p:par>
                                <p:cTn id="45" presetID="15"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750" fill="hold"/>
                                        <p:tgtEl>
                                          <p:spTgt spid="18"/>
                                        </p:tgtEl>
                                        <p:attrNameLst>
                                          <p:attrName>ppt_w</p:attrName>
                                        </p:attrNameLst>
                                      </p:cBhvr>
                                      <p:tavLst>
                                        <p:tav tm="0">
                                          <p:val>
                                            <p:fltVal val="0"/>
                                          </p:val>
                                        </p:tav>
                                        <p:tav tm="100000">
                                          <p:val>
                                            <p:strVal val="#ppt_w"/>
                                          </p:val>
                                        </p:tav>
                                      </p:tavLst>
                                    </p:anim>
                                    <p:anim calcmode="lin" valueType="num">
                                      <p:cBhvr>
                                        <p:cTn id="48" dur="1750" fill="hold"/>
                                        <p:tgtEl>
                                          <p:spTgt spid="18"/>
                                        </p:tgtEl>
                                        <p:attrNameLst>
                                          <p:attrName>ppt_h</p:attrName>
                                        </p:attrNameLst>
                                      </p:cBhvr>
                                      <p:tavLst>
                                        <p:tav tm="0">
                                          <p:val>
                                            <p:fltVal val="0"/>
                                          </p:val>
                                        </p:tav>
                                        <p:tav tm="100000">
                                          <p:val>
                                            <p:strVal val="#ppt_h"/>
                                          </p:val>
                                        </p:tav>
                                      </p:tavLst>
                                    </p:anim>
                                    <p:anim calcmode="lin" valueType="num">
                                      <p:cBhvr>
                                        <p:cTn id="49" dur="1750" fill="hold"/>
                                        <p:tgtEl>
                                          <p:spTgt spid="18"/>
                                        </p:tgtEl>
                                        <p:attrNameLst>
                                          <p:attrName>ppt_x</p:attrName>
                                        </p:attrNameLst>
                                      </p:cBhvr>
                                      <p:tavLst>
                                        <p:tav tm="0" fmla="#ppt_x+(cos(-2*pi*(1-$))*-#ppt_x-sin(-2*pi*(1-$))*(1-#ppt_y))*(1-$)">
                                          <p:val>
                                            <p:fltVal val="0"/>
                                          </p:val>
                                        </p:tav>
                                        <p:tav tm="100000">
                                          <p:val>
                                            <p:fltVal val="1"/>
                                          </p:val>
                                        </p:tav>
                                      </p:tavLst>
                                    </p:anim>
                                    <p:anim calcmode="lin" valueType="num">
                                      <p:cBhvr>
                                        <p:cTn id="50" dur="1750" fill="hold"/>
                                        <p:tgtEl>
                                          <p:spTgt spid="18"/>
                                        </p:tgtEl>
                                        <p:attrNameLst>
                                          <p:attrName>ppt_y</p:attrName>
                                        </p:attrNameLst>
                                      </p:cBhvr>
                                      <p:tavLst>
                                        <p:tav tm="0" fmla="#ppt_y+(sin(-2*pi*(1-$))*-#ppt_x+cos(-2*pi*(1-$))*(1-#ppt_y))*(1-$)">
                                          <p:val>
                                            <p:fltVal val="0"/>
                                          </p:val>
                                        </p:tav>
                                        <p:tav tm="100000">
                                          <p:val>
                                            <p:fltVal val="1"/>
                                          </p:val>
                                        </p:tav>
                                      </p:tavLst>
                                    </p:anim>
                                  </p:childTnLst>
                                </p:cTn>
                              </p:par>
                              <p:par>
                                <p:cTn id="51" presetID="15"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1750" fill="hold"/>
                                        <p:tgtEl>
                                          <p:spTgt spid="20"/>
                                        </p:tgtEl>
                                        <p:attrNameLst>
                                          <p:attrName>ppt_w</p:attrName>
                                        </p:attrNameLst>
                                      </p:cBhvr>
                                      <p:tavLst>
                                        <p:tav tm="0">
                                          <p:val>
                                            <p:fltVal val="0"/>
                                          </p:val>
                                        </p:tav>
                                        <p:tav tm="100000">
                                          <p:val>
                                            <p:strVal val="#ppt_w"/>
                                          </p:val>
                                        </p:tav>
                                      </p:tavLst>
                                    </p:anim>
                                    <p:anim calcmode="lin" valueType="num">
                                      <p:cBhvr>
                                        <p:cTn id="54" dur="1750" fill="hold"/>
                                        <p:tgtEl>
                                          <p:spTgt spid="20"/>
                                        </p:tgtEl>
                                        <p:attrNameLst>
                                          <p:attrName>ppt_h</p:attrName>
                                        </p:attrNameLst>
                                      </p:cBhvr>
                                      <p:tavLst>
                                        <p:tav tm="0">
                                          <p:val>
                                            <p:fltVal val="0"/>
                                          </p:val>
                                        </p:tav>
                                        <p:tav tm="100000">
                                          <p:val>
                                            <p:strVal val="#ppt_h"/>
                                          </p:val>
                                        </p:tav>
                                      </p:tavLst>
                                    </p:anim>
                                    <p:anim calcmode="lin" valueType="num">
                                      <p:cBhvr>
                                        <p:cTn id="55" dur="1750" fill="hold"/>
                                        <p:tgtEl>
                                          <p:spTgt spid="20"/>
                                        </p:tgtEl>
                                        <p:attrNameLst>
                                          <p:attrName>ppt_x</p:attrName>
                                        </p:attrNameLst>
                                      </p:cBhvr>
                                      <p:tavLst>
                                        <p:tav tm="0" fmla="#ppt_x+(cos(-2*pi*(1-$))*-#ppt_x-sin(-2*pi*(1-$))*(1-#ppt_y))*(1-$)">
                                          <p:val>
                                            <p:fltVal val="0"/>
                                          </p:val>
                                        </p:tav>
                                        <p:tav tm="100000">
                                          <p:val>
                                            <p:fltVal val="1"/>
                                          </p:val>
                                        </p:tav>
                                      </p:tavLst>
                                    </p:anim>
                                    <p:anim calcmode="lin" valueType="num">
                                      <p:cBhvr>
                                        <p:cTn id="56" dur="1750" fill="hold"/>
                                        <p:tgtEl>
                                          <p:spTgt spid="20"/>
                                        </p:tgtEl>
                                        <p:attrNameLst>
                                          <p:attrName>ppt_y</p:attrName>
                                        </p:attrNameLst>
                                      </p:cBhvr>
                                      <p:tavLst>
                                        <p:tav tm="0" fmla="#ppt_y+(sin(-2*pi*(1-$))*-#ppt_x+cos(-2*pi*(1-$))*(1-#ppt_y))*(1-$)">
                                          <p:val>
                                            <p:fltVal val="0"/>
                                          </p:val>
                                        </p:tav>
                                        <p:tav tm="100000">
                                          <p:val>
                                            <p:fltVal val="1"/>
                                          </p:val>
                                        </p:tav>
                                      </p:tavLst>
                                    </p:anim>
                                  </p:childTnLst>
                                </p:cTn>
                              </p:par>
                              <p:par>
                                <p:cTn id="57" presetID="15"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1750" fill="hold"/>
                                        <p:tgtEl>
                                          <p:spTgt spid="21"/>
                                        </p:tgtEl>
                                        <p:attrNameLst>
                                          <p:attrName>ppt_w</p:attrName>
                                        </p:attrNameLst>
                                      </p:cBhvr>
                                      <p:tavLst>
                                        <p:tav tm="0">
                                          <p:val>
                                            <p:fltVal val="0"/>
                                          </p:val>
                                        </p:tav>
                                        <p:tav tm="100000">
                                          <p:val>
                                            <p:strVal val="#ppt_w"/>
                                          </p:val>
                                        </p:tav>
                                      </p:tavLst>
                                    </p:anim>
                                    <p:anim calcmode="lin" valueType="num">
                                      <p:cBhvr>
                                        <p:cTn id="60" dur="1750" fill="hold"/>
                                        <p:tgtEl>
                                          <p:spTgt spid="21"/>
                                        </p:tgtEl>
                                        <p:attrNameLst>
                                          <p:attrName>ppt_h</p:attrName>
                                        </p:attrNameLst>
                                      </p:cBhvr>
                                      <p:tavLst>
                                        <p:tav tm="0">
                                          <p:val>
                                            <p:fltVal val="0"/>
                                          </p:val>
                                        </p:tav>
                                        <p:tav tm="100000">
                                          <p:val>
                                            <p:strVal val="#ppt_h"/>
                                          </p:val>
                                        </p:tav>
                                      </p:tavLst>
                                    </p:anim>
                                    <p:anim calcmode="lin" valueType="num">
                                      <p:cBhvr>
                                        <p:cTn id="61" dur="1750" fill="hold"/>
                                        <p:tgtEl>
                                          <p:spTgt spid="21"/>
                                        </p:tgtEl>
                                        <p:attrNameLst>
                                          <p:attrName>ppt_x</p:attrName>
                                        </p:attrNameLst>
                                      </p:cBhvr>
                                      <p:tavLst>
                                        <p:tav tm="0" fmla="#ppt_x+(cos(-2*pi*(1-$))*-#ppt_x-sin(-2*pi*(1-$))*(1-#ppt_y))*(1-$)">
                                          <p:val>
                                            <p:fltVal val="0"/>
                                          </p:val>
                                        </p:tav>
                                        <p:tav tm="100000">
                                          <p:val>
                                            <p:fltVal val="1"/>
                                          </p:val>
                                        </p:tav>
                                      </p:tavLst>
                                    </p:anim>
                                    <p:anim calcmode="lin" valueType="num">
                                      <p:cBhvr>
                                        <p:cTn id="62" dur="1750" fill="hold"/>
                                        <p:tgtEl>
                                          <p:spTgt spid="21"/>
                                        </p:tgtEl>
                                        <p:attrNameLst>
                                          <p:attrName>ppt_y</p:attrName>
                                        </p:attrNameLst>
                                      </p:cBhvr>
                                      <p:tavLst>
                                        <p:tav tm="0" fmla="#ppt_y+(sin(-2*pi*(1-$))*-#ppt_x+cos(-2*pi*(1-$))*(1-#ppt_y))*(1-$)">
                                          <p:val>
                                            <p:fltVal val="0"/>
                                          </p:val>
                                        </p:tav>
                                        <p:tav tm="100000">
                                          <p:val>
                                            <p:fltVal val="1"/>
                                          </p:val>
                                        </p:tav>
                                      </p:tavLst>
                                    </p:anim>
                                  </p:childTnLst>
                                </p:cTn>
                              </p:par>
                              <p:par>
                                <p:cTn id="63" presetID="15"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p:cTn id="65" dur="1750" fill="hold"/>
                                        <p:tgtEl>
                                          <p:spTgt spid="19"/>
                                        </p:tgtEl>
                                        <p:attrNameLst>
                                          <p:attrName>ppt_w</p:attrName>
                                        </p:attrNameLst>
                                      </p:cBhvr>
                                      <p:tavLst>
                                        <p:tav tm="0">
                                          <p:val>
                                            <p:fltVal val="0"/>
                                          </p:val>
                                        </p:tav>
                                        <p:tav tm="100000">
                                          <p:val>
                                            <p:strVal val="#ppt_w"/>
                                          </p:val>
                                        </p:tav>
                                      </p:tavLst>
                                    </p:anim>
                                    <p:anim calcmode="lin" valueType="num">
                                      <p:cBhvr>
                                        <p:cTn id="66" dur="1750" fill="hold"/>
                                        <p:tgtEl>
                                          <p:spTgt spid="19"/>
                                        </p:tgtEl>
                                        <p:attrNameLst>
                                          <p:attrName>ppt_h</p:attrName>
                                        </p:attrNameLst>
                                      </p:cBhvr>
                                      <p:tavLst>
                                        <p:tav tm="0">
                                          <p:val>
                                            <p:fltVal val="0"/>
                                          </p:val>
                                        </p:tav>
                                        <p:tav tm="100000">
                                          <p:val>
                                            <p:strVal val="#ppt_h"/>
                                          </p:val>
                                        </p:tav>
                                      </p:tavLst>
                                    </p:anim>
                                    <p:anim calcmode="lin" valueType="num">
                                      <p:cBhvr>
                                        <p:cTn id="67" dur="1750" fill="hold"/>
                                        <p:tgtEl>
                                          <p:spTgt spid="19"/>
                                        </p:tgtEl>
                                        <p:attrNameLst>
                                          <p:attrName>ppt_x</p:attrName>
                                        </p:attrNameLst>
                                      </p:cBhvr>
                                      <p:tavLst>
                                        <p:tav tm="0" fmla="#ppt_x+(cos(-2*pi*(1-$))*-#ppt_x-sin(-2*pi*(1-$))*(1-#ppt_y))*(1-$)">
                                          <p:val>
                                            <p:fltVal val="0"/>
                                          </p:val>
                                        </p:tav>
                                        <p:tav tm="100000">
                                          <p:val>
                                            <p:fltVal val="1"/>
                                          </p:val>
                                        </p:tav>
                                      </p:tavLst>
                                    </p:anim>
                                    <p:anim calcmode="lin" valueType="num">
                                      <p:cBhvr>
                                        <p:cTn id="68" dur="175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8"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6918131" y="3364720"/>
            <a:ext cx="1338259" cy="1339301"/>
            <a:chOff x="6920031" y="3363156"/>
            <a:chExt cx="1338773" cy="1338773"/>
          </a:xfrm>
        </p:grpSpPr>
        <p:sp>
          <p:nvSpPr>
            <p:cNvPr id="3" name="Oval 7"/>
            <p:cNvSpPr/>
            <p:nvPr/>
          </p:nvSpPr>
          <p:spPr>
            <a:xfrm>
              <a:off x="6920031" y="3363156"/>
              <a:ext cx="1338773" cy="1338773"/>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4" name="Group 20"/>
            <p:cNvGrpSpPr/>
            <p:nvPr/>
          </p:nvGrpSpPr>
          <p:grpSpPr>
            <a:xfrm>
              <a:off x="7357245" y="3796320"/>
              <a:ext cx="464344" cy="465138"/>
              <a:chOff x="7287419" y="3505994"/>
              <a:chExt cx="464344" cy="465138"/>
            </a:xfrm>
            <a:solidFill>
              <a:schemeClr val="bg2"/>
            </a:solidFill>
          </p:grpSpPr>
          <p:sp>
            <p:nvSpPr>
              <p:cNvPr id="5"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6"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7"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8"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9"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10"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1" name="Group 11"/>
          <p:cNvGrpSpPr/>
          <p:nvPr/>
        </p:nvGrpSpPr>
        <p:grpSpPr>
          <a:xfrm>
            <a:off x="6094415" y="2568132"/>
            <a:ext cx="1338259" cy="1339301"/>
            <a:chOff x="6096000" y="2566881"/>
            <a:chExt cx="1338773" cy="1338773"/>
          </a:xfrm>
        </p:grpSpPr>
        <p:sp>
          <p:nvSpPr>
            <p:cNvPr id="12" name="Oval 6"/>
            <p:cNvSpPr/>
            <p:nvPr/>
          </p:nvSpPr>
          <p:spPr>
            <a:xfrm>
              <a:off x="6096000" y="2566881"/>
              <a:ext cx="1338773" cy="1338773"/>
            </a:xfrm>
            <a:prstGeom prst="ellipse">
              <a:avLst/>
            </a:prstGeom>
            <a:solidFill>
              <a:srgbClr val="A7D5CC">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13" name="Group 27"/>
            <p:cNvGrpSpPr/>
            <p:nvPr/>
          </p:nvGrpSpPr>
          <p:grpSpPr>
            <a:xfrm>
              <a:off x="6551978" y="3004095"/>
              <a:ext cx="434975" cy="464344"/>
              <a:chOff x="9159875" y="1647825"/>
              <a:chExt cx="434975" cy="464344"/>
            </a:xfrm>
            <a:solidFill>
              <a:schemeClr val="bg2"/>
            </a:solidFill>
          </p:grpSpPr>
          <p:sp>
            <p:nvSpPr>
              <p:cNvPr id="14"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15"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16"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7" name="Group 12"/>
          <p:cNvGrpSpPr/>
          <p:nvPr/>
        </p:nvGrpSpPr>
        <p:grpSpPr>
          <a:xfrm>
            <a:off x="4361232" y="1777517"/>
            <a:ext cx="1959347" cy="1960872"/>
            <a:chOff x="4362154" y="1776581"/>
            <a:chExt cx="1960098" cy="1960098"/>
          </a:xfrm>
        </p:grpSpPr>
        <p:sp>
          <p:nvSpPr>
            <p:cNvPr id="18" name="Oval 5"/>
            <p:cNvSpPr/>
            <p:nvPr/>
          </p:nvSpPr>
          <p:spPr>
            <a:xfrm>
              <a:off x="4362154" y="1776581"/>
              <a:ext cx="1960098" cy="1960098"/>
            </a:xfrm>
            <a:prstGeom prst="ellipse">
              <a:avLst/>
            </a:prstGeom>
            <a:solidFill>
              <a:schemeClr val="accent3">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9" name="Freeform 43"/>
            <p:cNvSpPr>
              <a:spLocks noEditPoints="1"/>
            </p:cNvSpPr>
            <p:nvPr/>
          </p:nvSpPr>
          <p:spPr bwMode="auto">
            <a:xfrm>
              <a:off x="4899621" y="2488223"/>
              <a:ext cx="904951" cy="528990"/>
            </a:xfrm>
            <a:custGeom>
              <a:avLst/>
              <a:gdLst>
                <a:gd name="T0" fmla="*/ 232 w 316"/>
                <a:gd name="T1" fmla="*/ 27 h 172"/>
                <a:gd name="T2" fmla="*/ 221 w 316"/>
                <a:gd name="T3" fmla="*/ 20 h 172"/>
                <a:gd name="T4" fmla="*/ 157 w 316"/>
                <a:gd name="T5" fmla="*/ 10 h 172"/>
                <a:gd name="T6" fmla="*/ 92 w 316"/>
                <a:gd name="T7" fmla="*/ 9 h 172"/>
                <a:gd name="T8" fmla="*/ 84 w 316"/>
                <a:gd name="T9" fmla="*/ 13 h 172"/>
                <a:gd name="T10" fmla="*/ 0 w 316"/>
                <a:gd name="T11" fmla="*/ 121 h 172"/>
                <a:gd name="T12" fmla="*/ 78 w 316"/>
                <a:gd name="T13" fmla="*/ 109 h 172"/>
                <a:gd name="T14" fmla="*/ 84 w 316"/>
                <a:gd name="T15" fmla="*/ 113 h 172"/>
                <a:gd name="T16" fmla="*/ 120 w 316"/>
                <a:gd name="T17" fmla="*/ 142 h 172"/>
                <a:gd name="T18" fmla="*/ 159 w 316"/>
                <a:gd name="T19" fmla="*/ 163 h 172"/>
                <a:gd name="T20" fmla="*/ 163 w 316"/>
                <a:gd name="T21" fmla="*/ 165 h 172"/>
                <a:gd name="T22" fmla="*/ 190 w 316"/>
                <a:gd name="T23" fmla="*/ 164 h 172"/>
                <a:gd name="T24" fmla="*/ 217 w 316"/>
                <a:gd name="T25" fmla="*/ 153 h 172"/>
                <a:gd name="T26" fmla="*/ 233 w 316"/>
                <a:gd name="T27" fmla="*/ 146 h 172"/>
                <a:gd name="T28" fmla="*/ 265 w 316"/>
                <a:gd name="T29" fmla="*/ 162 h 172"/>
                <a:gd name="T30" fmla="*/ 288 w 316"/>
                <a:gd name="T31" fmla="*/ 14 h 172"/>
                <a:gd name="T32" fmla="*/ 225 w 316"/>
                <a:gd name="T33" fmla="*/ 129 h 172"/>
                <a:gd name="T34" fmla="*/ 225 w 316"/>
                <a:gd name="T35" fmla="*/ 139 h 172"/>
                <a:gd name="T36" fmla="*/ 216 w 316"/>
                <a:gd name="T37" fmla="*/ 142 h 172"/>
                <a:gd name="T38" fmla="*/ 207 w 316"/>
                <a:gd name="T39" fmla="*/ 142 h 172"/>
                <a:gd name="T40" fmla="*/ 189 w 316"/>
                <a:gd name="T41" fmla="*/ 153 h 172"/>
                <a:gd name="T42" fmla="*/ 185 w 316"/>
                <a:gd name="T43" fmla="*/ 153 h 172"/>
                <a:gd name="T44" fmla="*/ 180 w 316"/>
                <a:gd name="T45" fmla="*/ 156 h 172"/>
                <a:gd name="T46" fmla="*/ 157 w 316"/>
                <a:gd name="T47" fmla="*/ 149 h 172"/>
                <a:gd name="T48" fmla="*/ 130 w 316"/>
                <a:gd name="T49" fmla="*/ 128 h 172"/>
                <a:gd name="T50" fmla="*/ 88 w 316"/>
                <a:gd name="T51" fmla="*/ 103 h 172"/>
                <a:gd name="T52" fmla="*/ 71 w 316"/>
                <a:gd name="T53" fmla="*/ 91 h 172"/>
                <a:gd name="T54" fmla="*/ 71 w 316"/>
                <a:gd name="T55" fmla="*/ 90 h 172"/>
                <a:gd name="T56" fmla="*/ 72 w 316"/>
                <a:gd name="T57" fmla="*/ 88 h 172"/>
                <a:gd name="T58" fmla="*/ 93 w 316"/>
                <a:gd name="T59" fmla="*/ 20 h 172"/>
                <a:gd name="T60" fmla="*/ 132 w 316"/>
                <a:gd name="T61" fmla="*/ 24 h 172"/>
                <a:gd name="T62" fmla="*/ 127 w 316"/>
                <a:gd name="T63" fmla="*/ 72 h 172"/>
                <a:gd name="T64" fmla="*/ 185 w 316"/>
                <a:gd name="T65" fmla="*/ 54 h 172"/>
                <a:gd name="T66" fmla="*/ 241 w 316"/>
                <a:gd name="T67" fmla="*/ 1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20" name="Group 9"/>
          <p:cNvGrpSpPr/>
          <p:nvPr/>
        </p:nvGrpSpPr>
        <p:grpSpPr>
          <a:xfrm>
            <a:off x="6094417" y="4402344"/>
            <a:ext cx="1781223" cy="1782610"/>
            <a:chOff x="6096000" y="4400370"/>
            <a:chExt cx="1781907" cy="1781907"/>
          </a:xfrm>
        </p:grpSpPr>
        <p:sp>
          <p:nvSpPr>
            <p:cNvPr id="21" name="Oval 8"/>
            <p:cNvSpPr/>
            <p:nvPr/>
          </p:nvSpPr>
          <p:spPr>
            <a:xfrm>
              <a:off x="6096000" y="4400370"/>
              <a:ext cx="1781907" cy="1781907"/>
            </a:xfrm>
            <a:prstGeom prst="ellipse">
              <a:avLst/>
            </a:prstGeom>
            <a:solidFill>
              <a:srgbClr val="A7D5CC">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22" name="Group 44"/>
            <p:cNvGrpSpPr/>
            <p:nvPr/>
          </p:nvGrpSpPr>
          <p:grpSpPr>
            <a:xfrm>
              <a:off x="6612822" y="4917650"/>
              <a:ext cx="632375" cy="747345"/>
              <a:chOff x="1325323" y="3586519"/>
              <a:chExt cx="632375" cy="747345"/>
            </a:xfrm>
            <a:solidFill>
              <a:schemeClr val="bg2"/>
            </a:solidFill>
          </p:grpSpPr>
          <p:sp>
            <p:nvSpPr>
              <p:cNvPr id="23" name="Freeform 45"/>
              <p:cNvSpPr>
                <a:spLocks noEditPoints="1"/>
              </p:cNvSpPr>
              <p:nvPr/>
            </p:nvSpPr>
            <p:spPr bwMode="auto">
              <a:xfrm>
                <a:off x="1325323" y="3586519"/>
                <a:ext cx="632375" cy="747345"/>
              </a:xfrm>
              <a:custGeom>
                <a:avLst/>
                <a:gdLst>
                  <a:gd name="T0" fmla="*/ 215 w 221"/>
                  <a:gd name="T1" fmla="*/ 212 h 243"/>
                  <a:gd name="T2" fmla="*/ 174 w 221"/>
                  <a:gd name="T3" fmla="*/ 157 h 243"/>
                  <a:gd name="T4" fmla="*/ 179 w 221"/>
                  <a:gd name="T5" fmla="*/ 37 h 243"/>
                  <a:gd name="T6" fmla="*/ 105 w 221"/>
                  <a:gd name="T7" fmla="*/ 0 h 243"/>
                  <a:gd name="T8" fmla="*/ 49 w 221"/>
                  <a:gd name="T9" fmla="*/ 19 h 243"/>
                  <a:gd name="T10" fmla="*/ 31 w 221"/>
                  <a:gd name="T11" fmla="*/ 151 h 243"/>
                  <a:gd name="T12" fmla="*/ 105 w 221"/>
                  <a:gd name="T13" fmla="*/ 188 h 243"/>
                  <a:gd name="T14" fmla="*/ 143 w 221"/>
                  <a:gd name="T15" fmla="*/ 180 h 243"/>
                  <a:gd name="T16" fmla="*/ 185 w 221"/>
                  <a:gd name="T17" fmla="*/ 235 h 243"/>
                  <a:gd name="T18" fmla="*/ 200 w 221"/>
                  <a:gd name="T19" fmla="*/ 243 h 243"/>
                  <a:gd name="T20" fmla="*/ 200 w 221"/>
                  <a:gd name="T21" fmla="*/ 243 h 243"/>
                  <a:gd name="T22" fmla="*/ 211 w 221"/>
                  <a:gd name="T23" fmla="*/ 239 h 243"/>
                  <a:gd name="T24" fmla="*/ 215 w 221"/>
                  <a:gd name="T25" fmla="*/ 212 h 243"/>
                  <a:gd name="T26" fmla="*/ 144 w 221"/>
                  <a:gd name="T27" fmla="*/ 146 h 243"/>
                  <a:gd name="T28" fmla="*/ 105 w 221"/>
                  <a:gd name="T29" fmla="*/ 159 h 243"/>
                  <a:gd name="T30" fmla="*/ 54 w 221"/>
                  <a:gd name="T31" fmla="*/ 133 h 243"/>
                  <a:gd name="T32" fmla="*/ 66 w 221"/>
                  <a:gd name="T33" fmla="*/ 42 h 243"/>
                  <a:gd name="T34" fmla="*/ 105 w 221"/>
                  <a:gd name="T35" fmla="*/ 29 h 243"/>
                  <a:gd name="T36" fmla="*/ 156 w 221"/>
                  <a:gd name="T37" fmla="*/ 54 h 243"/>
                  <a:gd name="T38" fmla="*/ 144 w 221"/>
                  <a:gd name="T39" fmla="*/ 14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243">
                    <a:moveTo>
                      <a:pt x="215" y="212"/>
                    </a:moveTo>
                    <a:cubicBezTo>
                      <a:pt x="174" y="157"/>
                      <a:pt x="174" y="157"/>
                      <a:pt x="174" y="157"/>
                    </a:cubicBezTo>
                    <a:cubicBezTo>
                      <a:pt x="204" y="124"/>
                      <a:pt x="206" y="73"/>
                      <a:pt x="179" y="37"/>
                    </a:cubicBezTo>
                    <a:cubicBezTo>
                      <a:pt x="161" y="13"/>
                      <a:pt x="134" y="0"/>
                      <a:pt x="105" y="0"/>
                    </a:cubicBezTo>
                    <a:cubicBezTo>
                      <a:pt x="85" y="0"/>
                      <a:pt x="65" y="7"/>
                      <a:pt x="49" y="19"/>
                    </a:cubicBezTo>
                    <a:cubicBezTo>
                      <a:pt x="8" y="51"/>
                      <a:pt x="0" y="110"/>
                      <a:pt x="31" y="151"/>
                    </a:cubicBezTo>
                    <a:cubicBezTo>
                      <a:pt x="49" y="174"/>
                      <a:pt x="76" y="188"/>
                      <a:pt x="105" y="188"/>
                    </a:cubicBezTo>
                    <a:cubicBezTo>
                      <a:pt x="118" y="188"/>
                      <a:pt x="131" y="185"/>
                      <a:pt x="143" y="180"/>
                    </a:cubicBezTo>
                    <a:cubicBezTo>
                      <a:pt x="185" y="235"/>
                      <a:pt x="185" y="235"/>
                      <a:pt x="185" y="235"/>
                    </a:cubicBezTo>
                    <a:cubicBezTo>
                      <a:pt x="189" y="240"/>
                      <a:pt x="194" y="243"/>
                      <a:pt x="200" y="243"/>
                    </a:cubicBezTo>
                    <a:cubicBezTo>
                      <a:pt x="200" y="243"/>
                      <a:pt x="200" y="243"/>
                      <a:pt x="200" y="243"/>
                    </a:cubicBezTo>
                    <a:cubicBezTo>
                      <a:pt x="204" y="243"/>
                      <a:pt x="208" y="241"/>
                      <a:pt x="211" y="239"/>
                    </a:cubicBezTo>
                    <a:cubicBezTo>
                      <a:pt x="220" y="232"/>
                      <a:pt x="221" y="220"/>
                      <a:pt x="215" y="212"/>
                    </a:cubicBezTo>
                    <a:close/>
                    <a:moveTo>
                      <a:pt x="144" y="146"/>
                    </a:moveTo>
                    <a:cubicBezTo>
                      <a:pt x="133" y="154"/>
                      <a:pt x="119" y="159"/>
                      <a:pt x="105" y="159"/>
                    </a:cubicBezTo>
                    <a:cubicBezTo>
                      <a:pt x="85" y="159"/>
                      <a:pt x="66" y="150"/>
                      <a:pt x="54" y="133"/>
                    </a:cubicBezTo>
                    <a:cubicBezTo>
                      <a:pt x="33" y="105"/>
                      <a:pt x="38" y="64"/>
                      <a:pt x="66" y="42"/>
                    </a:cubicBezTo>
                    <a:cubicBezTo>
                      <a:pt x="78" y="33"/>
                      <a:pt x="91" y="29"/>
                      <a:pt x="105" y="29"/>
                    </a:cubicBezTo>
                    <a:cubicBezTo>
                      <a:pt x="125" y="29"/>
                      <a:pt x="144" y="38"/>
                      <a:pt x="156" y="54"/>
                    </a:cubicBezTo>
                    <a:cubicBezTo>
                      <a:pt x="178" y="83"/>
                      <a:pt x="172" y="124"/>
                      <a:pt x="144" y="1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4" name="Freeform 46"/>
              <p:cNvSpPr/>
              <p:nvPr/>
            </p:nvSpPr>
            <p:spPr bwMode="auto">
              <a:xfrm>
                <a:off x="1503405" y="3752885"/>
                <a:ext cx="248347" cy="223554"/>
              </a:xfrm>
              <a:custGeom>
                <a:avLst/>
                <a:gdLst>
                  <a:gd name="T0" fmla="*/ 86 w 87"/>
                  <a:gd name="T1" fmla="*/ 33 h 73"/>
                  <a:gd name="T2" fmla="*/ 45 w 87"/>
                  <a:gd name="T3" fmla="*/ 1 h 73"/>
                  <a:gd name="T4" fmla="*/ 40 w 87"/>
                  <a:gd name="T5" fmla="*/ 1 h 73"/>
                  <a:gd name="T6" fmla="*/ 24 w 87"/>
                  <a:gd name="T7" fmla="*/ 14 h 73"/>
                  <a:gd name="T8" fmla="*/ 24 w 87"/>
                  <a:gd name="T9" fmla="*/ 1 h 73"/>
                  <a:gd name="T10" fmla="*/ 15 w 87"/>
                  <a:gd name="T11" fmla="*/ 1 h 73"/>
                  <a:gd name="T12" fmla="*/ 15 w 87"/>
                  <a:gd name="T13" fmla="*/ 22 h 73"/>
                  <a:gd name="T14" fmla="*/ 8 w 87"/>
                  <a:gd name="T15" fmla="*/ 27 h 73"/>
                  <a:gd name="T16" fmla="*/ 1 w 87"/>
                  <a:gd name="T17" fmla="*/ 33 h 73"/>
                  <a:gd name="T18" fmla="*/ 1 w 87"/>
                  <a:gd name="T19" fmla="*/ 35 h 73"/>
                  <a:gd name="T20" fmla="*/ 8 w 87"/>
                  <a:gd name="T21" fmla="*/ 35 h 73"/>
                  <a:gd name="T22" fmla="*/ 8 w 87"/>
                  <a:gd name="T23" fmla="*/ 73 h 73"/>
                  <a:gd name="T24" fmla="*/ 32 w 87"/>
                  <a:gd name="T25" fmla="*/ 73 h 73"/>
                  <a:gd name="T26" fmla="*/ 32 w 87"/>
                  <a:gd name="T27" fmla="*/ 72 h 73"/>
                  <a:gd name="T28" fmla="*/ 32 w 87"/>
                  <a:gd name="T29" fmla="*/ 55 h 73"/>
                  <a:gd name="T30" fmla="*/ 41 w 87"/>
                  <a:gd name="T31" fmla="*/ 42 h 73"/>
                  <a:gd name="T32" fmla="*/ 52 w 87"/>
                  <a:gd name="T33" fmla="*/ 54 h 73"/>
                  <a:gd name="T34" fmla="*/ 52 w 87"/>
                  <a:gd name="T35" fmla="*/ 73 h 73"/>
                  <a:gd name="T36" fmla="*/ 77 w 87"/>
                  <a:gd name="T37" fmla="*/ 73 h 73"/>
                  <a:gd name="T38" fmla="*/ 77 w 87"/>
                  <a:gd name="T39" fmla="*/ 35 h 73"/>
                  <a:gd name="T40" fmla="*/ 85 w 87"/>
                  <a:gd name="T41" fmla="*/ 35 h 73"/>
                  <a:gd name="T42" fmla="*/ 86 w 87"/>
                  <a:gd name="T43"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73">
                    <a:moveTo>
                      <a:pt x="86" y="33"/>
                    </a:moveTo>
                    <a:cubicBezTo>
                      <a:pt x="45" y="1"/>
                      <a:pt x="45" y="1"/>
                      <a:pt x="45" y="1"/>
                    </a:cubicBezTo>
                    <a:cubicBezTo>
                      <a:pt x="44" y="0"/>
                      <a:pt x="41" y="0"/>
                      <a:pt x="40" y="1"/>
                    </a:cubicBezTo>
                    <a:cubicBezTo>
                      <a:pt x="24" y="14"/>
                      <a:pt x="24" y="14"/>
                      <a:pt x="24" y="14"/>
                    </a:cubicBezTo>
                    <a:cubicBezTo>
                      <a:pt x="24" y="1"/>
                      <a:pt x="24" y="1"/>
                      <a:pt x="24" y="1"/>
                    </a:cubicBezTo>
                    <a:cubicBezTo>
                      <a:pt x="15" y="1"/>
                      <a:pt x="15" y="1"/>
                      <a:pt x="15" y="1"/>
                    </a:cubicBezTo>
                    <a:cubicBezTo>
                      <a:pt x="15" y="22"/>
                      <a:pt x="15" y="22"/>
                      <a:pt x="15" y="22"/>
                    </a:cubicBezTo>
                    <a:cubicBezTo>
                      <a:pt x="8" y="27"/>
                      <a:pt x="8" y="27"/>
                      <a:pt x="8" y="27"/>
                    </a:cubicBezTo>
                    <a:cubicBezTo>
                      <a:pt x="1" y="33"/>
                      <a:pt x="1" y="33"/>
                      <a:pt x="1" y="33"/>
                    </a:cubicBezTo>
                    <a:cubicBezTo>
                      <a:pt x="0" y="34"/>
                      <a:pt x="0" y="35"/>
                      <a:pt x="1" y="35"/>
                    </a:cubicBezTo>
                    <a:cubicBezTo>
                      <a:pt x="8" y="35"/>
                      <a:pt x="8" y="35"/>
                      <a:pt x="8" y="35"/>
                    </a:cubicBezTo>
                    <a:cubicBezTo>
                      <a:pt x="8" y="73"/>
                      <a:pt x="8" y="73"/>
                      <a:pt x="8" y="73"/>
                    </a:cubicBezTo>
                    <a:cubicBezTo>
                      <a:pt x="32" y="73"/>
                      <a:pt x="32" y="73"/>
                      <a:pt x="32" y="73"/>
                    </a:cubicBezTo>
                    <a:cubicBezTo>
                      <a:pt x="32" y="72"/>
                      <a:pt x="32" y="72"/>
                      <a:pt x="32" y="72"/>
                    </a:cubicBezTo>
                    <a:cubicBezTo>
                      <a:pt x="32" y="55"/>
                      <a:pt x="32" y="55"/>
                      <a:pt x="32" y="55"/>
                    </a:cubicBezTo>
                    <a:cubicBezTo>
                      <a:pt x="32" y="55"/>
                      <a:pt x="32" y="42"/>
                      <a:pt x="41" y="42"/>
                    </a:cubicBezTo>
                    <a:cubicBezTo>
                      <a:pt x="51" y="42"/>
                      <a:pt x="52" y="54"/>
                      <a:pt x="52" y="54"/>
                    </a:cubicBezTo>
                    <a:cubicBezTo>
                      <a:pt x="52" y="73"/>
                      <a:pt x="52" y="73"/>
                      <a:pt x="52" y="73"/>
                    </a:cubicBezTo>
                    <a:cubicBezTo>
                      <a:pt x="77" y="73"/>
                      <a:pt x="77" y="73"/>
                      <a:pt x="77" y="73"/>
                    </a:cubicBezTo>
                    <a:cubicBezTo>
                      <a:pt x="77" y="35"/>
                      <a:pt x="77" y="35"/>
                      <a:pt x="77" y="35"/>
                    </a:cubicBezTo>
                    <a:cubicBezTo>
                      <a:pt x="85" y="35"/>
                      <a:pt x="85" y="35"/>
                      <a:pt x="85" y="35"/>
                    </a:cubicBezTo>
                    <a:cubicBezTo>
                      <a:pt x="87" y="35"/>
                      <a:pt x="87" y="34"/>
                      <a:pt x="86"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grpSp>
        <p:nvGrpSpPr>
          <p:cNvPr id="25" name="Group 13"/>
          <p:cNvGrpSpPr/>
          <p:nvPr/>
        </p:nvGrpSpPr>
        <p:grpSpPr>
          <a:xfrm>
            <a:off x="3932441" y="3339232"/>
            <a:ext cx="1338259" cy="1339301"/>
            <a:chOff x="3933196" y="3337676"/>
            <a:chExt cx="1338773" cy="1338773"/>
          </a:xfrm>
        </p:grpSpPr>
        <p:sp>
          <p:nvSpPr>
            <p:cNvPr id="26" name="Oval 4"/>
            <p:cNvSpPr/>
            <p:nvPr/>
          </p:nvSpPr>
          <p:spPr>
            <a:xfrm>
              <a:off x="3933196" y="3337676"/>
              <a:ext cx="1338773" cy="1338773"/>
            </a:xfrm>
            <a:prstGeom prst="ellipse">
              <a:avLst/>
            </a:prstGeom>
            <a:solidFill>
              <a:srgbClr val="A7D5CC">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27" name="Group 31"/>
            <p:cNvGrpSpPr/>
            <p:nvPr/>
          </p:nvGrpSpPr>
          <p:grpSpPr>
            <a:xfrm>
              <a:off x="4370013" y="3811402"/>
              <a:ext cx="465138" cy="391319"/>
              <a:chOff x="5368132" y="2625725"/>
              <a:chExt cx="465138" cy="391319"/>
            </a:xfrm>
            <a:solidFill>
              <a:schemeClr val="bg2"/>
            </a:solidFill>
          </p:grpSpPr>
          <p:sp>
            <p:nvSpPr>
              <p:cNvPr id="28"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9"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0"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31" name="Group 14"/>
          <p:cNvGrpSpPr/>
          <p:nvPr/>
        </p:nvGrpSpPr>
        <p:grpSpPr>
          <a:xfrm>
            <a:off x="4265245" y="4564355"/>
            <a:ext cx="1005454" cy="1006237"/>
            <a:chOff x="4266129" y="4562318"/>
            <a:chExt cx="1005840" cy="1005840"/>
          </a:xfrm>
        </p:grpSpPr>
        <p:sp>
          <p:nvSpPr>
            <p:cNvPr id="32" name="Oval 3"/>
            <p:cNvSpPr/>
            <p:nvPr/>
          </p:nvSpPr>
          <p:spPr>
            <a:xfrm>
              <a:off x="4266129" y="4562318"/>
              <a:ext cx="1005840" cy="1005840"/>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33" name="Group 35"/>
            <p:cNvGrpSpPr/>
            <p:nvPr/>
          </p:nvGrpSpPr>
          <p:grpSpPr>
            <a:xfrm>
              <a:off x="4536877" y="4882511"/>
              <a:ext cx="464344" cy="362744"/>
              <a:chOff x="2581275" y="1710532"/>
              <a:chExt cx="464344" cy="362744"/>
            </a:xfrm>
            <a:solidFill>
              <a:schemeClr val="bg2"/>
            </a:solidFill>
          </p:grpSpPr>
          <p:sp>
            <p:nvSpPr>
              <p:cNvPr id="34"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5"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6"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7"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8"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9"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0"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sp>
        <p:nvSpPr>
          <p:cNvPr id="41" name="TextBox 41"/>
          <p:cNvSpPr txBox="1"/>
          <p:nvPr/>
        </p:nvSpPr>
        <p:spPr>
          <a:xfrm>
            <a:off x="1313791" y="5277870"/>
            <a:ext cx="2513637" cy="56227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70"/>
          <p:cNvSpPr txBox="1"/>
          <p:nvPr/>
        </p:nvSpPr>
        <p:spPr>
          <a:xfrm>
            <a:off x="1523815" y="4876593"/>
            <a:ext cx="2303616" cy="443281"/>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Box 41"/>
          <p:cNvSpPr txBox="1"/>
          <p:nvPr/>
        </p:nvSpPr>
        <p:spPr>
          <a:xfrm>
            <a:off x="1300249" y="3645438"/>
            <a:ext cx="2513637" cy="56227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xtBox 170"/>
          <p:cNvSpPr txBox="1"/>
          <p:nvPr/>
        </p:nvSpPr>
        <p:spPr>
          <a:xfrm>
            <a:off x="1510271" y="3195936"/>
            <a:ext cx="2303616" cy="443281"/>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TextBox 41"/>
          <p:cNvSpPr txBox="1"/>
          <p:nvPr/>
        </p:nvSpPr>
        <p:spPr>
          <a:xfrm>
            <a:off x="1300249" y="1916978"/>
            <a:ext cx="2513637" cy="56227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Box 170"/>
          <p:cNvSpPr txBox="1"/>
          <p:nvPr/>
        </p:nvSpPr>
        <p:spPr>
          <a:xfrm>
            <a:off x="1510271" y="1501724"/>
            <a:ext cx="2303616" cy="443281"/>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TextBox 41"/>
          <p:cNvSpPr txBox="1"/>
          <p:nvPr/>
        </p:nvSpPr>
        <p:spPr>
          <a:xfrm>
            <a:off x="8207250" y="5277870"/>
            <a:ext cx="2513637" cy="56227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170"/>
          <p:cNvSpPr txBox="1"/>
          <p:nvPr/>
        </p:nvSpPr>
        <p:spPr>
          <a:xfrm>
            <a:off x="8207251" y="4864293"/>
            <a:ext cx="2303616" cy="443281"/>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Box 41"/>
          <p:cNvSpPr txBox="1"/>
          <p:nvPr/>
        </p:nvSpPr>
        <p:spPr>
          <a:xfrm>
            <a:off x="8451028" y="3645438"/>
            <a:ext cx="2513637" cy="56227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70"/>
          <p:cNvSpPr txBox="1"/>
          <p:nvPr/>
        </p:nvSpPr>
        <p:spPr>
          <a:xfrm>
            <a:off x="8451028" y="3209530"/>
            <a:ext cx="2303616" cy="443281"/>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Box 41"/>
          <p:cNvSpPr txBox="1"/>
          <p:nvPr/>
        </p:nvSpPr>
        <p:spPr>
          <a:xfrm>
            <a:off x="7408204" y="2109030"/>
            <a:ext cx="2513637" cy="56227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170"/>
          <p:cNvSpPr txBox="1"/>
          <p:nvPr/>
        </p:nvSpPr>
        <p:spPr>
          <a:xfrm>
            <a:off x="7408206" y="1638517"/>
            <a:ext cx="2303616" cy="443281"/>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3" name="直接连接符 52"/>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488334" y="133048"/>
            <a:ext cx="287957" cy="287973"/>
            <a:chOff x="624979" y="908720"/>
            <a:chExt cx="288032" cy="288032"/>
          </a:xfrm>
        </p:grpSpPr>
        <p:cxnSp>
          <p:nvCxnSpPr>
            <p:cNvPr id="55" name="直接连接符 54"/>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8"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Effect transition="in" filter="fade">
                                      <p:cBhvr>
                                        <p:cTn id="33" dur="500"/>
                                        <p:tgtEl>
                                          <p:spTgt spid="25"/>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anim calcmode="lin" valueType="num">
                                      <p:cBhvr>
                                        <p:cTn id="44" dur="500" fill="hold"/>
                                        <p:tgtEl>
                                          <p:spTgt spid="48"/>
                                        </p:tgtEl>
                                        <p:attrNameLst>
                                          <p:attrName>ppt_x</p:attrName>
                                        </p:attrNameLst>
                                      </p:cBhvr>
                                      <p:tavLst>
                                        <p:tav tm="0">
                                          <p:val>
                                            <p:strVal val="#ppt_x"/>
                                          </p:val>
                                        </p:tav>
                                        <p:tav tm="100000">
                                          <p:val>
                                            <p:strVal val="#ppt_x"/>
                                          </p:val>
                                        </p:tav>
                                      </p:tavLst>
                                    </p:anim>
                                    <p:anim calcmode="lin" valueType="num">
                                      <p:cBhvr>
                                        <p:cTn id="45" dur="500" fill="hold"/>
                                        <p:tgtEl>
                                          <p:spTgt spid="4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anim calcmode="lin" valueType="num">
                                      <p:cBhvr>
                                        <p:cTn id="49" dur="500" fill="hold"/>
                                        <p:tgtEl>
                                          <p:spTgt spid="47"/>
                                        </p:tgtEl>
                                        <p:attrNameLst>
                                          <p:attrName>ppt_x</p:attrName>
                                        </p:attrNameLst>
                                      </p:cBhvr>
                                      <p:tavLst>
                                        <p:tav tm="0">
                                          <p:val>
                                            <p:strVal val="#ppt_x"/>
                                          </p:val>
                                        </p:tav>
                                        <p:tav tm="100000">
                                          <p:val>
                                            <p:strVal val="#ppt_x"/>
                                          </p:val>
                                        </p:tav>
                                      </p:tavLst>
                                    </p:anim>
                                    <p:anim calcmode="lin" valueType="num">
                                      <p:cBhvr>
                                        <p:cTn id="50" dur="500" fill="hold"/>
                                        <p:tgtEl>
                                          <p:spTgt spid="47"/>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7" presetClass="entr" presetSubtype="0" fill="hold" grpId="0" nodeType="after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anim calcmode="lin" valueType="num">
                                      <p:cBhvr>
                                        <p:cTn id="55" dur="500" fill="hold"/>
                                        <p:tgtEl>
                                          <p:spTgt spid="50"/>
                                        </p:tgtEl>
                                        <p:attrNameLst>
                                          <p:attrName>ppt_x</p:attrName>
                                        </p:attrNameLst>
                                      </p:cBhvr>
                                      <p:tavLst>
                                        <p:tav tm="0">
                                          <p:val>
                                            <p:strVal val="#ppt_x"/>
                                          </p:val>
                                        </p:tav>
                                        <p:tav tm="100000">
                                          <p:val>
                                            <p:strVal val="#ppt_x"/>
                                          </p:val>
                                        </p:tav>
                                      </p:tavLst>
                                    </p:anim>
                                    <p:anim calcmode="lin" valueType="num">
                                      <p:cBhvr>
                                        <p:cTn id="56" dur="500" fill="hold"/>
                                        <p:tgtEl>
                                          <p:spTgt spid="5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anim calcmode="lin" valueType="num">
                                      <p:cBhvr>
                                        <p:cTn id="60" dur="500" fill="hold"/>
                                        <p:tgtEl>
                                          <p:spTgt spid="49"/>
                                        </p:tgtEl>
                                        <p:attrNameLst>
                                          <p:attrName>ppt_x</p:attrName>
                                        </p:attrNameLst>
                                      </p:cBhvr>
                                      <p:tavLst>
                                        <p:tav tm="0">
                                          <p:val>
                                            <p:strVal val="#ppt_x"/>
                                          </p:val>
                                        </p:tav>
                                        <p:tav tm="100000">
                                          <p:val>
                                            <p:strVal val="#ppt_x"/>
                                          </p:val>
                                        </p:tav>
                                      </p:tavLst>
                                    </p:anim>
                                    <p:anim calcmode="lin" valueType="num">
                                      <p:cBhvr>
                                        <p:cTn id="61" dur="500" fill="hold"/>
                                        <p:tgtEl>
                                          <p:spTgt spid="49"/>
                                        </p:tgtEl>
                                        <p:attrNameLst>
                                          <p:attrName>ppt_y</p:attrName>
                                        </p:attrNameLst>
                                      </p:cBhvr>
                                      <p:tavLst>
                                        <p:tav tm="0">
                                          <p:val>
                                            <p:strVal val="#ppt_y+.1"/>
                                          </p:val>
                                        </p:tav>
                                        <p:tav tm="100000">
                                          <p:val>
                                            <p:strVal val="#ppt_y"/>
                                          </p:val>
                                        </p:tav>
                                      </p:tavLst>
                                    </p:anim>
                                  </p:childTnLst>
                                </p:cTn>
                              </p:par>
                            </p:childTnLst>
                          </p:cTn>
                        </p:par>
                        <p:par>
                          <p:cTn id="62" fill="hold">
                            <p:stCondLst>
                              <p:cond delay="4000"/>
                            </p:stCondLst>
                            <p:childTnLst>
                              <p:par>
                                <p:cTn id="63" presetID="47" presetClass="entr" presetSubtype="0"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anim calcmode="lin" valueType="num">
                                      <p:cBhvr>
                                        <p:cTn id="66" dur="500" fill="hold"/>
                                        <p:tgtEl>
                                          <p:spTgt spid="52"/>
                                        </p:tgtEl>
                                        <p:attrNameLst>
                                          <p:attrName>ppt_x</p:attrName>
                                        </p:attrNameLst>
                                      </p:cBhvr>
                                      <p:tavLst>
                                        <p:tav tm="0">
                                          <p:val>
                                            <p:strVal val="#ppt_x"/>
                                          </p:val>
                                        </p:tav>
                                        <p:tav tm="100000">
                                          <p:val>
                                            <p:strVal val="#ppt_x"/>
                                          </p:val>
                                        </p:tav>
                                      </p:tavLst>
                                    </p:anim>
                                    <p:anim calcmode="lin" valueType="num">
                                      <p:cBhvr>
                                        <p:cTn id="67" dur="500" fill="hold"/>
                                        <p:tgtEl>
                                          <p:spTgt spid="5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anim calcmode="lin" valueType="num">
                                      <p:cBhvr>
                                        <p:cTn id="71" dur="500" fill="hold"/>
                                        <p:tgtEl>
                                          <p:spTgt spid="51"/>
                                        </p:tgtEl>
                                        <p:attrNameLst>
                                          <p:attrName>ppt_x</p:attrName>
                                        </p:attrNameLst>
                                      </p:cBhvr>
                                      <p:tavLst>
                                        <p:tav tm="0">
                                          <p:val>
                                            <p:strVal val="#ppt_x"/>
                                          </p:val>
                                        </p:tav>
                                        <p:tav tm="100000">
                                          <p:val>
                                            <p:strVal val="#ppt_x"/>
                                          </p:val>
                                        </p:tav>
                                      </p:tavLst>
                                    </p:anim>
                                    <p:anim calcmode="lin" valueType="num">
                                      <p:cBhvr>
                                        <p:cTn id="72" dur="500" fill="hold"/>
                                        <p:tgtEl>
                                          <p:spTgt spid="51"/>
                                        </p:tgtEl>
                                        <p:attrNameLst>
                                          <p:attrName>ppt_y</p:attrName>
                                        </p:attrNameLst>
                                      </p:cBhvr>
                                      <p:tavLst>
                                        <p:tav tm="0">
                                          <p:val>
                                            <p:strVal val="#ppt_y+.1"/>
                                          </p:val>
                                        </p:tav>
                                        <p:tav tm="100000">
                                          <p:val>
                                            <p:strVal val="#ppt_y"/>
                                          </p:val>
                                        </p:tav>
                                      </p:tavLst>
                                    </p:anim>
                                  </p:childTnLst>
                                </p:cTn>
                              </p:par>
                            </p:childTnLst>
                          </p:cTn>
                        </p:par>
                        <p:par>
                          <p:cTn id="73" fill="hold">
                            <p:stCondLst>
                              <p:cond delay="4500"/>
                            </p:stCondLst>
                            <p:childTnLst>
                              <p:par>
                                <p:cTn id="74" presetID="47" presetClass="entr" presetSubtype="0" fill="hold" grpId="0"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anim calcmode="lin" valueType="num">
                                      <p:cBhvr>
                                        <p:cTn id="77" dur="500" fill="hold"/>
                                        <p:tgtEl>
                                          <p:spTgt spid="46"/>
                                        </p:tgtEl>
                                        <p:attrNameLst>
                                          <p:attrName>ppt_x</p:attrName>
                                        </p:attrNameLst>
                                      </p:cBhvr>
                                      <p:tavLst>
                                        <p:tav tm="0">
                                          <p:val>
                                            <p:strVal val="#ppt_x"/>
                                          </p:val>
                                        </p:tav>
                                        <p:tav tm="100000">
                                          <p:val>
                                            <p:strVal val="#ppt_x"/>
                                          </p:val>
                                        </p:tav>
                                      </p:tavLst>
                                    </p:anim>
                                    <p:anim calcmode="lin" valueType="num">
                                      <p:cBhvr>
                                        <p:cTn id="78" dur="500" fill="hold"/>
                                        <p:tgtEl>
                                          <p:spTgt spid="4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anim calcmode="lin" valueType="num">
                                      <p:cBhvr>
                                        <p:cTn id="82" dur="500" fill="hold"/>
                                        <p:tgtEl>
                                          <p:spTgt spid="45"/>
                                        </p:tgtEl>
                                        <p:attrNameLst>
                                          <p:attrName>ppt_x</p:attrName>
                                        </p:attrNameLst>
                                      </p:cBhvr>
                                      <p:tavLst>
                                        <p:tav tm="0">
                                          <p:val>
                                            <p:strVal val="#ppt_x"/>
                                          </p:val>
                                        </p:tav>
                                        <p:tav tm="100000">
                                          <p:val>
                                            <p:strVal val="#ppt_x"/>
                                          </p:val>
                                        </p:tav>
                                      </p:tavLst>
                                    </p:anim>
                                    <p:anim calcmode="lin" valueType="num">
                                      <p:cBhvr>
                                        <p:cTn id="83" dur="500" fill="hold"/>
                                        <p:tgtEl>
                                          <p:spTgt spid="45"/>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7" presetClass="entr" presetSubtype="0" fill="hold" grpId="0" nodeType="after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anim calcmode="lin" valueType="num">
                                      <p:cBhvr>
                                        <p:cTn id="88" dur="500" fill="hold"/>
                                        <p:tgtEl>
                                          <p:spTgt spid="44"/>
                                        </p:tgtEl>
                                        <p:attrNameLst>
                                          <p:attrName>ppt_x</p:attrName>
                                        </p:attrNameLst>
                                      </p:cBhvr>
                                      <p:tavLst>
                                        <p:tav tm="0">
                                          <p:val>
                                            <p:strVal val="#ppt_x"/>
                                          </p:val>
                                        </p:tav>
                                        <p:tav tm="100000">
                                          <p:val>
                                            <p:strVal val="#ppt_x"/>
                                          </p:val>
                                        </p:tav>
                                      </p:tavLst>
                                    </p:anim>
                                    <p:anim calcmode="lin" valueType="num">
                                      <p:cBhvr>
                                        <p:cTn id="89" dur="500" fill="hold"/>
                                        <p:tgtEl>
                                          <p:spTgt spid="4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anim calcmode="lin" valueType="num">
                                      <p:cBhvr>
                                        <p:cTn id="93" dur="500" fill="hold"/>
                                        <p:tgtEl>
                                          <p:spTgt spid="43"/>
                                        </p:tgtEl>
                                        <p:attrNameLst>
                                          <p:attrName>ppt_x</p:attrName>
                                        </p:attrNameLst>
                                      </p:cBhvr>
                                      <p:tavLst>
                                        <p:tav tm="0">
                                          <p:val>
                                            <p:strVal val="#ppt_x"/>
                                          </p:val>
                                        </p:tav>
                                        <p:tav tm="100000">
                                          <p:val>
                                            <p:strVal val="#ppt_x"/>
                                          </p:val>
                                        </p:tav>
                                      </p:tavLst>
                                    </p:anim>
                                    <p:anim calcmode="lin" valueType="num">
                                      <p:cBhvr>
                                        <p:cTn id="94" dur="500" fill="hold"/>
                                        <p:tgtEl>
                                          <p:spTgt spid="43"/>
                                        </p:tgtEl>
                                        <p:attrNameLst>
                                          <p:attrName>ppt_y</p:attrName>
                                        </p:attrNameLst>
                                      </p:cBhvr>
                                      <p:tavLst>
                                        <p:tav tm="0">
                                          <p:val>
                                            <p:strVal val="#ppt_y+.1"/>
                                          </p:val>
                                        </p:tav>
                                        <p:tav tm="100000">
                                          <p:val>
                                            <p:strVal val="#ppt_y"/>
                                          </p:val>
                                        </p:tav>
                                      </p:tavLst>
                                    </p:anim>
                                  </p:childTnLst>
                                </p:cTn>
                              </p:par>
                            </p:childTnLst>
                          </p:cTn>
                        </p:par>
                        <p:par>
                          <p:cTn id="95" fill="hold">
                            <p:stCondLst>
                              <p:cond delay="5500"/>
                            </p:stCondLst>
                            <p:childTnLst>
                              <p:par>
                                <p:cTn id="96" presetID="47" presetClass="entr" presetSubtype="0" fill="hold" grpId="0" nodeType="after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fade">
                                      <p:cBhvr>
                                        <p:cTn id="98" dur="500"/>
                                        <p:tgtEl>
                                          <p:spTgt spid="42"/>
                                        </p:tgtEl>
                                      </p:cBhvr>
                                    </p:animEffect>
                                    <p:anim calcmode="lin" valueType="num">
                                      <p:cBhvr>
                                        <p:cTn id="99" dur="500" fill="hold"/>
                                        <p:tgtEl>
                                          <p:spTgt spid="42"/>
                                        </p:tgtEl>
                                        <p:attrNameLst>
                                          <p:attrName>ppt_x</p:attrName>
                                        </p:attrNameLst>
                                      </p:cBhvr>
                                      <p:tavLst>
                                        <p:tav tm="0">
                                          <p:val>
                                            <p:strVal val="#ppt_x"/>
                                          </p:val>
                                        </p:tav>
                                        <p:tav tm="100000">
                                          <p:val>
                                            <p:strVal val="#ppt_x"/>
                                          </p:val>
                                        </p:tav>
                                      </p:tavLst>
                                    </p:anim>
                                    <p:anim calcmode="lin" valueType="num">
                                      <p:cBhvr>
                                        <p:cTn id="100" dur="500" fill="hold"/>
                                        <p:tgtEl>
                                          <p:spTgt spid="42"/>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500"/>
                                        <p:tgtEl>
                                          <p:spTgt spid="41"/>
                                        </p:tgtEl>
                                      </p:cBhvr>
                                    </p:animEffect>
                                    <p:anim calcmode="lin" valueType="num">
                                      <p:cBhvr>
                                        <p:cTn id="104" dur="500" fill="hold"/>
                                        <p:tgtEl>
                                          <p:spTgt spid="41"/>
                                        </p:tgtEl>
                                        <p:attrNameLst>
                                          <p:attrName>ppt_x</p:attrName>
                                        </p:attrNameLst>
                                      </p:cBhvr>
                                      <p:tavLst>
                                        <p:tav tm="0">
                                          <p:val>
                                            <p:strVal val="#ppt_x"/>
                                          </p:val>
                                        </p:tav>
                                        <p:tav tm="100000">
                                          <p:val>
                                            <p:strVal val="#ppt_x"/>
                                          </p:val>
                                        </p:tav>
                                      </p:tavLst>
                                    </p:anim>
                                    <p:anim calcmode="lin" valueType="num">
                                      <p:cBhvr>
                                        <p:cTn id="105"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P spid="50" grpId="0"/>
      <p:bldP spid="51" grpId="0"/>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弧形 11"/>
          <p:cNvSpPr>
            <a:spLocks noChangeArrowheads="1"/>
          </p:cNvSpPr>
          <p:nvPr/>
        </p:nvSpPr>
        <p:spPr bwMode="auto">
          <a:xfrm rot="2819095" flipV="1">
            <a:off x="3070840" y="1701178"/>
            <a:ext cx="2674589" cy="2674241"/>
          </a:xfrm>
          <a:custGeom>
            <a:avLst/>
            <a:gdLst>
              <a:gd name="T0" fmla="*/ 1336677 w 2673350"/>
              <a:gd name="T1" fmla="*/ 0 h 2674938"/>
              <a:gd name="T2" fmla="*/ 1336675 w 2673350"/>
              <a:gd name="T3" fmla="*/ 1337469 h 2674938"/>
              <a:gd name="T4" fmla="*/ 2670532 w 2673350"/>
              <a:gd name="T5" fmla="*/ 1424258 h 2674938"/>
              <a:gd name="T6" fmla="*/ 11796480 60000 65536"/>
              <a:gd name="T7" fmla="*/ 11796480 60000 65536"/>
              <a:gd name="T8" fmla="*/ 5898240 60000 65536"/>
              <a:gd name="T9" fmla="*/ 1336677 w 2673350"/>
              <a:gd name="T10" fmla="*/ 0 h 2674938"/>
              <a:gd name="T11" fmla="*/ 2673350 w 2673350"/>
              <a:gd name="T12" fmla="*/ 1424263 h 2674938"/>
            </a:gdLst>
            <a:ahLst/>
            <a:cxnLst>
              <a:cxn ang="T6">
                <a:pos x="T0" y="T1"/>
              </a:cxn>
              <a:cxn ang="T7">
                <a:pos x="T2" y="T3"/>
              </a:cxn>
              <a:cxn ang="T8">
                <a:pos x="T4" y="T5"/>
              </a:cxn>
            </a:cxnLst>
            <a:rect l="T9" t="T10" r="T11" b="T12"/>
            <a:pathLst>
              <a:path w="2673350" h="2674938" stroke="0">
                <a:moveTo>
                  <a:pt x="1336677" y="0"/>
                </a:moveTo>
                <a:lnTo>
                  <a:pt x="1336676" y="0"/>
                </a:lnTo>
                <a:cubicBezTo>
                  <a:pt x="2074901" y="1"/>
                  <a:pt x="2673350" y="598806"/>
                  <a:pt x="2673350" y="1337469"/>
                </a:cubicBezTo>
                <a:cubicBezTo>
                  <a:pt x="2673350" y="1366424"/>
                  <a:pt x="2672410" y="1395371"/>
                  <a:pt x="2670532" y="1424265"/>
                </a:cubicBezTo>
                <a:lnTo>
                  <a:pt x="1336675" y="1337469"/>
                </a:lnTo>
                <a:close/>
              </a:path>
              <a:path w="2673350" h="2674938" fill="none">
                <a:moveTo>
                  <a:pt x="1336677" y="0"/>
                </a:moveTo>
                <a:lnTo>
                  <a:pt x="1336676" y="0"/>
                </a:lnTo>
                <a:cubicBezTo>
                  <a:pt x="2074901" y="1"/>
                  <a:pt x="2673350" y="598806"/>
                  <a:pt x="2673350" y="1337469"/>
                </a:cubicBezTo>
                <a:cubicBezTo>
                  <a:pt x="2673350" y="1366424"/>
                  <a:pt x="2672410" y="1395371"/>
                  <a:pt x="2670532" y="1424265"/>
                </a:cubicBezTo>
              </a:path>
            </a:pathLst>
          </a:custGeom>
          <a:noFill/>
          <a:ln w="25400" algn="ctr">
            <a:solidFill>
              <a:srgbClr val="767171"/>
            </a:solidFill>
            <a:miter lim="800000"/>
            <a:tailEnd type="stealth" w="med" len="med"/>
          </a:ln>
        </p:spPr>
        <p:txBody>
          <a:bodyPr vert="eaVert" lIns="91417" tIns="45709" rIns="91417" bIns="45709" anchor="ctr"/>
          <a:lstStyle/>
          <a:p>
            <a:endParaRPr lang="zh-CN" altLang="en-US"/>
          </a:p>
        </p:txBody>
      </p:sp>
      <p:sp>
        <p:nvSpPr>
          <p:cNvPr id="34" name="弧形 16"/>
          <p:cNvSpPr>
            <a:spLocks noChangeArrowheads="1"/>
          </p:cNvSpPr>
          <p:nvPr/>
        </p:nvSpPr>
        <p:spPr bwMode="auto">
          <a:xfrm rot="-2819095">
            <a:off x="3070840" y="1342236"/>
            <a:ext cx="2674589" cy="2674241"/>
          </a:xfrm>
          <a:custGeom>
            <a:avLst/>
            <a:gdLst>
              <a:gd name="T0" fmla="*/ 1336677 w 2673350"/>
              <a:gd name="T1" fmla="*/ 0 h 2674938"/>
              <a:gd name="T2" fmla="*/ 1336675 w 2673350"/>
              <a:gd name="T3" fmla="*/ 1337469 h 2674938"/>
              <a:gd name="T4" fmla="*/ 2670532 w 2673350"/>
              <a:gd name="T5" fmla="*/ 1424258 h 2674938"/>
              <a:gd name="T6" fmla="*/ 11796480 60000 65536"/>
              <a:gd name="T7" fmla="*/ 11796480 60000 65536"/>
              <a:gd name="T8" fmla="*/ 5898240 60000 65536"/>
              <a:gd name="T9" fmla="*/ 1336677 w 2673350"/>
              <a:gd name="T10" fmla="*/ 0 h 2674938"/>
              <a:gd name="T11" fmla="*/ 2673350 w 2673350"/>
              <a:gd name="T12" fmla="*/ 1424263 h 2674938"/>
            </a:gdLst>
            <a:ahLst/>
            <a:cxnLst>
              <a:cxn ang="T6">
                <a:pos x="T0" y="T1"/>
              </a:cxn>
              <a:cxn ang="T7">
                <a:pos x="T2" y="T3"/>
              </a:cxn>
              <a:cxn ang="T8">
                <a:pos x="T4" y="T5"/>
              </a:cxn>
            </a:cxnLst>
            <a:rect l="T9" t="T10" r="T11" b="T12"/>
            <a:pathLst>
              <a:path w="2673350" h="2674938" stroke="0">
                <a:moveTo>
                  <a:pt x="1336677" y="0"/>
                </a:moveTo>
                <a:lnTo>
                  <a:pt x="1336676" y="0"/>
                </a:lnTo>
                <a:cubicBezTo>
                  <a:pt x="2074901" y="1"/>
                  <a:pt x="2673350" y="598806"/>
                  <a:pt x="2673350" y="1337469"/>
                </a:cubicBezTo>
                <a:cubicBezTo>
                  <a:pt x="2673350" y="1366424"/>
                  <a:pt x="2672410" y="1395371"/>
                  <a:pt x="2670532" y="1424265"/>
                </a:cubicBezTo>
                <a:lnTo>
                  <a:pt x="1336675" y="1337469"/>
                </a:lnTo>
                <a:close/>
              </a:path>
              <a:path w="2673350" h="2674938" fill="none">
                <a:moveTo>
                  <a:pt x="1336677" y="0"/>
                </a:moveTo>
                <a:lnTo>
                  <a:pt x="1336676" y="0"/>
                </a:lnTo>
                <a:cubicBezTo>
                  <a:pt x="2074901" y="1"/>
                  <a:pt x="2673350" y="598806"/>
                  <a:pt x="2673350" y="1337469"/>
                </a:cubicBezTo>
                <a:cubicBezTo>
                  <a:pt x="2673350" y="1366424"/>
                  <a:pt x="2672410" y="1395371"/>
                  <a:pt x="2670532" y="1424265"/>
                </a:cubicBezTo>
              </a:path>
            </a:pathLst>
          </a:custGeom>
          <a:noFill/>
          <a:ln w="25400" algn="ctr">
            <a:solidFill>
              <a:srgbClr val="767171"/>
            </a:solidFill>
            <a:miter lim="800000"/>
            <a:tailEnd type="stealth" w="med" len="med"/>
          </a:ln>
        </p:spPr>
        <p:txBody>
          <a:bodyPr vert="eaVert" lIns="91417" tIns="45709" rIns="91417" bIns="45709" anchor="ctr"/>
          <a:lstStyle/>
          <a:p>
            <a:endParaRPr lang="zh-CN" altLang="en-US"/>
          </a:p>
        </p:txBody>
      </p:sp>
      <p:sp>
        <p:nvSpPr>
          <p:cNvPr id="35" name="半闭框 17"/>
          <p:cNvSpPr>
            <a:spLocks noChangeArrowheads="1"/>
          </p:cNvSpPr>
          <p:nvPr/>
        </p:nvSpPr>
        <p:spPr bwMode="auto">
          <a:xfrm rot="8093902">
            <a:off x="7462315" y="2639818"/>
            <a:ext cx="466941" cy="466604"/>
          </a:xfrm>
          <a:custGeom>
            <a:avLst/>
            <a:gdLst>
              <a:gd name="T0" fmla="*/ 424806 w 466725"/>
              <a:gd name="T1" fmla="*/ 41919 h 466725"/>
              <a:gd name="T2" fmla="*/ 43475 w 466725"/>
              <a:gd name="T3" fmla="*/ 423249 h 466725"/>
              <a:gd name="T4" fmla="*/ 0 w 466725"/>
              <a:gd name="T5" fmla="*/ 233363 h 466725"/>
              <a:gd name="T6" fmla="*/ 233363 w 466725"/>
              <a:gd name="T7" fmla="*/ 0 h 466725"/>
              <a:gd name="T8" fmla="*/ 0 60000 65536"/>
              <a:gd name="T9" fmla="*/ 5898240 60000 65536"/>
              <a:gd name="T10" fmla="*/ 11796480 60000 65536"/>
              <a:gd name="T11" fmla="*/ 17694720 60000 65536"/>
              <a:gd name="T12" fmla="*/ 0 w 466725"/>
              <a:gd name="T13" fmla="*/ 0 h 466725"/>
              <a:gd name="T14" fmla="*/ 466725 w 466725"/>
              <a:gd name="T15" fmla="*/ 466725 h 466725"/>
            </a:gdLst>
            <a:ahLst/>
            <a:cxnLst>
              <a:cxn ang="T8">
                <a:pos x="T0" y="T1"/>
              </a:cxn>
              <a:cxn ang="T9">
                <a:pos x="T2" y="T3"/>
              </a:cxn>
              <a:cxn ang="T10">
                <a:pos x="T4" y="T5"/>
              </a:cxn>
              <a:cxn ang="T11">
                <a:pos x="T6" y="T7"/>
              </a:cxn>
            </a:cxnLst>
            <a:rect l="T12" t="T13" r="T14" b="T15"/>
            <a:pathLst>
              <a:path w="466725" h="466725">
                <a:moveTo>
                  <a:pt x="0" y="0"/>
                </a:moveTo>
                <a:lnTo>
                  <a:pt x="466725" y="0"/>
                </a:lnTo>
                <a:lnTo>
                  <a:pt x="382887" y="83838"/>
                </a:lnTo>
                <a:lnTo>
                  <a:pt x="86951" y="83838"/>
                </a:lnTo>
                <a:lnTo>
                  <a:pt x="86951" y="379774"/>
                </a:lnTo>
                <a:lnTo>
                  <a:pt x="0" y="466725"/>
                </a:lnTo>
                <a:close/>
              </a:path>
            </a:pathLst>
          </a:custGeom>
          <a:solidFill>
            <a:srgbClr val="7C7C7C"/>
          </a:solidFill>
          <a:ln w="12700" algn="ctr">
            <a:noFill/>
            <a:miter lim="800000"/>
          </a:ln>
        </p:spPr>
        <p:txBody>
          <a:bodyPr rot="10800000" vert="eaVert" lIns="91417" tIns="45709" rIns="91417" bIns="45709" anchor="ctr"/>
          <a:lstStyle/>
          <a:p>
            <a:endParaRPr lang="zh-CN" altLang="en-US"/>
          </a:p>
        </p:txBody>
      </p:sp>
      <p:sp>
        <p:nvSpPr>
          <p:cNvPr id="36" name="椭圆 12"/>
          <p:cNvSpPr>
            <a:spLocks noChangeArrowheads="1"/>
          </p:cNvSpPr>
          <p:nvPr/>
        </p:nvSpPr>
        <p:spPr bwMode="auto">
          <a:xfrm>
            <a:off x="4942189" y="1702589"/>
            <a:ext cx="2306038" cy="2306119"/>
          </a:xfrm>
          <a:prstGeom prst="ellipse">
            <a:avLst/>
          </a:prstGeom>
          <a:solidFill>
            <a:srgbClr val="A7D5CC"/>
          </a:solid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37" name="椭圆 4"/>
          <p:cNvSpPr>
            <a:spLocks noChangeArrowheads="1"/>
          </p:cNvSpPr>
          <p:nvPr/>
        </p:nvSpPr>
        <p:spPr bwMode="auto">
          <a:xfrm>
            <a:off x="1487101" y="1702589"/>
            <a:ext cx="2306037" cy="2306119"/>
          </a:xfrm>
          <a:prstGeom prst="ellipse">
            <a:avLst/>
          </a:prstGeom>
          <a:solidFill>
            <a:schemeClr val="accent1"/>
          </a:solid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38" name="椭圆 18"/>
          <p:cNvSpPr>
            <a:spLocks noChangeArrowheads="1"/>
          </p:cNvSpPr>
          <p:nvPr/>
        </p:nvSpPr>
        <p:spPr bwMode="auto">
          <a:xfrm>
            <a:off x="8432193" y="1713707"/>
            <a:ext cx="2306037" cy="2306119"/>
          </a:xfrm>
          <a:prstGeom prst="ellipse">
            <a:avLst/>
          </a:prstGeom>
          <a:solidFill>
            <a:schemeClr val="accent3"/>
          </a:solid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39" name="Rectangle 19"/>
          <p:cNvSpPr>
            <a:spLocks noChangeArrowheads="1"/>
          </p:cNvSpPr>
          <p:nvPr/>
        </p:nvSpPr>
        <p:spPr bwMode="auto">
          <a:xfrm>
            <a:off x="2207638" y="2437942"/>
            <a:ext cx="646200" cy="646459"/>
          </a:xfrm>
          <a:prstGeom prst="rect">
            <a:avLst/>
          </a:prstGeom>
          <a:noFill/>
          <a:ln w="9525">
            <a:noFill/>
            <a:miter lim="800000"/>
          </a:ln>
        </p:spPr>
        <p:txBody>
          <a:bodyPr wrap="none" lIns="91417" tIns="45709" rIns="91417" bIns="45709">
            <a:spAutoFit/>
          </a:bodyPr>
          <a:lstStyle/>
          <a:p>
            <a:r>
              <a:rPr lang="zh-CN" altLang="en-US" b="1" dirty="0">
                <a:solidFill>
                  <a:schemeClr val="bg1"/>
                </a:solidFill>
                <a:ea typeface="微软雅黑" panose="020B0503020204020204" pitchFamily="34" charset="-122"/>
              </a:rPr>
              <a:t>添加</a:t>
            </a:r>
            <a:endParaRPr lang="zh-CN" altLang="en-US" b="1" dirty="0">
              <a:solidFill>
                <a:schemeClr val="bg1"/>
              </a:solidFill>
              <a:ea typeface="微软雅黑" panose="020B0503020204020204" pitchFamily="34" charset="-122"/>
            </a:endParaRPr>
          </a:p>
          <a:p>
            <a:r>
              <a:rPr lang="zh-CN" altLang="en-US" b="1" dirty="0">
                <a:solidFill>
                  <a:schemeClr val="bg1"/>
                </a:solidFill>
                <a:ea typeface="微软雅黑" panose="020B0503020204020204" pitchFamily="34" charset="-122"/>
              </a:rPr>
              <a:t>标题</a:t>
            </a:r>
            <a:endParaRPr lang="zh-CN" altLang="en-US" b="1" dirty="0">
              <a:solidFill>
                <a:schemeClr val="bg1"/>
              </a:solidFill>
              <a:ea typeface="微软雅黑" panose="020B0503020204020204" pitchFamily="34" charset="-122"/>
            </a:endParaRPr>
          </a:p>
        </p:txBody>
      </p:sp>
      <p:sp>
        <p:nvSpPr>
          <p:cNvPr id="40" name="Rectangle 20"/>
          <p:cNvSpPr>
            <a:spLocks noChangeArrowheads="1"/>
          </p:cNvSpPr>
          <p:nvPr/>
        </p:nvSpPr>
        <p:spPr bwMode="auto">
          <a:xfrm>
            <a:off x="5734144" y="2437942"/>
            <a:ext cx="646200" cy="646459"/>
          </a:xfrm>
          <a:prstGeom prst="rect">
            <a:avLst/>
          </a:prstGeom>
          <a:noFill/>
          <a:ln w="9525">
            <a:noFill/>
            <a:miter lim="800000"/>
          </a:ln>
        </p:spPr>
        <p:txBody>
          <a:bodyPr wrap="none" lIns="91417" tIns="45709" rIns="91417" bIns="45709">
            <a:spAutoFit/>
          </a:bodyPr>
          <a:lstStyle/>
          <a:p>
            <a:r>
              <a:rPr lang="zh-CN" altLang="en-US" b="1" dirty="0">
                <a:solidFill>
                  <a:schemeClr val="bg1"/>
                </a:solidFill>
                <a:ea typeface="微软雅黑" panose="020B0503020204020204" pitchFamily="34" charset="-122"/>
              </a:rPr>
              <a:t>添加</a:t>
            </a:r>
            <a:endParaRPr lang="zh-CN" altLang="en-US" b="1" dirty="0">
              <a:solidFill>
                <a:schemeClr val="bg1"/>
              </a:solidFill>
              <a:ea typeface="微软雅黑" panose="020B0503020204020204" pitchFamily="34" charset="-122"/>
            </a:endParaRPr>
          </a:p>
          <a:p>
            <a:r>
              <a:rPr lang="zh-CN" altLang="en-US" b="1" dirty="0">
                <a:solidFill>
                  <a:schemeClr val="bg1"/>
                </a:solidFill>
                <a:ea typeface="微软雅黑" panose="020B0503020204020204" pitchFamily="34" charset="-122"/>
              </a:rPr>
              <a:t>标题</a:t>
            </a:r>
            <a:endParaRPr lang="zh-CN" altLang="en-US" b="1" dirty="0">
              <a:solidFill>
                <a:schemeClr val="bg1"/>
              </a:solidFill>
              <a:ea typeface="微软雅黑" panose="020B0503020204020204" pitchFamily="34" charset="-122"/>
            </a:endParaRPr>
          </a:p>
        </p:txBody>
      </p:sp>
      <p:sp>
        <p:nvSpPr>
          <p:cNvPr id="41" name="Rectangle 21"/>
          <p:cNvSpPr>
            <a:spLocks noChangeArrowheads="1"/>
          </p:cNvSpPr>
          <p:nvPr/>
        </p:nvSpPr>
        <p:spPr bwMode="auto">
          <a:xfrm>
            <a:off x="9189233" y="2437942"/>
            <a:ext cx="646200" cy="646459"/>
          </a:xfrm>
          <a:prstGeom prst="rect">
            <a:avLst/>
          </a:prstGeom>
          <a:noFill/>
          <a:ln w="9525">
            <a:noFill/>
            <a:miter lim="800000"/>
          </a:ln>
        </p:spPr>
        <p:txBody>
          <a:bodyPr wrap="none" lIns="91417" tIns="45709" rIns="91417" bIns="45709">
            <a:spAutoFit/>
          </a:bodyPr>
          <a:lstStyle/>
          <a:p>
            <a:r>
              <a:rPr lang="zh-CN" altLang="en-US" b="1" dirty="0">
                <a:solidFill>
                  <a:schemeClr val="bg1"/>
                </a:solidFill>
                <a:ea typeface="微软雅黑" panose="020B0503020204020204" pitchFamily="34" charset="-122"/>
              </a:rPr>
              <a:t>添加</a:t>
            </a:r>
            <a:endParaRPr lang="zh-CN" altLang="en-US" b="1" dirty="0">
              <a:solidFill>
                <a:schemeClr val="bg1"/>
              </a:solidFill>
              <a:ea typeface="微软雅黑" panose="020B0503020204020204" pitchFamily="34" charset="-122"/>
            </a:endParaRPr>
          </a:p>
          <a:p>
            <a:r>
              <a:rPr lang="zh-CN" altLang="en-US" b="1" dirty="0">
                <a:solidFill>
                  <a:schemeClr val="bg1"/>
                </a:solidFill>
                <a:ea typeface="微软雅黑" panose="020B0503020204020204" pitchFamily="34" charset="-122"/>
              </a:rPr>
              <a:t>标题</a:t>
            </a:r>
            <a:endParaRPr lang="zh-CN" altLang="en-US" b="1" dirty="0">
              <a:solidFill>
                <a:schemeClr val="bg1"/>
              </a:solidFill>
              <a:ea typeface="微软雅黑" panose="020B0503020204020204" pitchFamily="34" charset="-122"/>
            </a:endParaRPr>
          </a:p>
        </p:txBody>
      </p:sp>
      <p:sp>
        <p:nvSpPr>
          <p:cNvPr id="42" name="文本框 13"/>
          <p:cNvSpPr txBox="1">
            <a:spLocks noChangeArrowheads="1"/>
          </p:cNvSpPr>
          <p:nvPr/>
        </p:nvSpPr>
        <p:spPr bwMode="auto">
          <a:xfrm>
            <a:off x="1342677" y="4799648"/>
            <a:ext cx="9863745" cy="1015819"/>
          </a:xfrm>
          <a:prstGeom prst="rect">
            <a:avLst/>
          </a:prstGeom>
          <a:noFill/>
          <a:ln w="9525">
            <a:noFill/>
            <a:miter lim="800000"/>
          </a:ln>
        </p:spPr>
        <p:txBody>
          <a:bodyPr lIns="91417" tIns="45709" rIns="91417" bIns="45709">
            <a:spAutoFit/>
          </a:bodyPr>
          <a:lstStyle/>
          <a:p>
            <a:pPr>
              <a:lnSpc>
                <a:spcPct val="150000"/>
              </a:lnSpc>
            </a:pPr>
            <a:r>
              <a:rPr lang="zh-CN" altLang="en-US" sz="1300" dirty="0">
                <a:solidFill>
                  <a:schemeClr val="tx1">
                    <a:lumMod val="65000"/>
                    <a:lumOff val="35000"/>
                  </a:schemeClr>
                </a:solidFill>
                <a:latin typeface="方正正中黑简体" pitchFamily="2" charset="-122"/>
                <a:ea typeface="微软雅黑" panose="020B0503020204020204" pitchFamily="34" charset="-122"/>
              </a:rPr>
              <a:t>添加文本内容</a:t>
            </a:r>
            <a:r>
              <a:rPr lang="zh-CN" altLang="en-US" sz="1300" dirty="0">
                <a:solidFill>
                  <a:schemeClr val="tx1">
                    <a:lumMod val="65000"/>
                    <a:lumOff val="35000"/>
                  </a:schemeClr>
                </a:solidFill>
                <a:ea typeface="微软雅黑" panose="020B0503020204020204" pitchFamily="3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endParaRPr lang="zh-CN" altLang="en-US" sz="1300" dirty="0">
              <a:solidFill>
                <a:schemeClr val="tx1">
                  <a:lumMod val="65000"/>
                  <a:lumOff val="35000"/>
                </a:schemeClr>
              </a:solidFill>
              <a:ea typeface="微软雅黑" panose="020B0503020204020204" pitchFamily="34" charset="-122"/>
            </a:endParaRPr>
          </a:p>
        </p:txBody>
      </p:sp>
      <p:cxnSp>
        <p:nvCxnSpPr>
          <p:cNvPr id="12" name="直接连接符 1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488334" y="133048"/>
            <a:ext cx="287957" cy="287973"/>
            <a:chOff x="624979" y="908720"/>
            <a:chExt cx="288032" cy="288032"/>
          </a:xfrm>
        </p:grpSpPr>
        <p:cxnSp>
          <p:nvCxnSpPr>
            <p:cNvPr id="14" name="直接连接符 1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lide(fromLeft)">
                                      <p:cBhvr>
                                        <p:cTn id="7" dur="500"/>
                                        <p:tgtEl>
                                          <p:spTgt spid="37"/>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slide(fromLeft)">
                                      <p:cBhvr>
                                        <p:cTn id="10" dur="500"/>
                                        <p:tgtEl>
                                          <p:spTgt spid="3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left)">
                                      <p:cBhvr>
                                        <p:cTn id="14" dur="500"/>
                                        <p:tgtEl>
                                          <p:spTgt spid="3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500"/>
                                        <p:tgtEl>
                                          <p:spTgt spid="41"/>
                                        </p:tgtEl>
                                      </p:cBhvr>
                                    </p:animEffect>
                                  </p:childTnLst>
                                </p:cTn>
                              </p:par>
                            </p:childTnLst>
                          </p:cTn>
                        </p:par>
                        <p:par>
                          <p:cTn id="36" fill="hold">
                            <p:stCondLst>
                              <p:cond delay="2500"/>
                            </p:stCondLst>
                            <p:childTnLst>
                              <p:par>
                                <p:cTn id="37" presetID="3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800" decel="100000"/>
                                        <p:tgtEl>
                                          <p:spTgt spid="42"/>
                                        </p:tgtEl>
                                      </p:cBhvr>
                                    </p:animEffect>
                                    <p:anim calcmode="lin" valueType="num">
                                      <p:cBhvr>
                                        <p:cTn id="40" dur="800" decel="100000" fill="hold"/>
                                        <p:tgtEl>
                                          <p:spTgt spid="42"/>
                                        </p:tgtEl>
                                        <p:attrNameLst>
                                          <p:attrName>style.rotation</p:attrName>
                                        </p:attrNameLst>
                                      </p:cBhvr>
                                      <p:tavLst>
                                        <p:tav tm="0">
                                          <p:val>
                                            <p:fltVal val="-90"/>
                                          </p:val>
                                        </p:tav>
                                        <p:tav tm="100000">
                                          <p:val>
                                            <p:fltVal val="0"/>
                                          </p:val>
                                        </p:tav>
                                      </p:tavLst>
                                    </p:anim>
                                    <p:anim calcmode="lin" valueType="num">
                                      <p:cBhvr>
                                        <p:cTn id="41" dur="800" decel="100000" fill="hold"/>
                                        <p:tgtEl>
                                          <p:spTgt spid="42"/>
                                        </p:tgtEl>
                                        <p:attrNameLst>
                                          <p:attrName>ppt_x</p:attrName>
                                        </p:attrNameLst>
                                      </p:cBhvr>
                                      <p:tavLst>
                                        <p:tav tm="0">
                                          <p:val>
                                            <p:strVal val="#ppt_x+0.4"/>
                                          </p:val>
                                        </p:tav>
                                        <p:tav tm="100000">
                                          <p:val>
                                            <p:strVal val="#ppt_x-0.05"/>
                                          </p:val>
                                        </p:tav>
                                      </p:tavLst>
                                    </p:anim>
                                    <p:anim calcmode="lin" valueType="num">
                                      <p:cBhvr>
                                        <p:cTn id="42" dur="800" decel="100000" fill="hold"/>
                                        <p:tgtEl>
                                          <p:spTgt spid="42"/>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42"/>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4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p:bldP spid="40" grpId="0"/>
      <p:bldP spid="41"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88334" y="133048"/>
            <a:ext cx="287957" cy="287973"/>
            <a:chOff x="624979" y="908720"/>
            <a:chExt cx="288032" cy="288032"/>
          </a:xfrm>
        </p:grpSpPr>
        <p:cxnSp>
          <p:nvCxnSpPr>
            <p:cNvPr id="4" name="直接连接符 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77" name="Group 29"/>
          <p:cNvGrpSpPr/>
          <p:nvPr/>
        </p:nvGrpSpPr>
        <p:grpSpPr>
          <a:xfrm>
            <a:off x="1481521" y="1894652"/>
            <a:ext cx="1845377" cy="1846045"/>
            <a:chOff x="896990" y="1360358"/>
            <a:chExt cx="1384213" cy="1384213"/>
          </a:xfrm>
        </p:grpSpPr>
        <p:sp>
          <p:nvSpPr>
            <p:cNvPr id="78" name="Oval 28"/>
            <p:cNvSpPr>
              <a:spLocks noChangeAspect="1"/>
            </p:cNvSpPr>
            <p:nvPr/>
          </p:nvSpPr>
          <p:spPr>
            <a:xfrm>
              <a:off x="896990" y="1360358"/>
              <a:ext cx="1384213" cy="1384213"/>
            </a:xfrm>
            <a:prstGeom prst="ellipse">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a:ea typeface="微软雅黑" panose="020B0503020204020204" pitchFamily="34" charset="-122"/>
                <a:sym typeface="Arial" panose="020B0604020202020204"/>
              </a:endParaRPr>
            </a:p>
          </p:txBody>
        </p:sp>
        <p:sp>
          <p:nvSpPr>
            <p:cNvPr id="79" name="Oval 32"/>
            <p:cNvSpPr/>
            <p:nvPr/>
          </p:nvSpPr>
          <p:spPr>
            <a:xfrm>
              <a:off x="984223" y="1447591"/>
              <a:ext cx="1209747" cy="1209747"/>
            </a:xfrm>
            <a:prstGeom prst="ellipse">
              <a:avLst/>
            </a:prstGeom>
            <a:solidFill>
              <a:srgbClr val="068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00" b="1" dirty="0">
                  <a:solidFill>
                    <a:schemeClr val="bg1"/>
                  </a:solidFill>
                  <a:latin typeface="Arial" panose="020B0604020202020204"/>
                  <a:ea typeface="微软雅黑" panose="020B0503020204020204" pitchFamily="34" charset="-122"/>
                  <a:sym typeface="Arial" panose="020B0604020202020204"/>
                </a:rPr>
                <a:t>标题</a:t>
              </a:r>
              <a:endParaRPr lang="en-US" sz="1900" b="1" dirty="0">
                <a:solidFill>
                  <a:schemeClr val="bg1"/>
                </a:solidFill>
                <a:latin typeface="Arial" panose="020B0604020202020204"/>
                <a:ea typeface="微软雅黑" panose="020B0503020204020204" pitchFamily="34" charset="-122"/>
                <a:sym typeface="Arial" panose="020B0604020202020204"/>
              </a:endParaRPr>
            </a:p>
            <a:p>
              <a:pPr algn="ctr"/>
              <a:r>
                <a:rPr lang="en-US" sz="1900" b="1" dirty="0">
                  <a:solidFill>
                    <a:schemeClr val="bg1"/>
                  </a:solidFill>
                  <a:latin typeface="Arial" panose="020B0604020202020204"/>
                  <a:ea typeface="微软雅黑" panose="020B0503020204020204" pitchFamily="34" charset="-122"/>
                  <a:sym typeface="Arial" panose="020B0604020202020204"/>
                </a:rPr>
                <a:t>252,545</a:t>
              </a:r>
              <a:endParaRPr lang="en-US" sz="1900" b="1" dirty="0">
                <a:solidFill>
                  <a:schemeClr val="bg1"/>
                </a:solidFill>
                <a:latin typeface="Arial" panose="020B0604020202020204"/>
                <a:ea typeface="微软雅黑" panose="020B0503020204020204" pitchFamily="34" charset="-122"/>
                <a:sym typeface="Arial" panose="020B0604020202020204"/>
              </a:endParaRPr>
            </a:p>
          </p:txBody>
        </p:sp>
      </p:grpSp>
      <p:sp>
        <p:nvSpPr>
          <p:cNvPr id="80" name="TextBox 79"/>
          <p:cNvSpPr txBox="1"/>
          <p:nvPr/>
        </p:nvSpPr>
        <p:spPr>
          <a:xfrm>
            <a:off x="1034646" y="5606525"/>
            <a:ext cx="10121124" cy="97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ctr"/>
            <a:r>
              <a:rPr lang="zh-CN" altLang="en-US" dirty="0">
                <a:sym typeface="Arial" panose="020B0604020202020204"/>
              </a:rPr>
              <a:t>此处添加详细文本描述，建议与标题相关并符合整体语言风格，语言描述尽量简洁生动。尽量将每页幻灯片的字数控制在</a:t>
            </a:r>
            <a:r>
              <a:rPr lang="en-US" altLang="zh-CN" dirty="0">
                <a:sym typeface="Arial" panose="020B0604020202020204"/>
              </a:rPr>
              <a:t>200</a:t>
            </a:r>
            <a:r>
              <a:rPr lang="zh-CN" altLang="en-US" dirty="0">
                <a:sym typeface="Arial" panose="020B0604020202020204"/>
              </a:rPr>
              <a:t>字以内，据统计每页幻灯片的最好控制在</a:t>
            </a:r>
            <a:r>
              <a:rPr lang="en-US" altLang="zh-CN" dirty="0">
                <a:sym typeface="Arial" panose="020B0604020202020204"/>
              </a:rPr>
              <a:t>5</a:t>
            </a:r>
            <a:r>
              <a:rPr lang="zh-CN" altLang="en-US" dirty="0">
                <a:sym typeface="Arial" panose="020B0604020202020204"/>
              </a:rPr>
              <a:t>分钟之内。</a:t>
            </a:r>
            <a:endParaRPr lang="zh-CN" altLang="en-US" dirty="0">
              <a:sym typeface="Arial" panose="020B0604020202020204"/>
            </a:endParaRPr>
          </a:p>
        </p:txBody>
      </p:sp>
      <p:cxnSp>
        <p:nvCxnSpPr>
          <p:cNvPr id="81" name="Straight Connector 23"/>
          <p:cNvCxnSpPr/>
          <p:nvPr/>
        </p:nvCxnSpPr>
        <p:spPr>
          <a:xfrm>
            <a:off x="1042839" y="5427299"/>
            <a:ext cx="10104735"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82" name="Group 30"/>
          <p:cNvGrpSpPr/>
          <p:nvPr/>
        </p:nvGrpSpPr>
        <p:grpSpPr>
          <a:xfrm>
            <a:off x="1333648" y="3815330"/>
            <a:ext cx="2150380" cy="1690197"/>
            <a:chOff x="856349" y="2742926"/>
            <a:chExt cx="1612995" cy="1267354"/>
          </a:xfrm>
        </p:grpSpPr>
        <p:sp>
          <p:nvSpPr>
            <p:cNvPr id="83" name="TextBox 82"/>
            <p:cNvSpPr txBox="1"/>
            <p:nvPr/>
          </p:nvSpPr>
          <p:spPr>
            <a:xfrm>
              <a:off x="856349" y="3119908"/>
              <a:ext cx="1612995" cy="8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a:t>
              </a:r>
              <a:endParaRPr lang="en-US" dirty="0">
                <a:sym typeface="Arial" panose="020B0604020202020204"/>
              </a:endParaRPr>
            </a:p>
          </p:txBody>
        </p:sp>
        <p:sp>
          <p:nvSpPr>
            <p:cNvPr id="84" name="Rectangle 26"/>
            <p:cNvSpPr/>
            <p:nvPr/>
          </p:nvSpPr>
          <p:spPr>
            <a:xfrm>
              <a:off x="1090249" y="2742926"/>
              <a:ext cx="1338828" cy="45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1218565" fontAlgn="base">
                <a:lnSpc>
                  <a:spcPct val="150000"/>
                </a:lnSpc>
                <a:spcBef>
                  <a:spcPct val="0"/>
                </a:spcBef>
                <a:spcAft>
                  <a:spcPct val="0"/>
                </a:spcAft>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a:rPr>
                <a:t>添加标题</a:t>
              </a:r>
              <a:endParaRPr 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a:endParaRPr>
            </a:p>
          </p:txBody>
        </p:sp>
      </p:grpSp>
      <p:grpSp>
        <p:nvGrpSpPr>
          <p:cNvPr id="85" name="Group 69"/>
          <p:cNvGrpSpPr/>
          <p:nvPr/>
        </p:nvGrpSpPr>
        <p:grpSpPr>
          <a:xfrm>
            <a:off x="3940196" y="1894652"/>
            <a:ext cx="1845377" cy="1846045"/>
            <a:chOff x="896990" y="1360358"/>
            <a:chExt cx="1384213" cy="1384213"/>
          </a:xfrm>
        </p:grpSpPr>
        <p:sp>
          <p:nvSpPr>
            <p:cNvPr id="86" name="Oval 70"/>
            <p:cNvSpPr>
              <a:spLocks noChangeAspect="1"/>
            </p:cNvSpPr>
            <p:nvPr/>
          </p:nvSpPr>
          <p:spPr>
            <a:xfrm>
              <a:off x="896990" y="1360358"/>
              <a:ext cx="1384213" cy="1384213"/>
            </a:xfrm>
            <a:prstGeom prst="ellipse">
              <a:avLst/>
            </a:prstGeom>
            <a:noFill/>
            <a:ln w="19050">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a:ea typeface="微软雅黑" panose="020B0503020204020204" pitchFamily="34" charset="-122"/>
                <a:sym typeface="Arial" panose="020B0604020202020204"/>
              </a:endParaRPr>
            </a:p>
          </p:txBody>
        </p:sp>
        <p:sp>
          <p:nvSpPr>
            <p:cNvPr id="87" name="Oval 71"/>
            <p:cNvSpPr/>
            <p:nvPr/>
          </p:nvSpPr>
          <p:spPr>
            <a:xfrm>
              <a:off x="984223" y="1447591"/>
              <a:ext cx="1209747" cy="1209747"/>
            </a:xfrm>
            <a:prstGeom prst="ellipse">
              <a:avLst/>
            </a:prstGeom>
            <a:solidFill>
              <a:srgbClr val="A7D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00" b="1" dirty="0">
                  <a:solidFill>
                    <a:schemeClr val="bg1"/>
                  </a:solidFill>
                  <a:latin typeface="Arial" panose="020B0604020202020204"/>
                  <a:ea typeface="微软雅黑" panose="020B0503020204020204" pitchFamily="34" charset="-122"/>
                  <a:sym typeface="Arial" panose="020B0604020202020204"/>
                </a:rPr>
                <a:t>标题</a:t>
              </a:r>
              <a:endParaRPr lang="en-US" sz="1900" b="1" dirty="0">
                <a:solidFill>
                  <a:schemeClr val="bg1"/>
                </a:solidFill>
                <a:latin typeface="Arial" panose="020B0604020202020204"/>
                <a:ea typeface="微软雅黑" panose="020B0503020204020204" pitchFamily="34" charset="-122"/>
                <a:sym typeface="Arial" panose="020B0604020202020204"/>
              </a:endParaRPr>
            </a:p>
            <a:p>
              <a:pPr algn="ctr"/>
              <a:r>
                <a:rPr lang="en-US" sz="1900" b="1" dirty="0">
                  <a:solidFill>
                    <a:schemeClr val="bg1"/>
                  </a:solidFill>
                  <a:latin typeface="Arial" panose="020B0604020202020204"/>
                  <a:ea typeface="微软雅黑" panose="020B0503020204020204" pitchFamily="34" charset="-122"/>
                  <a:sym typeface="Arial" panose="020B0604020202020204"/>
                </a:rPr>
                <a:t>452,545</a:t>
              </a:r>
              <a:endParaRPr lang="en-US" sz="1900" b="1"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88" name="Group 72"/>
          <p:cNvGrpSpPr/>
          <p:nvPr/>
        </p:nvGrpSpPr>
        <p:grpSpPr>
          <a:xfrm>
            <a:off x="3792323" y="3815330"/>
            <a:ext cx="2150380" cy="1690197"/>
            <a:chOff x="856349" y="2742926"/>
            <a:chExt cx="1612995" cy="1267354"/>
          </a:xfrm>
        </p:grpSpPr>
        <p:sp>
          <p:nvSpPr>
            <p:cNvPr id="89" name="TextBox 88"/>
            <p:cNvSpPr txBox="1"/>
            <p:nvPr/>
          </p:nvSpPr>
          <p:spPr>
            <a:xfrm>
              <a:off x="856349" y="3119908"/>
              <a:ext cx="1612995" cy="8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a:t>
              </a:r>
              <a:endParaRPr lang="en-US" altLang="zh-CN" dirty="0">
                <a:sym typeface="Arial" panose="020B0604020202020204"/>
              </a:endParaRPr>
            </a:p>
          </p:txBody>
        </p:sp>
        <p:sp>
          <p:nvSpPr>
            <p:cNvPr id="90" name="Rectangle 76"/>
            <p:cNvSpPr/>
            <p:nvPr/>
          </p:nvSpPr>
          <p:spPr>
            <a:xfrm>
              <a:off x="1147034" y="2742926"/>
              <a:ext cx="1036926" cy="45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1218565" fontAlgn="base">
                <a:lnSpc>
                  <a:spcPct val="150000"/>
                </a:lnSpc>
                <a:spcBef>
                  <a:spcPct val="0"/>
                </a:spcBef>
                <a:spcAft>
                  <a:spcPct val="0"/>
                </a:spcAft>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a:rPr>
                <a:t>添加标题</a:t>
              </a:r>
              <a:endParaRPr 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a:endParaRPr>
            </a:p>
          </p:txBody>
        </p:sp>
      </p:grpSp>
      <p:grpSp>
        <p:nvGrpSpPr>
          <p:cNvPr id="91" name="Group 77"/>
          <p:cNvGrpSpPr/>
          <p:nvPr/>
        </p:nvGrpSpPr>
        <p:grpSpPr>
          <a:xfrm>
            <a:off x="6397774" y="1894652"/>
            <a:ext cx="1845377" cy="1846045"/>
            <a:chOff x="896990" y="1360358"/>
            <a:chExt cx="1384213" cy="1384213"/>
          </a:xfrm>
        </p:grpSpPr>
        <p:sp>
          <p:nvSpPr>
            <p:cNvPr id="92" name="Oval 78"/>
            <p:cNvSpPr>
              <a:spLocks noChangeAspect="1"/>
            </p:cNvSpPr>
            <p:nvPr/>
          </p:nvSpPr>
          <p:spPr>
            <a:xfrm>
              <a:off x="896990" y="1360358"/>
              <a:ext cx="1384213" cy="1384213"/>
            </a:xfrm>
            <a:prstGeom prst="ellipse">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a:ea typeface="微软雅黑" panose="020B0503020204020204" pitchFamily="34" charset="-122"/>
                <a:sym typeface="Arial" panose="020B0604020202020204"/>
              </a:endParaRPr>
            </a:p>
          </p:txBody>
        </p:sp>
        <p:sp>
          <p:nvSpPr>
            <p:cNvPr id="93" name="Oval 79"/>
            <p:cNvSpPr/>
            <p:nvPr/>
          </p:nvSpPr>
          <p:spPr>
            <a:xfrm>
              <a:off x="984223" y="1447591"/>
              <a:ext cx="1209747" cy="1209747"/>
            </a:xfrm>
            <a:prstGeom prst="ellipse">
              <a:avLst/>
            </a:prstGeom>
            <a:solidFill>
              <a:srgbClr val="068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00" b="1" dirty="0">
                  <a:solidFill>
                    <a:schemeClr val="bg1"/>
                  </a:solidFill>
                  <a:latin typeface="Arial" panose="020B0604020202020204"/>
                  <a:ea typeface="微软雅黑" panose="020B0503020204020204" pitchFamily="34" charset="-122"/>
                  <a:sym typeface="Arial" panose="020B0604020202020204"/>
                </a:rPr>
                <a:t>标题</a:t>
              </a:r>
              <a:endParaRPr lang="en-US" sz="1900" b="1" dirty="0">
                <a:solidFill>
                  <a:schemeClr val="bg1"/>
                </a:solidFill>
                <a:latin typeface="Arial" panose="020B0604020202020204"/>
                <a:ea typeface="微软雅黑" panose="020B0503020204020204" pitchFamily="34" charset="-122"/>
                <a:sym typeface="Arial" panose="020B0604020202020204"/>
              </a:endParaRPr>
            </a:p>
            <a:p>
              <a:pPr algn="ctr"/>
              <a:r>
                <a:rPr lang="en-US" sz="1900" b="1" dirty="0">
                  <a:solidFill>
                    <a:schemeClr val="bg1"/>
                  </a:solidFill>
                  <a:latin typeface="Arial" panose="020B0604020202020204"/>
                  <a:ea typeface="微软雅黑" panose="020B0503020204020204" pitchFamily="34" charset="-122"/>
                  <a:sym typeface="Arial" panose="020B0604020202020204"/>
                </a:rPr>
                <a:t>652,545</a:t>
              </a:r>
              <a:endParaRPr lang="en-US" sz="1900" b="1"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94" name="Group 80"/>
          <p:cNvGrpSpPr/>
          <p:nvPr/>
        </p:nvGrpSpPr>
        <p:grpSpPr>
          <a:xfrm>
            <a:off x="6325607" y="3818527"/>
            <a:ext cx="2150380" cy="1687000"/>
            <a:chOff x="913135" y="2745323"/>
            <a:chExt cx="1612995" cy="1264957"/>
          </a:xfrm>
        </p:grpSpPr>
        <p:sp>
          <p:nvSpPr>
            <p:cNvPr id="95" name="TextBox 94"/>
            <p:cNvSpPr txBox="1"/>
            <p:nvPr/>
          </p:nvSpPr>
          <p:spPr>
            <a:xfrm>
              <a:off x="913135" y="3119908"/>
              <a:ext cx="1612995" cy="8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a:t>
              </a:r>
              <a:endParaRPr lang="en-US" altLang="zh-CN" dirty="0">
                <a:sym typeface="Arial" panose="020B0604020202020204"/>
              </a:endParaRPr>
            </a:p>
          </p:txBody>
        </p:sp>
        <p:sp>
          <p:nvSpPr>
            <p:cNvPr id="96" name="Rectangle 84"/>
            <p:cNvSpPr/>
            <p:nvPr/>
          </p:nvSpPr>
          <p:spPr>
            <a:xfrm>
              <a:off x="1187302" y="2745323"/>
              <a:ext cx="1050793" cy="45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1218565" fontAlgn="base">
                <a:lnSpc>
                  <a:spcPct val="150000"/>
                </a:lnSpc>
                <a:spcBef>
                  <a:spcPct val="0"/>
                </a:spcBef>
                <a:spcAft>
                  <a:spcPct val="0"/>
                </a:spcAft>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a:rPr>
                <a:t>添加标题</a:t>
              </a:r>
              <a:endParaRPr 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a:endParaRPr>
            </a:p>
          </p:txBody>
        </p:sp>
      </p:grpSp>
      <p:grpSp>
        <p:nvGrpSpPr>
          <p:cNvPr id="97" name="Group 85"/>
          <p:cNvGrpSpPr/>
          <p:nvPr/>
        </p:nvGrpSpPr>
        <p:grpSpPr>
          <a:xfrm>
            <a:off x="8845343" y="1894652"/>
            <a:ext cx="1845377" cy="1846045"/>
            <a:chOff x="896990" y="1360358"/>
            <a:chExt cx="1384213" cy="1384213"/>
          </a:xfrm>
        </p:grpSpPr>
        <p:sp>
          <p:nvSpPr>
            <p:cNvPr id="98" name="Oval 86"/>
            <p:cNvSpPr>
              <a:spLocks noChangeAspect="1"/>
            </p:cNvSpPr>
            <p:nvPr/>
          </p:nvSpPr>
          <p:spPr>
            <a:xfrm>
              <a:off x="896990" y="1360358"/>
              <a:ext cx="1384213" cy="1384213"/>
            </a:xfrm>
            <a:prstGeom prst="ellipse">
              <a:avLst/>
            </a:prstGeom>
            <a:noFill/>
            <a:ln w="19050">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a:ea typeface="微软雅黑" panose="020B0503020204020204" pitchFamily="34" charset="-122"/>
                <a:sym typeface="Arial" panose="020B0604020202020204"/>
              </a:endParaRPr>
            </a:p>
          </p:txBody>
        </p:sp>
        <p:sp>
          <p:nvSpPr>
            <p:cNvPr id="99" name="Oval 87"/>
            <p:cNvSpPr/>
            <p:nvPr/>
          </p:nvSpPr>
          <p:spPr>
            <a:xfrm>
              <a:off x="984223" y="1447591"/>
              <a:ext cx="1209747" cy="1209747"/>
            </a:xfrm>
            <a:prstGeom prst="ellipse">
              <a:avLst/>
            </a:prstGeom>
            <a:solidFill>
              <a:srgbClr val="A7D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00" b="1" dirty="0">
                  <a:solidFill>
                    <a:schemeClr val="bg1"/>
                  </a:solidFill>
                  <a:latin typeface="Arial" panose="020B0604020202020204"/>
                  <a:ea typeface="微软雅黑" panose="020B0503020204020204" pitchFamily="34" charset="-122"/>
                  <a:sym typeface="Arial" panose="020B0604020202020204"/>
                </a:rPr>
                <a:t>标题</a:t>
              </a:r>
              <a:endParaRPr lang="en-US" sz="1900" b="1" dirty="0">
                <a:solidFill>
                  <a:schemeClr val="bg1"/>
                </a:solidFill>
                <a:latin typeface="Arial" panose="020B0604020202020204"/>
                <a:ea typeface="微软雅黑" panose="020B0503020204020204" pitchFamily="34" charset="-122"/>
                <a:sym typeface="Arial" panose="020B0604020202020204"/>
              </a:endParaRPr>
            </a:p>
            <a:p>
              <a:pPr algn="ctr"/>
              <a:r>
                <a:rPr lang="en-US" sz="1900" b="1" dirty="0">
                  <a:solidFill>
                    <a:schemeClr val="bg1"/>
                  </a:solidFill>
                  <a:latin typeface="Arial" panose="020B0604020202020204"/>
                  <a:ea typeface="微软雅黑" panose="020B0503020204020204" pitchFamily="34" charset="-122"/>
                  <a:sym typeface="Arial" panose="020B0604020202020204"/>
                </a:rPr>
                <a:t>752,545</a:t>
              </a:r>
              <a:endParaRPr lang="en-US" sz="1900" b="1"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100" name="Group 88"/>
          <p:cNvGrpSpPr/>
          <p:nvPr/>
        </p:nvGrpSpPr>
        <p:grpSpPr>
          <a:xfrm>
            <a:off x="8859985" y="3789001"/>
            <a:ext cx="2150380" cy="1716525"/>
            <a:chOff x="978251" y="2723184"/>
            <a:chExt cx="1612995" cy="1287096"/>
          </a:xfrm>
        </p:grpSpPr>
        <p:sp>
          <p:nvSpPr>
            <p:cNvPr id="101" name="TextBox 100"/>
            <p:cNvSpPr txBox="1"/>
            <p:nvPr/>
          </p:nvSpPr>
          <p:spPr>
            <a:xfrm>
              <a:off x="978251" y="3119908"/>
              <a:ext cx="1612995" cy="8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a:t>
              </a:r>
              <a:endParaRPr lang="en-US" altLang="zh-CN" dirty="0">
                <a:sym typeface="Arial" panose="020B0604020202020204"/>
              </a:endParaRPr>
            </a:p>
          </p:txBody>
        </p:sp>
        <p:sp>
          <p:nvSpPr>
            <p:cNvPr id="102" name="Rectangle 92"/>
            <p:cNvSpPr/>
            <p:nvPr/>
          </p:nvSpPr>
          <p:spPr>
            <a:xfrm>
              <a:off x="1201813" y="2723184"/>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1218565" fontAlgn="base">
                <a:lnSpc>
                  <a:spcPct val="150000"/>
                </a:lnSpc>
                <a:spcBef>
                  <a:spcPct val="0"/>
                </a:spcBef>
                <a:spcAft>
                  <a:spcPct val="0"/>
                </a:spcAft>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a:rPr>
                <a:t>添加标题</a:t>
              </a:r>
              <a:endParaRPr 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slide(fromBottom)">
                                      <p:cBhvr>
                                        <p:cTn id="12" dur="500"/>
                                        <p:tgtEl>
                                          <p:spTgt spid="82"/>
                                        </p:tgtEl>
                                      </p:cBhvr>
                                    </p:animEffect>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85"/>
                                        </p:tgtEl>
                                        <p:attrNameLst>
                                          <p:attrName>style.visibility</p:attrName>
                                        </p:attrNameLst>
                                      </p:cBhvr>
                                      <p:to>
                                        <p:strVal val="visible"/>
                                      </p:to>
                                    </p:set>
                                    <p:anim calcmode="lin" valueType="num">
                                      <p:cBhvr>
                                        <p:cTn id="16" dur="500" fill="hold"/>
                                        <p:tgtEl>
                                          <p:spTgt spid="85"/>
                                        </p:tgtEl>
                                        <p:attrNameLst>
                                          <p:attrName>ppt_w</p:attrName>
                                        </p:attrNameLst>
                                      </p:cBhvr>
                                      <p:tavLst>
                                        <p:tav tm="0">
                                          <p:val>
                                            <p:fltVal val="0"/>
                                          </p:val>
                                        </p:tav>
                                        <p:tav tm="100000">
                                          <p:val>
                                            <p:strVal val="#ppt_w"/>
                                          </p:val>
                                        </p:tav>
                                      </p:tavLst>
                                    </p:anim>
                                    <p:anim calcmode="lin" valueType="num">
                                      <p:cBhvr>
                                        <p:cTn id="17" dur="500" fill="hold"/>
                                        <p:tgtEl>
                                          <p:spTgt spid="85"/>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slide(fromBottom)">
                                      <p:cBhvr>
                                        <p:cTn id="21" dur="500"/>
                                        <p:tgtEl>
                                          <p:spTgt spid="88"/>
                                        </p:tgtEl>
                                      </p:cBhvr>
                                    </p:animEffect>
                                  </p:childTnLst>
                                </p:cTn>
                              </p:par>
                            </p:childTnLst>
                          </p:cTn>
                        </p:par>
                        <p:par>
                          <p:cTn id="22" fill="hold">
                            <p:stCondLst>
                              <p:cond delay="2000"/>
                            </p:stCondLst>
                            <p:childTnLst>
                              <p:par>
                                <p:cTn id="23" presetID="23" presetClass="entr" presetSubtype="16" fill="hold" nodeType="afterEffect">
                                  <p:stCondLst>
                                    <p:cond delay="0"/>
                                  </p:stCondLst>
                                  <p:childTnLst>
                                    <p:set>
                                      <p:cBhvr>
                                        <p:cTn id="24" dur="1" fill="hold">
                                          <p:stCondLst>
                                            <p:cond delay="0"/>
                                          </p:stCondLst>
                                        </p:cTn>
                                        <p:tgtEl>
                                          <p:spTgt spid="91"/>
                                        </p:tgtEl>
                                        <p:attrNameLst>
                                          <p:attrName>style.visibility</p:attrName>
                                        </p:attrNameLst>
                                      </p:cBhvr>
                                      <p:to>
                                        <p:strVal val="visible"/>
                                      </p:to>
                                    </p:set>
                                    <p:anim calcmode="lin" valueType="num">
                                      <p:cBhvr>
                                        <p:cTn id="25" dur="500" fill="hold"/>
                                        <p:tgtEl>
                                          <p:spTgt spid="91"/>
                                        </p:tgtEl>
                                        <p:attrNameLst>
                                          <p:attrName>ppt_w</p:attrName>
                                        </p:attrNameLst>
                                      </p:cBhvr>
                                      <p:tavLst>
                                        <p:tav tm="0">
                                          <p:val>
                                            <p:fltVal val="0"/>
                                          </p:val>
                                        </p:tav>
                                        <p:tav tm="100000">
                                          <p:val>
                                            <p:strVal val="#ppt_w"/>
                                          </p:val>
                                        </p:tav>
                                      </p:tavLst>
                                    </p:anim>
                                    <p:anim calcmode="lin" valueType="num">
                                      <p:cBhvr>
                                        <p:cTn id="26" dur="500" fill="hold"/>
                                        <p:tgtEl>
                                          <p:spTgt spid="91"/>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12" presetClass="entr" presetSubtype="4" fill="hold" nodeType="afterEffect">
                                  <p:stCondLst>
                                    <p:cond delay="0"/>
                                  </p:stCondLst>
                                  <p:childTnLst>
                                    <p:set>
                                      <p:cBhvr>
                                        <p:cTn id="29" dur="1" fill="hold">
                                          <p:stCondLst>
                                            <p:cond delay="0"/>
                                          </p:stCondLst>
                                        </p:cTn>
                                        <p:tgtEl>
                                          <p:spTgt spid="94"/>
                                        </p:tgtEl>
                                        <p:attrNameLst>
                                          <p:attrName>style.visibility</p:attrName>
                                        </p:attrNameLst>
                                      </p:cBhvr>
                                      <p:to>
                                        <p:strVal val="visible"/>
                                      </p:to>
                                    </p:set>
                                    <p:animEffect transition="in" filter="slide(fromBottom)">
                                      <p:cBhvr>
                                        <p:cTn id="30" dur="500"/>
                                        <p:tgtEl>
                                          <p:spTgt spid="94"/>
                                        </p:tgtEl>
                                      </p:cBhvr>
                                    </p:animEffect>
                                  </p:childTnLst>
                                </p:cTn>
                              </p:par>
                            </p:childTnLst>
                          </p:cTn>
                        </p:par>
                        <p:par>
                          <p:cTn id="31" fill="hold">
                            <p:stCondLst>
                              <p:cond delay="3000"/>
                            </p:stCondLst>
                            <p:childTnLst>
                              <p:par>
                                <p:cTn id="32" presetID="23" presetClass="entr" presetSubtype="16" fill="hold" nodeType="afterEffect">
                                  <p:stCondLst>
                                    <p:cond delay="0"/>
                                  </p:stCondLst>
                                  <p:childTnLst>
                                    <p:set>
                                      <p:cBhvr>
                                        <p:cTn id="33" dur="1" fill="hold">
                                          <p:stCondLst>
                                            <p:cond delay="0"/>
                                          </p:stCondLst>
                                        </p:cTn>
                                        <p:tgtEl>
                                          <p:spTgt spid="97"/>
                                        </p:tgtEl>
                                        <p:attrNameLst>
                                          <p:attrName>style.visibility</p:attrName>
                                        </p:attrNameLst>
                                      </p:cBhvr>
                                      <p:to>
                                        <p:strVal val="visible"/>
                                      </p:to>
                                    </p:set>
                                    <p:anim calcmode="lin" valueType="num">
                                      <p:cBhvr>
                                        <p:cTn id="34" dur="500" fill="hold"/>
                                        <p:tgtEl>
                                          <p:spTgt spid="97"/>
                                        </p:tgtEl>
                                        <p:attrNameLst>
                                          <p:attrName>ppt_w</p:attrName>
                                        </p:attrNameLst>
                                      </p:cBhvr>
                                      <p:tavLst>
                                        <p:tav tm="0">
                                          <p:val>
                                            <p:fltVal val="0"/>
                                          </p:val>
                                        </p:tav>
                                        <p:tav tm="100000">
                                          <p:val>
                                            <p:strVal val="#ppt_w"/>
                                          </p:val>
                                        </p:tav>
                                      </p:tavLst>
                                    </p:anim>
                                    <p:anim calcmode="lin" valueType="num">
                                      <p:cBhvr>
                                        <p:cTn id="35" dur="500" fill="hold"/>
                                        <p:tgtEl>
                                          <p:spTgt spid="97"/>
                                        </p:tgtEl>
                                        <p:attrNameLst>
                                          <p:attrName>ppt_h</p:attrName>
                                        </p:attrNameLst>
                                      </p:cBhvr>
                                      <p:tavLst>
                                        <p:tav tm="0">
                                          <p:val>
                                            <p:fltVal val="0"/>
                                          </p:val>
                                        </p:tav>
                                        <p:tav tm="100000">
                                          <p:val>
                                            <p:strVal val="#ppt_h"/>
                                          </p:val>
                                        </p:tav>
                                      </p:tavLst>
                                    </p:anim>
                                  </p:childTnLst>
                                </p:cTn>
                              </p:par>
                            </p:childTnLst>
                          </p:cTn>
                        </p:par>
                        <p:par>
                          <p:cTn id="36" fill="hold">
                            <p:stCondLst>
                              <p:cond delay="3500"/>
                            </p:stCondLst>
                            <p:childTnLst>
                              <p:par>
                                <p:cTn id="37" presetID="12" presetClass="entr" presetSubtype="4" fill="hold" nodeType="afterEffect">
                                  <p:stCondLst>
                                    <p:cond delay="0"/>
                                  </p:stCondLst>
                                  <p:childTnLst>
                                    <p:set>
                                      <p:cBhvr>
                                        <p:cTn id="38" dur="1" fill="hold">
                                          <p:stCondLst>
                                            <p:cond delay="0"/>
                                          </p:stCondLst>
                                        </p:cTn>
                                        <p:tgtEl>
                                          <p:spTgt spid="100"/>
                                        </p:tgtEl>
                                        <p:attrNameLst>
                                          <p:attrName>style.visibility</p:attrName>
                                        </p:attrNameLst>
                                      </p:cBhvr>
                                      <p:to>
                                        <p:strVal val="visible"/>
                                      </p:to>
                                    </p:set>
                                    <p:animEffect transition="in" filter="slide(fromBottom)">
                                      <p:cBhvr>
                                        <p:cTn id="39" dur="500"/>
                                        <p:tgtEl>
                                          <p:spTgt spid="100"/>
                                        </p:tgtEl>
                                      </p:cBhvr>
                                    </p:animEffect>
                                  </p:childTnLst>
                                </p:cTn>
                              </p:par>
                            </p:childTnLst>
                          </p:cTn>
                        </p:par>
                        <p:par>
                          <p:cTn id="40" fill="hold">
                            <p:stCondLst>
                              <p:cond delay="4000"/>
                            </p:stCondLst>
                            <p:childTnLst>
                              <p:par>
                                <p:cTn id="41" presetID="18" presetClass="entr" presetSubtype="3" fill="hold" nodeType="after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strips(upRight)">
                                      <p:cBhvr>
                                        <p:cTn id="43" dur="500"/>
                                        <p:tgtEl>
                                          <p:spTgt spid="8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505765" y="2043239"/>
            <a:ext cx="5146088" cy="3921806"/>
            <a:chOff x="5788722" y="1742391"/>
            <a:chExt cx="5147040" cy="3920900"/>
          </a:xfrm>
        </p:grpSpPr>
        <p:sp>
          <p:nvSpPr>
            <p:cNvPr id="11" name="等腰三角形 25"/>
            <p:cNvSpPr/>
            <p:nvPr/>
          </p:nvSpPr>
          <p:spPr>
            <a:xfrm flipV="1">
              <a:off x="7409641" y="4391638"/>
              <a:ext cx="1932259" cy="1271653"/>
            </a:xfrm>
            <a:prstGeom prst="triangle">
              <a:avLst/>
            </a:prstGeom>
            <a:solidFill>
              <a:schemeClr val="accent3"/>
            </a:solidFill>
            <a:ln w="25400" cap="flat" cmpd="sng" algn="ctr">
              <a:noFill/>
              <a:prstDash val="solid"/>
            </a:ln>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just" defTabSz="913765">
                <a:lnSpc>
                  <a:spcPct val="120000"/>
                </a:lnSpc>
                <a:defRPr/>
              </a:pPr>
              <a:endParaRPr lang="zh-CN" altLang="en-US" sz="800"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矩形 14"/>
            <p:cNvSpPr/>
            <p:nvPr/>
          </p:nvSpPr>
          <p:spPr>
            <a:xfrm>
              <a:off x="7425230" y="4229395"/>
              <a:ext cx="1932259" cy="162241"/>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1" fmla="*/ 144379 w 1640851"/>
                <a:gd name="connsiteY0-2" fmla="*/ 12032 h 149806"/>
                <a:gd name="connsiteX1-3" fmla="*/ 1640851 w 1640851"/>
                <a:gd name="connsiteY1-4" fmla="*/ 0 h 149806"/>
                <a:gd name="connsiteX2-5" fmla="*/ 1640851 w 1640851"/>
                <a:gd name="connsiteY2-6" fmla="*/ 149806 h 149806"/>
                <a:gd name="connsiteX3-7" fmla="*/ 0 w 1640851"/>
                <a:gd name="connsiteY3-8" fmla="*/ 149806 h 149806"/>
                <a:gd name="connsiteX4-9" fmla="*/ 144379 w 1640851"/>
                <a:gd name="connsiteY4-10" fmla="*/ 12032 h 149806"/>
                <a:gd name="connsiteX0-11" fmla="*/ 144379 w 1640851"/>
                <a:gd name="connsiteY0-12" fmla="*/ 24064 h 161838"/>
                <a:gd name="connsiteX1-13" fmla="*/ 1508504 w 1640851"/>
                <a:gd name="connsiteY1-14" fmla="*/ 0 h 161838"/>
                <a:gd name="connsiteX2-15" fmla="*/ 1640851 w 1640851"/>
                <a:gd name="connsiteY2-16" fmla="*/ 161838 h 161838"/>
                <a:gd name="connsiteX3-17" fmla="*/ 0 w 1640851"/>
                <a:gd name="connsiteY3-18" fmla="*/ 161838 h 161838"/>
                <a:gd name="connsiteX4-19" fmla="*/ 144379 w 1640851"/>
                <a:gd name="connsiteY4-20" fmla="*/ 24064 h 161838"/>
                <a:gd name="connsiteX0-21" fmla="*/ 144379 w 1640851"/>
                <a:gd name="connsiteY0-22" fmla="*/ 0 h 137774"/>
                <a:gd name="connsiteX1-23" fmla="*/ 1544599 w 1640851"/>
                <a:gd name="connsiteY1-24" fmla="*/ 0 h 137774"/>
                <a:gd name="connsiteX2-25" fmla="*/ 1640851 w 1640851"/>
                <a:gd name="connsiteY2-26" fmla="*/ 137774 h 137774"/>
                <a:gd name="connsiteX3-27" fmla="*/ 0 w 1640851"/>
                <a:gd name="connsiteY3-28" fmla="*/ 137774 h 137774"/>
                <a:gd name="connsiteX4-29" fmla="*/ 144379 w 1640851"/>
                <a:gd name="connsiteY4-30" fmla="*/ 0 h 1377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40851" h="137774">
                  <a:moveTo>
                    <a:pt x="144379" y="0"/>
                  </a:moveTo>
                  <a:lnTo>
                    <a:pt x="1544599" y="0"/>
                  </a:lnTo>
                  <a:lnTo>
                    <a:pt x="1640851" y="137774"/>
                  </a:lnTo>
                  <a:lnTo>
                    <a:pt x="0" y="137774"/>
                  </a:lnTo>
                  <a:lnTo>
                    <a:pt x="144379" y="0"/>
                  </a:lnTo>
                  <a:close/>
                </a:path>
              </a:pathLst>
            </a:custGeom>
            <a:solidFill>
              <a:schemeClr val="accent3">
                <a:lumMod val="75000"/>
              </a:schemeClr>
            </a:solidFill>
            <a:ln w="25400" cap="flat" cmpd="sng" algn="ctr">
              <a:noFill/>
              <a:prstDash val="solid"/>
            </a:ln>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just" defTabSz="913765">
                <a:lnSpc>
                  <a:spcPct val="120000"/>
                </a:lnSpc>
                <a:defRPr/>
              </a:pPr>
              <a:endParaRPr lang="zh-CN" altLang="en-US" sz="800"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矩形 15"/>
            <p:cNvSpPr/>
            <p:nvPr/>
          </p:nvSpPr>
          <p:spPr>
            <a:xfrm>
              <a:off x="6564258" y="3176577"/>
              <a:ext cx="3605487" cy="1103742"/>
            </a:xfrm>
            <a:custGeom>
              <a:avLst/>
              <a:gdLst/>
              <a:ahLst/>
              <a:cxnLst/>
              <a:rect l="l" t="t" r="r" b="b"/>
              <a:pathLst>
                <a:path w="3061735" h="937284">
                  <a:moveTo>
                    <a:pt x="0" y="0"/>
                  </a:moveTo>
                  <a:lnTo>
                    <a:pt x="3061735" y="0"/>
                  </a:lnTo>
                  <a:lnTo>
                    <a:pt x="2493758" y="937284"/>
                  </a:lnTo>
                  <a:lnTo>
                    <a:pt x="567977" y="937284"/>
                  </a:lnTo>
                  <a:close/>
                </a:path>
              </a:pathLst>
            </a:custGeom>
            <a:solidFill>
              <a:schemeClr val="accent2"/>
            </a:solidFill>
            <a:ln w="25400" cap="flat" cmpd="sng" algn="ctr">
              <a:noFill/>
              <a:prstDash val="solid"/>
            </a:ln>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just" defTabSz="913765">
                <a:lnSpc>
                  <a:spcPct val="120000"/>
                </a:lnSpc>
                <a:defRPr/>
              </a:pPr>
              <a:endParaRPr lang="zh-CN" altLang="en-US" sz="800"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矩形 17"/>
            <p:cNvSpPr/>
            <p:nvPr/>
          </p:nvSpPr>
          <p:spPr>
            <a:xfrm>
              <a:off x="5788722" y="1904632"/>
              <a:ext cx="5147040" cy="1103742"/>
            </a:xfrm>
            <a:custGeom>
              <a:avLst/>
              <a:gdLst/>
              <a:ahLst/>
              <a:cxnLst/>
              <a:rect l="l" t="t" r="r" b="b"/>
              <a:pathLst>
                <a:path w="4370803" h="937284">
                  <a:moveTo>
                    <a:pt x="0" y="0"/>
                  </a:moveTo>
                  <a:lnTo>
                    <a:pt x="4370803" y="0"/>
                  </a:lnTo>
                  <a:lnTo>
                    <a:pt x="3802825" y="937284"/>
                  </a:lnTo>
                  <a:lnTo>
                    <a:pt x="567978" y="937284"/>
                  </a:lnTo>
                  <a:close/>
                </a:path>
              </a:pathLst>
            </a:custGeom>
            <a:solidFill>
              <a:schemeClr val="accent1"/>
            </a:solidFill>
            <a:ln w="25400" cap="flat" cmpd="sng" algn="ctr">
              <a:noFill/>
              <a:prstDash val="solid"/>
            </a:ln>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just" defTabSz="913765">
                <a:lnSpc>
                  <a:spcPct val="120000"/>
                </a:lnSpc>
                <a:defRPr/>
              </a:pPr>
              <a:endParaRPr lang="zh-CN" altLang="en-US" sz="800"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矩形 14"/>
            <p:cNvSpPr/>
            <p:nvPr/>
          </p:nvSpPr>
          <p:spPr>
            <a:xfrm>
              <a:off x="6568010" y="3014336"/>
              <a:ext cx="3605487" cy="162241"/>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1" fmla="*/ 144379 w 1640851"/>
                <a:gd name="connsiteY0-2" fmla="*/ 12032 h 149806"/>
                <a:gd name="connsiteX1-3" fmla="*/ 1640851 w 1640851"/>
                <a:gd name="connsiteY1-4" fmla="*/ 0 h 149806"/>
                <a:gd name="connsiteX2-5" fmla="*/ 1640851 w 1640851"/>
                <a:gd name="connsiteY2-6" fmla="*/ 149806 h 149806"/>
                <a:gd name="connsiteX3-7" fmla="*/ 0 w 1640851"/>
                <a:gd name="connsiteY3-8" fmla="*/ 149806 h 149806"/>
                <a:gd name="connsiteX4-9" fmla="*/ 144379 w 1640851"/>
                <a:gd name="connsiteY4-10" fmla="*/ 12032 h 149806"/>
                <a:gd name="connsiteX0-11" fmla="*/ 144379 w 1640851"/>
                <a:gd name="connsiteY0-12" fmla="*/ 24064 h 161838"/>
                <a:gd name="connsiteX1-13" fmla="*/ 1508504 w 1640851"/>
                <a:gd name="connsiteY1-14" fmla="*/ 0 h 161838"/>
                <a:gd name="connsiteX2-15" fmla="*/ 1640851 w 1640851"/>
                <a:gd name="connsiteY2-16" fmla="*/ 161838 h 161838"/>
                <a:gd name="connsiteX3-17" fmla="*/ 0 w 1640851"/>
                <a:gd name="connsiteY3-18" fmla="*/ 161838 h 161838"/>
                <a:gd name="connsiteX4-19" fmla="*/ 144379 w 1640851"/>
                <a:gd name="connsiteY4-20" fmla="*/ 24064 h 161838"/>
                <a:gd name="connsiteX0-21" fmla="*/ 144379 w 1640851"/>
                <a:gd name="connsiteY0-22" fmla="*/ 0 h 137774"/>
                <a:gd name="connsiteX1-23" fmla="*/ 1544599 w 1640851"/>
                <a:gd name="connsiteY1-24" fmla="*/ 0 h 137774"/>
                <a:gd name="connsiteX2-25" fmla="*/ 1640851 w 1640851"/>
                <a:gd name="connsiteY2-26" fmla="*/ 137774 h 137774"/>
                <a:gd name="connsiteX3-27" fmla="*/ 0 w 1640851"/>
                <a:gd name="connsiteY3-28" fmla="*/ 137774 h 137774"/>
                <a:gd name="connsiteX4-29" fmla="*/ 144379 w 1640851"/>
                <a:gd name="connsiteY4-30" fmla="*/ 0 h 1377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40851" h="137774">
                  <a:moveTo>
                    <a:pt x="144379" y="0"/>
                  </a:moveTo>
                  <a:lnTo>
                    <a:pt x="1544599" y="0"/>
                  </a:lnTo>
                  <a:lnTo>
                    <a:pt x="1640851" y="137774"/>
                  </a:lnTo>
                  <a:lnTo>
                    <a:pt x="0" y="137774"/>
                  </a:lnTo>
                  <a:lnTo>
                    <a:pt x="144379" y="0"/>
                  </a:lnTo>
                  <a:close/>
                </a:path>
              </a:pathLst>
            </a:custGeom>
            <a:solidFill>
              <a:schemeClr val="accent2">
                <a:lumMod val="75000"/>
              </a:schemeClr>
            </a:solidFill>
            <a:ln w="25400" cap="flat" cmpd="sng" algn="ctr">
              <a:noFill/>
              <a:prstDash val="solid"/>
            </a:ln>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just" defTabSz="913765">
                <a:lnSpc>
                  <a:spcPct val="120000"/>
                </a:lnSpc>
                <a:defRPr/>
              </a:pPr>
              <a:endParaRPr lang="zh-CN" altLang="en-US" sz="800"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矩形 14"/>
            <p:cNvSpPr/>
            <p:nvPr/>
          </p:nvSpPr>
          <p:spPr>
            <a:xfrm>
              <a:off x="5788722" y="1742391"/>
              <a:ext cx="5147040" cy="162241"/>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1" fmla="*/ 144379 w 1640851"/>
                <a:gd name="connsiteY0-2" fmla="*/ 12032 h 149806"/>
                <a:gd name="connsiteX1-3" fmla="*/ 1640851 w 1640851"/>
                <a:gd name="connsiteY1-4" fmla="*/ 0 h 149806"/>
                <a:gd name="connsiteX2-5" fmla="*/ 1640851 w 1640851"/>
                <a:gd name="connsiteY2-6" fmla="*/ 149806 h 149806"/>
                <a:gd name="connsiteX3-7" fmla="*/ 0 w 1640851"/>
                <a:gd name="connsiteY3-8" fmla="*/ 149806 h 149806"/>
                <a:gd name="connsiteX4-9" fmla="*/ 144379 w 1640851"/>
                <a:gd name="connsiteY4-10" fmla="*/ 12032 h 149806"/>
                <a:gd name="connsiteX0-11" fmla="*/ 144379 w 1640851"/>
                <a:gd name="connsiteY0-12" fmla="*/ 24064 h 161838"/>
                <a:gd name="connsiteX1-13" fmla="*/ 1508504 w 1640851"/>
                <a:gd name="connsiteY1-14" fmla="*/ 0 h 161838"/>
                <a:gd name="connsiteX2-15" fmla="*/ 1640851 w 1640851"/>
                <a:gd name="connsiteY2-16" fmla="*/ 161838 h 161838"/>
                <a:gd name="connsiteX3-17" fmla="*/ 0 w 1640851"/>
                <a:gd name="connsiteY3-18" fmla="*/ 161838 h 161838"/>
                <a:gd name="connsiteX4-19" fmla="*/ 144379 w 1640851"/>
                <a:gd name="connsiteY4-20" fmla="*/ 24064 h 161838"/>
                <a:gd name="connsiteX0-21" fmla="*/ 144379 w 1640851"/>
                <a:gd name="connsiteY0-22" fmla="*/ 0 h 137774"/>
                <a:gd name="connsiteX1-23" fmla="*/ 1544599 w 1640851"/>
                <a:gd name="connsiteY1-24" fmla="*/ 0 h 137774"/>
                <a:gd name="connsiteX2-25" fmla="*/ 1640851 w 1640851"/>
                <a:gd name="connsiteY2-26" fmla="*/ 137774 h 137774"/>
                <a:gd name="connsiteX3-27" fmla="*/ 0 w 1640851"/>
                <a:gd name="connsiteY3-28" fmla="*/ 137774 h 137774"/>
                <a:gd name="connsiteX4-29" fmla="*/ 144379 w 1640851"/>
                <a:gd name="connsiteY4-30" fmla="*/ 0 h 1377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40851" h="137774">
                  <a:moveTo>
                    <a:pt x="144379" y="0"/>
                  </a:moveTo>
                  <a:lnTo>
                    <a:pt x="1544599" y="0"/>
                  </a:lnTo>
                  <a:lnTo>
                    <a:pt x="1640851" y="137774"/>
                  </a:lnTo>
                  <a:lnTo>
                    <a:pt x="0" y="137774"/>
                  </a:lnTo>
                  <a:lnTo>
                    <a:pt x="144379" y="0"/>
                  </a:lnTo>
                  <a:close/>
                </a:path>
              </a:pathLst>
            </a:custGeom>
            <a:solidFill>
              <a:schemeClr val="accent1">
                <a:lumMod val="75000"/>
              </a:schemeClr>
            </a:solidFill>
            <a:ln w="25400" cap="flat" cmpd="sng" algn="ctr">
              <a:noFill/>
              <a:prstDash val="solid"/>
            </a:ln>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just" defTabSz="913765">
                <a:lnSpc>
                  <a:spcPct val="120000"/>
                </a:lnSpc>
                <a:defRPr/>
              </a:pPr>
              <a:endParaRPr lang="zh-CN" altLang="en-US" sz="800"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Rectangle 21"/>
            <p:cNvSpPr/>
            <p:nvPr/>
          </p:nvSpPr>
          <p:spPr>
            <a:xfrm>
              <a:off x="6550858" y="2080574"/>
              <a:ext cx="3704492" cy="269948"/>
            </a:xfrm>
            <a:prstGeom prst="rect">
              <a:avLst/>
            </a:prstGeom>
          </p:spPr>
          <p:txBody>
            <a:bodyPr wrap="square" lIns="0" tIns="0" rIns="0" bIns="0">
              <a:spAutoFit/>
            </a:bodyPr>
            <a:lstStyle/>
            <a:p>
              <a:pPr algn="just">
                <a:lnSpc>
                  <a:spcPct val="120000"/>
                </a:lnSpc>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请在此处添加文本内容</a:t>
              </a:r>
              <a:endParaRPr lang="en-GB"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Rectangle 22"/>
            <p:cNvSpPr/>
            <p:nvPr/>
          </p:nvSpPr>
          <p:spPr>
            <a:xfrm>
              <a:off x="7214116" y="3278816"/>
              <a:ext cx="2377978" cy="295398"/>
            </a:xfrm>
            <a:prstGeom prst="rect">
              <a:avLst/>
            </a:prstGeom>
          </p:spPr>
          <p:txBody>
            <a:bodyPr wrap="square" lIns="0" tIns="0" rIns="0" bIns="0">
              <a:spAutoFit/>
            </a:bodyPr>
            <a:lstStyle/>
            <a:p>
              <a:pPr algn="just">
                <a:lnSpc>
                  <a:spcPct val="120000"/>
                </a:lnSpc>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请在此处添加文本内容</a:t>
              </a:r>
              <a:endParaRPr lang="en-GB" alt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Box 24"/>
            <p:cNvSpPr txBox="1"/>
            <p:nvPr/>
          </p:nvSpPr>
          <p:spPr>
            <a:xfrm>
              <a:off x="8021789" y="4554210"/>
              <a:ext cx="905135" cy="443198"/>
            </a:xfrm>
            <a:prstGeom prst="rect">
              <a:avLst/>
            </a:prstGeom>
            <a:noFill/>
          </p:spPr>
          <p:txBody>
            <a:bodyPr wrap="square" lIns="0" tIns="0" rIns="0" bIns="0" rtlCol="0">
              <a:spAutoFit/>
            </a:bodyPr>
            <a:lstStyle/>
            <a:p>
              <a:pPr algn="just">
                <a:lnSpc>
                  <a:spcPct val="120000"/>
                </a:lnSpc>
              </a:pPr>
              <a:r>
                <a:rPr lang="en-US" altLang="zh-CN"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ONE</a:t>
              </a:r>
              <a:endParaRPr lang="en-GB" altLang="zh-CN"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3" name="Straight Connector 32"/>
          <p:cNvCxnSpPr/>
          <p:nvPr/>
        </p:nvCxnSpPr>
        <p:spPr>
          <a:xfrm>
            <a:off x="4658721" y="2804470"/>
            <a:ext cx="995288" cy="0"/>
          </a:xfrm>
          <a:prstGeom prst="line">
            <a:avLst/>
          </a:prstGeom>
          <a:ln w="63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658720" y="4058207"/>
            <a:ext cx="1810637" cy="0"/>
          </a:xfrm>
          <a:prstGeom prst="line">
            <a:avLst/>
          </a:prstGeom>
          <a:ln w="63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600448" y="5241039"/>
            <a:ext cx="2632992" cy="0"/>
          </a:xfrm>
          <a:prstGeom prst="line">
            <a:avLst/>
          </a:prstGeom>
          <a:ln w="63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3752660" y="3680269"/>
            <a:ext cx="755564" cy="755878"/>
            <a:chOff x="4035292" y="3379040"/>
            <a:chExt cx="755703" cy="755703"/>
          </a:xfrm>
        </p:grpSpPr>
        <p:sp>
          <p:nvSpPr>
            <p:cNvPr id="55" name="Oval 54"/>
            <p:cNvSpPr/>
            <p:nvPr/>
          </p:nvSpPr>
          <p:spPr>
            <a:xfrm>
              <a:off x="4035292" y="3379040"/>
              <a:ext cx="755703" cy="7557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7" name="Group 56"/>
            <p:cNvGrpSpPr/>
            <p:nvPr/>
          </p:nvGrpSpPr>
          <p:grpSpPr>
            <a:xfrm>
              <a:off x="4217239" y="3566835"/>
              <a:ext cx="383755" cy="384412"/>
              <a:chOff x="9145588" y="4435475"/>
              <a:chExt cx="464344" cy="465138"/>
            </a:xfrm>
            <a:solidFill>
              <a:schemeClr val="bg2"/>
            </a:solidFill>
          </p:grpSpPr>
          <p:sp>
            <p:nvSpPr>
              <p:cNvPr id="58"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rgbClr val="A7D5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rgbClr val="A7D5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rgbClr val="A7D5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rgbClr val="A7D5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rgbClr val="A7D5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rgbClr val="A7D5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rgbClr val="A7D5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rgbClr val="A7D5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rgbClr val="A7D5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24" name="Group 23"/>
          <p:cNvGrpSpPr/>
          <p:nvPr/>
        </p:nvGrpSpPr>
        <p:grpSpPr>
          <a:xfrm>
            <a:off x="3752660" y="4863101"/>
            <a:ext cx="755564" cy="755878"/>
            <a:chOff x="4035292" y="4561598"/>
            <a:chExt cx="755703" cy="755703"/>
          </a:xfrm>
        </p:grpSpPr>
        <p:sp>
          <p:nvSpPr>
            <p:cNvPr id="56" name="Oval 55"/>
            <p:cNvSpPr/>
            <p:nvPr/>
          </p:nvSpPr>
          <p:spPr>
            <a:xfrm>
              <a:off x="4035292" y="4561598"/>
              <a:ext cx="755703" cy="7557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7" name="Group 66"/>
            <p:cNvGrpSpPr/>
            <p:nvPr/>
          </p:nvGrpSpPr>
          <p:grpSpPr>
            <a:xfrm>
              <a:off x="4293420" y="4747243"/>
              <a:ext cx="263709" cy="384412"/>
              <a:chOff x="3587115" y="3510757"/>
              <a:chExt cx="319088" cy="465138"/>
            </a:xfrm>
            <a:solidFill>
              <a:schemeClr val="bg2"/>
            </a:solidFill>
          </p:grpSpPr>
          <p:sp>
            <p:nvSpPr>
              <p:cNvPr id="68" name="AutoShape 113"/>
              <p:cNvSpPr/>
              <p:nvPr/>
            </p:nvSpPr>
            <p:spPr bwMode="auto">
              <a:xfrm>
                <a:off x="3587115"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lumMod val="7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lumMod val="7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8" name="Group 17"/>
          <p:cNvGrpSpPr/>
          <p:nvPr/>
        </p:nvGrpSpPr>
        <p:grpSpPr>
          <a:xfrm>
            <a:off x="3752660" y="2426532"/>
            <a:ext cx="755564" cy="755878"/>
            <a:chOff x="4035292" y="2125593"/>
            <a:chExt cx="755703" cy="755703"/>
          </a:xfrm>
        </p:grpSpPr>
        <p:sp>
          <p:nvSpPr>
            <p:cNvPr id="40" name="Oval 39"/>
            <p:cNvSpPr/>
            <p:nvPr/>
          </p:nvSpPr>
          <p:spPr>
            <a:xfrm>
              <a:off x="4035292" y="2125593"/>
              <a:ext cx="755703" cy="755703"/>
            </a:xfrm>
            <a:prstGeom prst="ellipse">
              <a:avLst/>
            </a:prstGeom>
            <a:solidFill>
              <a:srgbClr val="A7D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0" name="Group 69"/>
            <p:cNvGrpSpPr/>
            <p:nvPr/>
          </p:nvGrpSpPr>
          <p:grpSpPr>
            <a:xfrm>
              <a:off x="4221265" y="2311566"/>
              <a:ext cx="383755" cy="383755"/>
              <a:chOff x="4439444" y="1652588"/>
              <a:chExt cx="464344" cy="464344"/>
            </a:xfrm>
            <a:solidFill>
              <a:schemeClr val="bg2"/>
            </a:solidFill>
          </p:grpSpPr>
          <p:sp>
            <p:nvSpPr>
              <p:cNvPr id="7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just" defTabSz="22796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7" name="Group 76"/>
          <p:cNvGrpSpPr/>
          <p:nvPr/>
        </p:nvGrpSpPr>
        <p:grpSpPr>
          <a:xfrm>
            <a:off x="488334" y="2287468"/>
            <a:ext cx="3130689" cy="719618"/>
            <a:chOff x="195396" y="2043090"/>
            <a:chExt cx="3704492" cy="719450"/>
          </a:xfrm>
        </p:grpSpPr>
        <p:sp>
          <p:nvSpPr>
            <p:cNvPr id="75" name="TextBox 74"/>
            <p:cNvSpPr txBox="1"/>
            <p:nvPr/>
          </p:nvSpPr>
          <p:spPr>
            <a:xfrm>
              <a:off x="2656778" y="2043090"/>
              <a:ext cx="1213956" cy="369246"/>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输入文字</a:t>
              </a:r>
              <a:endParaRPr lang="en-GB" sz="20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Rectangle 75"/>
            <p:cNvSpPr/>
            <p:nvPr/>
          </p:nvSpPr>
          <p:spPr>
            <a:xfrm>
              <a:off x="195396" y="2347187"/>
              <a:ext cx="3704492" cy="415353"/>
            </a:xfrm>
            <a:prstGeom prst="rect">
              <a:avLst/>
            </a:prstGeom>
          </p:spPr>
          <p:txBody>
            <a:bodyPr wrap="square" lIns="91391" tIns="45696" rIns="91391" bIns="45696">
              <a:spAutoFit/>
            </a:bodyPr>
            <a:lstStyle/>
            <a:p>
              <a:pPr algn="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rPr>
                <a:t>请在此处添加文本内容</a:t>
              </a:r>
              <a:endParaRPr lang="en-GB" sz="1400" dirty="0">
                <a:solidFill>
                  <a:schemeClr val="tx1">
                    <a:lumMod val="50000"/>
                    <a:lumOff val="50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endParaRPr>
            </a:p>
          </p:txBody>
        </p:sp>
      </p:grpSp>
      <p:grpSp>
        <p:nvGrpSpPr>
          <p:cNvPr id="78" name="Group 77"/>
          <p:cNvGrpSpPr/>
          <p:nvPr/>
        </p:nvGrpSpPr>
        <p:grpSpPr>
          <a:xfrm>
            <a:off x="493965" y="3512972"/>
            <a:ext cx="3155350" cy="681531"/>
            <a:chOff x="195396" y="2043090"/>
            <a:chExt cx="3733672" cy="681372"/>
          </a:xfrm>
        </p:grpSpPr>
        <p:sp>
          <p:nvSpPr>
            <p:cNvPr id="79" name="TextBox 78"/>
            <p:cNvSpPr txBox="1"/>
            <p:nvPr/>
          </p:nvSpPr>
          <p:spPr>
            <a:xfrm>
              <a:off x="2715112" y="2043090"/>
              <a:ext cx="1213956" cy="369246"/>
            </a:xfrm>
            <a:prstGeom prst="rect">
              <a:avLst/>
            </a:prstGeom>
            <a:noFill/>
          </p:spPr>
          <p:txBody>
            <a:bodyPr wrap="none" lIns="0" tIns="0" rIns="0" bIns="0" rtlCol="0">
              <a:spAutoFit/>
            </a:bodyPr>
            <a:lstStyle>
              <a:defPPr>
                <a:defRPr lang="zh-CN"/>
              </a:defPPr>
              <a:lvl1pPr algn="r">
                <a:lnSpc>
                  <a:spcPct val="120000"/>
                </a:lnSpc>
                <a:defRPr sz="2000" b="1">
                  <a:solidFill>
                    <a:schemeClr val="tx1">
                      <a:lumMod val="65000"/>
                      <a:lumOff val="35000"/>
                    </a:schemeClr>
                  </a:solidFill>
                  <a:latin typeface="Arial" panose="020B0604020202020204" pitchFamily="34" charset="0"/>
                  <a:ea typeface="微软雅黑" panose="020B0503020204020204" pitchFamily="34" charset="-122"/>
                  <a:cs typeface="+mn-ea"/>
                </a:defRPr>
              </a:lvl1pPr>
            </a:lstStyle>
            <a:p>
              <a:r>
                <a:rPr lang="zh-CN" altLang="en-US" dirty="0">
                  <a:sym typeface="Arial" panose="020B0604020202020204" pitchFamily="34" charset="0"/>
                </a:rPr>
                <a:t>输入文字</a:t>
              </a:r>
              <a:endParaRPr lang="en-GB" dirty="0">
                <a:sym typeface="Arial" panose="020B0604020202020204" pitchFamily="34" charset="0"/>
              </a:endParaRPr>
            </a:p>
          </p:txBody>
        </p:sp>
        <p:sp>
          <p:nvSpPr>
            <p:cNvPr id="80" name="Rectangle 79"/>
            <p:cNvSpPr/>
            <p:nvPr/>
          </p:nvSpPr>
          <p:spPr>
            <a:xfrm>
              <a:off x="195396" y="2347187"/>
              <a:ext cx="3704492" cy="377275"/>
            </a:xfrm>
            <a:prstGeom prst="rect">
              <a:avLst/>
            </a:prstGeom>
          </p:spPr>
          <p:txBody>
            <a:bodyPr wrap="square" lIns="91391" tIns="45696" rIns="91391" bIns="45696">
              <a:spAutoFit/>
            </a:bodyPr>
            <a:lstStyle/>
            <a:p>
              <a:pPr algn="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rPr>
                <a:t>请在此处添加文本内容</a:t>
              </a:r>
              <a:endParaRPr lang="en-GB" sz="1400" dirty="0">
                <a:solidFill>
                  <a:schemeClr val="tx1">
                    <a:lumMod val="50000"/>
                    <a:lumOff val="50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endParaRPr>
            </a:p>
          </p:txBody>
        </p:sp>
      </p:grpSp>
      <p:grpSp>
        <p:nvGrpSpPr>
          <p:cNvPr id="81" name="Group 80"/>
          <p:cNvGrpSpPr/>
          <p:nvPr/>
        </p:nvGrpSpPr>
        <p:grpSpPr>
          <a:xfrm>
            <a:off x="528308" y="4719543"/>
            <a:ext cx="3130689" cy="719618"/>
            <a:chOff x="195396" y="2043090"/>
            <a:chExt cx="3704492" cy="719450"/>
          </a:xfrm>
        </p:grpSpPr>
        <p:sp>
          <p:nvSpPr>
            <p:cNvPr id="82" name="TextBox 81"/>
            <p:cNvSpPr txBox="1"/>
            <p:nvPr/>
          </p:nvSpPr>
          <p:spPr>
            <a:xfrm>
              <a:off x="2674246" y="2043090"/>
              <a:ext cx="1213956" cy="369246"/>
            </a:xfrm>
            <a:prstGeom prst="rect">
              <a:avLst/>
            </a:prstGeom>
            <a:noFill/>
          </p:spPr>
          <p:txBody>
            <a:bodyPr wrap="none" lIns="0" tIns="0" rIns="0" bIns="0" rtlCol="0">
              <a:spAutoFit/>
            </a:bodyPr>
            <a:lstStyle>
              <a:defPPr>
                <a:defRPr lang="zh-CN"/>
              </a:defPPr>
              <a:lvl1pPr algn="r">
                <a:lnSpc>
                  <a:spcPct val="120000"/>
                </a:lnSpc>
                <a:defRPr sz="2000" b="1">
                  <a:solidFill>
                    <a:schemeClr val="tx1">
                      <a:lumMod val="65000"/>
                      <a:lumOff val="35000"/>
                    </a:schemeClr>
                  </a:solidFill>
                  <a:latin typeface="Arial" panose="020B0604020202020204" pitchFamily="34" charset="0"/>
                  <a:ea typeface="微软雅黑" panose="020B0503020204020204" pitchFamily="34" charset="-122"/>
                  <a:cs typeface="+mn-ea"/>
                </a:defRPr>
              </a:lvl1pPr>
            </a:lstStyle>
            <a:p>
              <a:r>
                <a:rPr lang="zh-CN" altLang="en-US" dirty="0">
                  <a:sym typeface="Arial" panose="020B0604020202020204" pitchFamily="34" charset="0"/>
                </a:rPr>
                <a:t>输入文字</a:t>
              </a:r>
              <a:endParaRPr lang="en-GB" dirty="0">
                <a:sym typeface="Arial" panose="020B0604020202020204" pitchFamily="34" charset="0"/>
              </a:endParaRPr>
            </a:p>
          </p:txBody>
        </p:sp>
        <p:sp>
          <p:nvSpPr>
            <p:cNvPr id="83" name="Rectangle 82"/>
            <p:cNvSpPr/>
            <p:nvPr/>
          </p:nvSpPr>
          <p:spPr>
            <a:xfrm>
              <a:off x="195396" y="2347187"/>
              <a:ext cx="3704492" cy="415353"/>
            </a:xfrm>
            <a:prstGeom prst="rect">
              <a:avLst/>
            </a:prstGeom>
          </p:spPr>
          <p:txBody>
            <a:bodyPr wrap="square" lIns="91391" tIns="45696" rIns="91391" bIns="45696">
              <a:spAutoFit/>
            </a:bodyPr>
            <a:lstStyle/>
            <a:p>
              <a:pPr algn="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rPr>
                <a:t>请在此处添加文本内容</a:t>
              </a:r>
              <a:endParaRPr lang="en-GB" sz="1400" dirty="0">
                <a:solidFill>
                  <a:schemeClr val="tx1">
                    <a:lumMod val="50000"/>
                    <a:lumOff val="50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endParaRPr>
            </a:p>
          </p:txBody>
        </p:sp>
      </p:grpSp>
      <p:cxnSp>
        <p:nvCxnSpPr>
          <p:cNvPr id="47" name="直接连接符 46"/>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88334" y="133048"/>
            <a:ext cx="287957" cy="287973"/>
            <a:chOff x="624979" y="908720"/>
            <a:chExt cx="288032" cy="288032"/>
          </a:xfrm>
        </p:grpSpPr>
        <p:cxnSp>
          <p:nvCxnSpPr>
            <p:cNvPr id="49" name="直接连接符 48"/>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right)">
                                      <p:cBhvr>
                                        <p:cTn id="12" dur="500"/>
                                        <p:tgtEl>
                                          <p:spTgt spid="33"/>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500"/>
                                        <p:tgtEl>
                                          <p:spTgt spid="77"/>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wipe(right)">
                                      <p:cBhvr>
                                        <p:cTn id="26" dur="500"/>
                                        <p:tgtEl>
                                          <p:spTgt spid="51"/>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childTnLst>
                          </p:cTn>
                        </p:par>
                        <p:par>
                          <p:cTn id="37" fill="hold">
                            <p:stCondLst>
                              <p:cond delay="3500"/>
                            </p:stCondLst>
                            <p:childTnLst>
                              <p:par>
                                <p:cTn id="38" presetID="22" presetClass="entr" presetSubtype="2" fill="hold"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ipe(right)">
                                      <p:cBhvr>
                                        <p:cTn id="40" dur="500"/>
                                        <p:tgtEl>
                                          <p:spTgt spid="53"/>
                                        </p:tgtEl>
                                      </p:cBhvr>
                                    </p:animEffect>
                                  </p:childTnLst>
                                </p:cTn>
                              </p:par>
                            </p:childTnLst>
                          </p:cTn>
                        </p:par>
                        <p:par>
                          <p:cTn id="41" fill="hold">
                            <p:stCondLst>
                              <p:cond delay="4000"/>
                            </p:stCondLst>
                            <p:childTnLst>
                              <p:par>
                                <p:cTn id="42" presetID="53" presetClass="entr" presetSubtype="16"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animEffect transition="in" filter="fade">
                                      <p:cBhvr>
                                        <p:cTn id="46" dur="500"/>
                                        <p:tgtEl>
                                          <p:spTgt spid="24"/>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fade">
                                      <p:cBhvr>
                                        <p:cTn id="5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grpSp>
        <p:nvGrpSpPr>
          <p:cNvPr id="80" name="组合 79"/>
          <p:cNvGrpSpPr/>
          <p:nvPr/>
        </p:nvGrpSpPr>
        <p:grpSpPr>
          <a:xfrm>
            <a:off x="1908968" y="0"/>
            <a:ext cx="10515261" cy="6911164"/>
            <a:chOff x="5624625" y="-10633"/>
            <a:chExt cx="10345401" cy="6911164"/>
          </a:xfrm>
        </p:grpSpPr>
        <p:cxnSp>
          <p:nvCxnSpPr>
            <p:cNvPr id="81" name="直接连接符 80"/>
            <p:cNvCxnSpPr>
              <a:stCxn id="82" idx="1"/>
            </p:cNvCxnSpPr>
            <p:nvPr/>
          </p:nvCxnSpPr>
          <p:spPr>
            <a:xfrm flipH="1">
              <a:off x="5624625" y="0"/>
              <a:ext cx="3186470" cy="685800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2" name="梯形 12"/>
            <p:cNvSpPr/>
            <p:nvPr/>
          </p:nvSpPr>
          <p:spPr>
            <a:xfrm>
              <a:off x="5656520" y="-10633"/>
              <a:ext cx="10313506" cy="6911164"/>
            </a:xfrm>
            <a:custGeom>
              <a:avLst/>
              <a:gdLst>
                <a:gd name="connsiteX0" fmla="*/ 0 w 6815470"/>
                <a:gd name="connsiteY0" fmla="*/ 6858000 h 6858000"/>
                <a:gd name="connsiteX1" fmla="*/ 1703868 w 6815470"/>
                <a:gd name="connsiteY1" fmla="*/ 0 h 6858000"/>
                <a:gd name="connsiteX2" fmla="*/ 5111603 w 6815470"/>
                <a:gd name="connsiteY2" fmla="*/ 0 h 6858000"/>
                <a:gd name="connsiteX3" fmla="*/ 6815470 w 6815470"/>
                <a:gd name="connsiteY3" fmla="*/ 6858000 h 6858000"/>
                <a:gd name="connsiteX4" fmla="*/ 0 w 6815470"/>
                <a:gd name="connsiteY4" fmla="*/ 6858000 h 6858000"/>
                <a:gd name="connsiteX0-1" fmla="*/ 0 w 7134447"/>
                <a:gd name="connsiteY0-2" fmla="*/ 6900531 h 6900531"/>
                <a:gd name="connsiteX1-3" fmla="*/ 2022845 w 7134447"/>
                <a:gd name="connsiteY1-4" fmla="*/ 0 h 6900531"/>
                <a:gd name="connsiteX2-5" fmla="*/ 5430580 w 7134447"/>
                <a:gd name="connsiteY2-6" fmla="*/ 0 h 6900531"/>
                <a:gd name="connsiteX3-7" fmla="*/ 7134447 w 7134447"/>
                <a:gd name="connsiteY3-8" fmla="*/ 6858000 h 6900531"/>
                <a:gd name="connsiteX4-9" fmla="*/ 0 w 7134447"/>
                <a:gd name="connsiteY4-10" fmla="*/ 6900531 h 6900531"/>
                <a:gd name="connsiteX0-11" fmla="*/ 0 w 7134447"/>
                <a:gd name="connsiteY0-12" fmla="*/ 6911164 h 6911164"/>
                <a:gd name="connsiteX1-13" fmla="*/ 2022845 w 7134447"/>
                <a:gd name="connsiteY1-14" fmla="*/ 10633 h 6911164"/>
                <a:gd name="connsiteX2-15" fmla="*/ 6536366 w 7134447"/>
                <a:gd name="connsiteY2-16" fmla="*/ 0 h 6911164"/>
                <a:gd name="connsiteX3-17" fmla="*/ 7134447 w 7134447"/>
                <a:gd name="connsiteY3-18" fmla="*/ 6868633 h 6911164"/>
                <a:gd name="connsiteX4-19" fmla="*/ 0 w 7134447"/>
                <a:gd name="connsiteY4-20" fmla="*/ 6911164 h 6911164"/>
                <a:gd name="connsiteX0-21" fmla="*/ 0 w 6613452"/>
                <a:gd name="connsiteY0-22" fmla="*/ 6911164 h 6911164"/>
                <a:gd name="connsiteX1-23" fmla="*/ 2022845 w 6613452"/>
                <a:gd name="connsiteY1-24" fmla="*/ 10633 h 6911164"/>
                <a:gd name="connsiteX2-25" fmla="*/ 6536366 w 6613452"/>
                <a:gd name="connsiteY2-26" fmla="*/ 0 h 6911164"/>
                <a:gd name="connsiteX3-27" fmla="*/ 6613452 w 6613452"/>
                <a:gd name="connsiteY3-28" fmla="*/ 6889898 h 6911164"/>
                <a:gd name="connsiteX4-29" fmla="*/ 0 w 6613452"/>
                <a:gd name="connsiteY4-30" fmla="*/ 6911164 h 69111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452" h="6911164">
                  <a:moveTo>
                    <a:pt x="0" y="6911164"/>
                  </a:moveTo>
                  <a:lnTo>
                    <a:pt x="2022845" y="10633"/>
                  </a:lnTo>
                  <a:lnTo>
                    <a:pt x="6536366" y="0"/>
                  </a:lnTo>
                  <a:lnTo>
                    <a:pt x="6613452" y="6889898"/>
                  </a:lnTo>
                  <a:lnTo>
                    <a:pt x="0" y="691116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4202331" y="1001471"/>
            <a:ext cx="863429" cy="863429"/>
            <a:chOff x="6802645" y="903752"/>
            <a:chExt cx="863429" cy="863429"/>
          </a:xfrm>
        </p:grpSpPr>
        <p:sp>
          <p:nvSpPr>
            <p:cNvPr id="84" name="椭圆 83"/>
            <p:cNvSpPr/>
            <p:nvPr/>
          </p:nvSpPr>
          <p:spPr>
            <a:xfrm>
              <a:off x="6802645" y="903752"/>
              <a:ext cx="863429" cy="863429"/>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11"/>
            <p:cNvSpPr txBox="1"/>
            <p:nvPr/>
          </p:nvSpPr>
          <p:spPr>
            <a:xfrm>
              <a:off x="6847313" y="1034688"/>
              <a:ext cx="816249" cy="630942"/>
            </a:xfrm>
            <a:prstGeom prst="rect">
              <a:avLst/>
            </a:prstGeom>
            <a:noFill/>
            <a:ln>
              <a:noFill/>
            </a:ln>
          </p:spPr>
          <p:txBody>
            <a:bodyPr wrap="none" rtlCol="0">
              <a:spAutoFit/>
            </a:bodyPr>
            <a:lstStyle/>
            <a:p>
              <a:r>
                <a:rPr lang="en-US" altLang="zh-CN" sz="3500" b="1" spc="300" dirty="0">
                  <a:solidFill>
                    <a:schemeClr val="bg1"/>
                  </a:solidFill>
                  <a:latin typeface="微软雅黑" panose="020B0503020204020204" pitchFamily="34" charset="-122"/>
                  <a:ea typeface="微软雅黑" panose="020B0503020204020204" pitchFamily="34" charset="-122"/>
                </a:rPr>
                <a:t>01</a:t>
              </a:r>
              <a:endParaRPr lang="zh-CN" altLang="en-US" sz="3500" b="1" spc="300" dirty="0">
                <a:solidFill>
                  <a:schemeClr val="bg1"/>
                </a:solidFill>
                <a:latin typeface="微软雅黑" panose="020B0503020204020204" pitchFamily="34" charset="-122"/>
                <a:ea typeface="微软雅黑" panose="020B0503020204020204" pitchFamily="34" charset="-122"/>
              </a:endParaRPr>
            </a:p>
          </p:txBody>
        </p:sp>
      </p:grpSp>
      <p:grpSp>
        <p:nvGrpSpPr>
          <p:cNvPr id="86" name="组合 85"/>
          <p:cNvGrpSpPr/>
          <p:nvPr/>
        </p:nvGrpSpPr>
        <p:grpSpPr>
          <a:xfrm>
            <a:off x="3367359" y="2498029"/>
            <a:ext cx="863429" cy="863429"/>
            <a:chOff x="6402830" y="2368860"/>
            <a:chExt cx="863429" cy="863429"/>
          </a:xfrm>
        </p:grpSpPr>
        <p:sp>
          <p:nvSpPr>
            <p:cNvPr id="87" name="椭圆 86"/>
            <p:cNvSpPr/>
            <p:nvPr/>
          </p:nvSpPr>
          <p:spPr>
            <a:xfrm>
              <a:off x="6402830" y="2368860"/>
              <a:ext cx="863429" cy="863429"/>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11"/>
            <p:cNvSpPr txBox="1"/>
            <p:nvPr/>
          </p:nvSpPr>
          <p:spPr>
            <a:xfrm>
              <a:off x="6447685" y="2485103"/>
              <a:ext cx="816249" cy="630942"/>
            </a:xfrm>
            <a:prstGeom prst="rect">
              <a:avLst/>
            </a:prstGeom>
            <a:noFill/>
            <a:ln>
              <a:noFill/>
            </a:ln>
          </p:spPr>
          <p:txBody>
            <a:bodyPr wrap="none" rtlCol="0">
              <a:spAutoFit/>
            </a:bodyPr>
            <a:lstStyle/>
            <a:p>
              <a:r>
                <a:rPr lang="en-US" altLang="zh-CN" sz="3500" b="1" spc="300" dirty="0">
                  <a:solidFill>
                    <a:schemeClr val="bg1"/>
                  </a:solidFill>
                  <a:latin typeface="微软雅黑" panose="020B0503020204020204" pitchFamily="34" charset="-122"/>
                  <a:ea typeface="微软雅黑" panose="020B0503020204020204" pitchFamily="34" charset="-122"/>
                </a:rPr>
                <a:t>02</a:t>
              </a:r>
              <a:endParaRPr lang="zh-CN" altLang="en-US" sz="3500" b="1" spc="300" dirty="0">
                <a:solidFill>
                  <a:schemeClr val="bg1"/>
                </a:solidFill>
                <a:latin typeface="微软雅黑" panose="020B0503020204020204" pitchFamily="34" charset="-122"/>
                <a:ea typeface="微软雅黑" panose="020B0503020204020204" pitchFamily="34" charset="-122"/>
              </a:endParaRPr>
            </a:p>
          </p:txBody>
        </p:sp>
      </p:grpSp>
      <p:grpSp>
        <p:nvGrpSpPr>
          <p:cNvPr id="89" name="组合 88"/>
          <p:cNvGrpSpPr/>
          <p:nvPr/>
        </p:nvGrpSpPr>
        <p:grpSpPr>
          <a:xfrm>
            <a:off x="2632539" y="4023818"/>
            <a:ext cx="863429" cy="863429"/>
            <a:chOff x="5981748" y="3807805"/>
            <a:chExt cx="863429" cy="863429"/>
          </a:xfrm>
        </p:grpSpPr>
        <p:sp>
          <p:nvSpPr>
            <p:cNvPr id="90" name="椭圆 89"/>
            <p:cNvSpPr/>
            <p:nvPr/>
          </p:nvSpPr>
          <p:spPr>
            <a:xfrm>
              <a:off x="5981748" y="3807805"/>
              <a:ext cx="863429" cy="863429"/>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11"/>
            <p:cNvSpPr txBox="1"/>
            <p:nvPr/>
          </p:nvSpPr>
          <p:spPr>
            <a:xfrm>
              <a:off x="6024280" y="3935401"/>
              <a:ext cx="816249" cy="630942"/>
            </a:xfrm>
            <a:prstGeom prst="rect">
              <a:avLst/>
            </a:prstGeom>
            <a:noFill/>
            <a:ln>
              <a:noFill/>
            </a:ln>
          </p:spPr>
          <p:txBody>
            <a:bodyPr wrap="none" rtlCol="0">
              <a:spAutoFit/>
            </a:bodyPr>
            <a:lstStyle/>
            <a:p>
              <a:r>
                <a:rPr lang="en-US" altLang="zh-CN" sz="3500" b="1" spc="300" dirty="0">
                  <a:solidFill>
                    <a:schemeClr val="bg1"/>
                  </a:solidFill>
                  <a:latin typeface="微软雅黑" panose="020B0503020204020204" pitchFamily="34" charset="-122"/>
                  <a:ea typeface="微软雅黑" panose="020B0503020204020204" pitchFamily="34" charset="-122"/>
                </a:rPr>
                <a:t>03</a:t>
              </a:r>
              <a:endParaRPr lang="zh-CN" altLang="en-US" sz="3500" b="1" spc="300" dirty="0">
                <a:solidFill>
                  <a:schemeClr val="bg1"/>
                </a:solidFill>
                <a:latin typeface="微软雅黑" panose="020B0503020204020204" pitchFamily="34" charset="-122"/>
                <a:ea typeface="微软雅黑" panose="020B0503020204020204" pitchFamily="34" charset="-122"/>
              </a:endParaRPr>
            </a:p>
          </p:txBody>
        </p:sp>
      </p:grpSp>
      <p:grpSp>
        <p:nvGrpSpPr>
          <p:cNvPr id="92" name="组合 91"/>
          <p:cNvGrpSpPr/>
          <p:nvPr/>
        </p:nvGrpSpPr>
        <p:grpSpPr>
          <a:xfrm>
            <a:off x="2061125" y="5439133"/>
            <a:ext cx="863429" cy="863429"/>
            <a:chOff x="5560666" y="5201621"/>
            <a:chExt cx="863429" cy="863429"/>
          </a:xfrm>
        </p:grpSpPr>
        <p:sp>
          <p:nvSpPr>
            <p:cNvPr id="93" name="椭圆 92"/>
            <p:cNvSpPr/>
            <p:nvPr/>
          </p:nvSpPr>
          <p:spPr>
            <a:xfrm>
              <a:off x="5560666" y="5201621"/>
              <a:ext cx="863429" cy="863429"/>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11"/>
            <p:cNvSpPr txBox="1"/>
            <p:nvPr/>
          </p:nvSpPr>
          <p:spPr>
            <a:xfrm>
              <a:off x="5560666" y="5317864"/>
              <a:ext cx="816249" cy="630942"/>
            </a:xfrm>
            <a:prstGeom prst="rect">
              <a:avLst/>
            </a:prstGeom>
            <a:noFill/>
            <a:ln>
              <a:noFill/>
            </a:ln>
          </p:spPr>
          <p:txBody>
            <a:bodyPr wrap="none" rtlCol="0">
              <a:spAutoFit/>
            </a:bodyPr>
            <a:lstStyle/>
            <a:p>
              <a:r>
                <a:rPr lang="en-US" altLang="zh-CN" sz="3500" b="1" spc="300" dirty="0">
                  <a:solidFill>
                    <a:schemeClr val="bg1"/>
                  </a:solidFill>
                  <a:latin typeface="微软雅黑" panose="020B0503020204020204" pitchFamily="34" charset="-122"/>
                  <a:ea typeface="微软雅黑" panose="020B0503020204020204" pitchFamily="34" charset="-122"/>
                </a:rPr>
                <a:t>04</a:t>
              </a:r>
              <a:endParaRPr lang="zh-CN" altLang="en-US" sz="3500" b="1" spc="300" dirty="0">
                <a:solidFill>
                  <a:schemeClr val="bg1"/>
                </a:solidFill>
                <a:latin typeface="微软雅黑" panose="020B0503020204020204" pitchFamily="34" charset="-122"/>
                <a:ea typeface="微软雅黑" panose="020B0503020204020204" pitchFamily="34" charset="-122"/>
              </a:endParaRPr>
            </a:p>
          </p:txBody>
        </p:sp>
      </p:grpSp>
      <p:sp>
        <p:nvSpPr>
          <p:cNvPr id="95" name="文本框 12"/>
          <p:cNvSpPr txBox="1"/>
          <p:nvPr/>
        </p:nvSpPr>
        <p:spPr>
          <a:xfrm>
            <a:off x="5147757" y="1230617"/>
            <a:ext cx="1856879" cy="523220"/>
          </a:xfrm>
          <a:prstGeom prst="rect">
            <a:avLst/>
          </a:prstGeom>
          <a:noFill/>
        </p:spPr>
        <p:txBody>
          <a:bodyPr wrap="square">
            <a:spAutoFit/>
          </a:bodyPr>
          <a:lstStyle/>
          <a:p>
            <a:pPr algn="ctr">
              <a:defRPr/>
            </a:pPr>
            <a:r>
              <a:rPr lang="zh-CN" altLang="en-US" sz="2800" b="1" dirty="0">
                <a:solidFill>
                  <a:schemeClr val="bg1">
                    <a:lumMod val="65000"/>
                  </a:schemeClr>
                </a:solidFill>
                <a:latin typeface="微软雅黑" panose="020B0503020204020204" pitchFamily="34" charset="-122"/>
                <a:ea typeface="微软雅黑" panose="020B0503020204020204" pitchFamily="34" charset="-122"/>
              </a:rPr>
              <a:t>什么是</a:t>
            </a:r>
            <a:r>
              <a:rPr lang="en-US" altLang="zh-CN" sz="2800" b="1" dirty="0">
                <a:solidFill>
                  <a:schemeClr val="bg1">
                    <a:lumMod val="65000"/>
                  </a:schemeClr>
                </a:solidFill>
                <a:latin typeface="微软雅黑" panose="020B0503020204020204" pitchFamily="34" charset="-122"/>
                <a:ea typeface="微软雅黑" panose="020B0503020204020204" pitchFamily="34" charset="-122"/>
              </a:rPr>
              <a:t>Git</a:t>
            </a:r>
            <a:endParaRPr lang="en-US" altLang="zh-CN" sz="28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6" name="文本框 12"/>
          <p:cNvSpPr txBox="1"/>
          <p:nvPr/>
        </p:nvSpPr>
        <p:spPr>
          <a:xfrm>
            <a:off x="4273317" y="2776280"/>
            <a:ext cx="3238788" cy="523220"/>
          </a:xfrm>
          <a:prstGeom prst="rect">
            <a:avLst/>
          </a:prstGeom>
          <a:noFill/>
        </p:spPr>
        <p:txBody>
          <a:bodyPr wrap="square">
            <a:spAutoFit/>
          </a:bodyPr>
          <a:lstStyle/>
          <a:p>
            <a:pPr algn="ctr">
              <a:defRPr/>
            </a:pPr>
            <a:r>
              <a:rPr lang="en-US" altLang="zh-CN" sz="2800" b="1" dirty="0">
                <a:solidFill>
                  <a:schemeClr val="bg1">
                    <a:lumMod val="65000"/>
                  </a:schemeClr>
                </a:solidFill>
                <a:latin typeface="微软雅黑" panose="020B0503020204020204" pitchFamily="34" charset="-122"/>
                <a:ea typeface="微软雅黑" panose="020B0503020204020204" pitchFamily="34" charset="-122"/>
              </a:rPr>
              <a:t>Git</a:t>
            </a:r>
            <a:r>
              <a:rPr lang="zh-CN" altLang="en-US" sz="2800" b="1" dirty="0">
                <a:solidFill>
                  <a:schemeClr val="bg1">
                    <a:lumMod val="65000"/>
                  </a:schemeClr>
                </a:solidFill>
                <a:latin typeface="微软雅黑" panose="020B0503020204020204" pitchFamily="34" charset="-122"/>
                <a:ea typeface="微软雅黑" panose="020B0503020204020204" pitchFamily="34" charset="-122"/>
              </a:rPr>
              <a:t>安装及注意事项</a:t>
            </a:r>
            <a:endParaRPr lang="en-US" altLang="zh-CN" sz="28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7" name="文本框 12"/>
          <p:cNvSpPr txBox="1"/>
          <p:nvPr/>
        </p:nvSpPr>
        <p:spPr>
          <a:xfrm>
            <a:off x="3561569" y="4250745"/>
            <a:ext cx="3573992" cy="523220"/>
          </a:xfrm>
          <a:prstGeom prst="rect">
            <a:avLst/>
          </a:prstGeom>
          <a:noFill/>
        </p:spPr>
        <p:txBody>
          <a:bodyPr wrap="none">
            <a:spAutoFit/>
          </a:bodyPr>
          <a:lstStyle/>
          <a:p>
            <a:pPr algn="ctr">
              <a:defRPr/>
            </a:pPr>
            <a:r>
              <a:rPr lang="en-US" altLang="zh-CN" sz="2800" b="1" dirty="0" err="1">
                <a:solidFill>
                  <a:schemeClr val="bg1">
                    <a:lumMod val="65000"/>
                  </a:schemeClr>
                </a:solidFill>
                <a:latin typeface="微软雅黑" panose="020B0503020204020204" pitchFamily="34" charset="-122"/>
                <a:ea typeface="微软雅黑" panose="020B0503020204020204" pitchFamily="34" charset="-122"/>
              </a:rPr>
              <a:t>sourceTree</a:t>
            </a:r>
            <a:r>
              <a:rPr lang="zh-CN" altLang="en-US" sz="2800" b="1" dirty="0">
                <a:solidFill>
                  <a:schemeClr val="bg1">
                    <a:lumMod val="65000"/>
                  </a:schemeClr>
                </a:solidFill>
                <a:latin typeface="微软雅黑" panose="020B0503020204020204" pitchFamily="34" charset="-122"/>
                <a:ea typeface="微软雅黑" panose="020B0503020204020204" pitchFamily="34" charset="-122"/>
              </a:rPr>
              <a:t>工具使用</a:t>
            </a:r>
            <a:endParaRPr lang="en-US" altLang="zh-CN" sz="28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8" name="文本框 12"/>
          <p:cNvSpPr txBox="1"/>
          <p:nvPr/>
        </p:nvSpPr>
        <p:spPr>
          <a:xfrm>
            <a:off x="3050111" y="5663098"/>
            <a:ext cx="3416320" cy="523220"/>
          </a:xfrm>
          <a:prstGeom prst="rect">
            <a:avLst/>
          </a:prstGeom>
          <a:noFill/>
        </p:spPr>
        <p:txBody>
          <a:bodyPr wrap="none">
            <a:spAutoFit/>
          </a:bodyPr>
          <a:lstStyle/>
          <a:p>
            <a:pPr algn="ctr">
              <a:defRPr/>
            </a:pPr>
            <a:r>
              <a:rPr lang="zh-CN" altLang="en-US" sz="2800" b="1" dirty="0">
                <a:solidFill>
                  <a:schemeClr val="bg1">
                    <a:lumMod val="65000"/>
                  </a:schemeClr>
                </a:solidFill>
                <a:latin typeface="微软雅黑" panose="020B0503020204020204" pitchFamily="34" charset="-122"/>
                <a:ea typeface="微软雅黑" panose="020B0503020204020204" pitchFamily="34" charset="-122"/>
              </a:rPr>
              <a:t>单击输入目录标题一</a:t>
            </a:r>
            <a:endParaRPr lang="en-US" altLang="zh-CN" sz="28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5" name="文本框 12"/>
          <p:cNvSpPr txBox="1"/>
          <p:nvPr/>
        </p:nvSpPr>
        <p:spPr>
          <a:xfrm>
            <a:off x="8825564" y="4023818"/>
            <a:ext cx="2477049" cy="1261884"/>
          </a:xfrm>
          <a:prstGeom prst="rect">
            <a:avLst/>
          </a:prstGeom>
          <a:noFill/>
          <a:ln w="57150">
            <a:noFill/>
          </a:ln>
        </p:spPr>
        <p:txBody>
          <a:bodyPr wrap="square">
            <a:spAutoFit/>
          </a:bodyPr>
          <a:lstStyle/>
          <a:p>
            <a:pPr algn="dist">
              <a:defRPr/>
            </a:pPr>
            <a:r>
              <a:rPr lang="zh-CN" altLang="en-US" sz="4400" b="1" dirty="0">
                <a:solidFill>
                  <a:srgbClr val="A7D5CC"/>
                </a:solidFill>
                <a:latin typeface="微软雅黑" panose="020B0503020204020204" pitchFamily="34" charset="-122"/>
                <a:ea typeface="微软雅黑" panose="020B0503020204020204" pitchFamily="34" charset="-122"/>
              </a:rPr>
              <a:t>目  录</a:t>
            </a:r>
            <a:endParaRPr lang="en-US" altLang="zh-CN" sz="4400" b="1" dirty="0">
              <a:solidFill>
                <a:srgbClr val="A7D5CC"/>
              </a:solidFill>
              <a:latin typeface="微软雅黑" panose="020B0503020204020204" pitchFamily="34" charset="-122"/>
              <a:ea typeface="微软雅黑" panose="020B0503020204020204" pitchFamily="34" charset="-122"/>
            </a:endParaRPr>
          </a:p>
          <a:p>
            <a:pPr algn="dist">
              <a:defRPr/>
            </a:pPr>
            <a:r>
              <a:rPr lang="en-US" altLang="zh-CN" sz="3200" b="1" dirty="0">
                <a:solidFill>
                  <a:srgbClr val="A7D5CC"/>
                </a:solidFill>
                <a:latin typeface="微软雅黑" panose="020B0503020204020204" pitchFamily="34" charset="-122"/>
                <a:ea typeface="微软雅黑" panose="020B0503020204020204" pitchFamily="34" charset="-122"/>
              </a:rPr>
              <a:t>CONTENTS</a:t>
            </a:r>
            <a:endParaRPr lang="en-US" altLang="zh-CN" sz="3200" b="1" dirty="0">
              <a:solidFill>
                <a:srgbClr val="A7D5C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up)">
                                      <p:cBhvr>
                                        <p:cTn id="7" dur="500"/>
                                        <p:tgtEl>
                                          <p:spTgt spid="80"/>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 calcmode="lin" valueType="num">
                                      <p:cBhvr>
                                        <p:cTn id="13" dur="500" fill="hold"/>
                                        <p:tgtEl>
                                          <p:spTgt spid="83"/>
                                        </p:tgtEl>
                                        <p:attrNameLst>
                                          <p:attrName>style.rotation</p:attrName>
                                        </p:attrNameLst>
                                      </p:cBhvr>
                                      <p:tavLst>
                                        <p:tav tm="0">
                                          <p:val>
                                            <p:fltVal val="360"/>
                                          </p:val>
                                        </p:tav>
                                        <p:tav tm="100000">
                                          <p:val>
                                            <p:fltVal val="0"/>
                                          </p:val>
                                        </p:tav>
                                      </p:tavLst>
                                    </p:anim>
                                    <p:animEffect transition="in" filter="fade">
                                      <p:cBhvr>
                                        <p:cTn id="14" dur="500"/>
                                        <p:tgtEl>
                                          <p:spTgt spid="83"/>
                                        </p:tgtEl>
                                      </p:cBhvr>
                                    </p:animEffect>
                                  </p:childTnLst>
                                </p:cTn>
                              </p:par>
                              <p:par>
                                <p:cTn id="15" presetID="2" presetClass="entr" presetSubtype="2" fill="hold" grpId="0" nodeType="withEffect">
                                  <p:stCondLst>
                                    <p:cond delay="20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fill="hold"/>
                                        <p:tgtEl>
                                          <p:spTgt spid="95"/>
                                        </p:tgtEl>
                                        <p:attrNameLst>
                                          <p:attrName>ppt_x</p:attrName>
                                        </p:attrNameLst>
                                      </p:cBhvr>
                                      <p:tavLst>
                                        <p:tav tm="0">
                                          <p:val>
                                            <p:strVal val="1+#ppt_w/2"/>
                                          </p:val>
                                        </p:tav>
                                        <p:tav tm="100000">
                                          <p:val>
                                            <p:strVal val="#ppt_x"/>
                                          </p:val>
                                        </p:tav>
                                      </p:tavLst>
                                    </p:anim>
                                    <p:anim calcmode="lin" valueType="num">
                                      <p:cBhvr additive="base">
                                        <p:cTn id="18" dur="500" fill="hold"/>
                                        <p:tgtEl>
                                          <p:spTgt spid="9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49" presetClass="entr" presetSubtype="0" decel="100000" fill="hold" nodeType="afterEffect">
                                  <p:stCondLst>
                                    <p:cond delay="0"/>
                                  </p:stCondLst>
                                  <p:childTnLst>
                                    <p:set>
                                      <p:cBhvr>
                                        <p:cTn id="21" dur="1" fill="hold">
                                          <p:stCondLst>
                                            <p:cond delay="0"/>
                                          </p:stCondLst>
                                        </p:cTn>
                                        <p:tgtEl>
                                          <p:spTgt spid="86"/>
                                        </p:tgtEl>
                                        <p:attrNameLst>
                                          <p:attrName>style.visibility</p:attrName>
                                        </p:attrNameLst>
                                      </p:cBhvr>
                                      <p:to>
                                        <p:strVal val="visible"/>
                                      </p:to>
                                    </p:set>
                                    <p:anim calcmode="lin" valueType="num">
                                      <p:cBhvr>
                                        <p:cTn id="22" dur="500" fill="hold"/>
                                        <p:tgtEl>
                                          <p:spTgt spid="86"/>
                                        </p:tgtEl>
                                        <p:attrNameLst>
                                          <p:attrName>ppt_w</p:attrName>
                                        </p:attrNameLst>
                                      </p:cBhvr>
                                      <p:tavLst>
                                        <p:tav tm="0">
                                          <p:val>
                                            <p:fltVal val="0"/>
                                          </p:val>
                                        </p:tav>
                                        <p:tav tm="100000">
                                          <p:val>
                                            <p:strVal val="#ppt_w"/>
                                          </p:val>
                                        </p:tav>
                                      </p:tavLst>
                                    </p:anim>
                                    <p:anim calcmode="lin" valueType="num">
                                      <p:cBhvr>
                                        <p:cTn id="23" dur="500" fill="hold"/>
                                        <p:tgtEl>
                                          <p:spTgt spid="86"/>
                                        </p:tgtEl>
                                        <p:attrNameLst>
                                          <p:attrName>ppt_h</p:attrName>
                                        </p:attrNameLst>
                                      </p:cBhvr>
                                      <p:tavLst>
                                        <p:tav tm="0">
                                          <p:val>
                                            <p:fltVal val="0"/>
                                          </p:val>
                                        </p:tav>
                                        <p:tav tm="100000">
                                          <p:val>
                                            <p:strVal val="#ppt_h"/>
                                          </p:val>
                                        </p:tav>
                                      </p:tavLst>
                                    </p:anim>
                                    <p:anim calcmode="lin" valueType="num">
                                      <p:cBhvr>
                                        <p:cTn id="24" dur="500" fill="hold"/>
                                        <p:tgtEl>
                                          <p:spTgt spid="86"/>
                                        </p:tgtEl>
                                        <p:attrNameLst>
                                          <p:attrName>style.rotation</p:attrName>
                                        </p:attrNameLst>
                                      </p:cBhvr>
                                      <p:tavLst>
                                        <p:tav tm="0">
                                          <p:val>
                                            <p:fltVal val="360"/>
                                          </p:val>
                                        </p:tav>
                                        <p:tav tm="100000">
                                          <p:val>
                                            <p:fltVal val="0"/>
                                          </p:val>
                                        </p:tav>
                                      </p:tavLst>
                                    </p:anim>
                                    <p:animEffect transition="in" filter="fade">
                                      <p:cBhvr>
                                        <p:cTn id="25" dur="500"/>
                                        <p:tgtEl>
                                          <p:spTgt spid="86"/>
                                        </p:tgtEl>
                                      </p:cBhvr>
                                    </p:animEffect>
                                  </p:childTnLst>
                                </p:cTn>
                              </p:par>
                              <p:par>
                                <p:cTn id="26" presetID="2" presetClass="entr" presetSubtype="2" fill="hold" grpId="0" nodeType="withEffect">
                                  <p:stCondLst>
                                    <p:cond delay="200"/>
                                  </p:stCondLst>
                                  <p:childTnLst>
                                    <p:set>
                                      <p:cBhvr>
                                        <p:cTn id="27" dur="1" fill="hold">
                                          <p:stCondLst>
                                            <p:cond delay="0"/>
                                          </p:stCondLst>
                                        </p:cTn>
                                        <p:tgtEl>
                                          <p:spTgt spid="96"/>
                                        </p:tgtEl>
                                        <p:attrNameLst>
                                          <p:attrName>style.visibility</p:attrName>
                                        </p:attrNameLst>
                                      </p:cBhvr>
                                      <p:to>
                                        <p:strVal val="visible"/>
                                      </p:to>
                                    </p:set>
                                    <p:anim calcmode="lin" valueType="num">
                                      <p:cBhvr additive="base">
                                        <p:cTn id="28" dur="500" fill="hold"/>
                                        <p:tgtEl>
                                          <p:spTgt spid="96"/>
                                        </p:tgtEl>
                                        <p:attrNameLst>
                                          <p:attrName>ppt_x</p:attrName>
                                        </p:attrNameLst>
                                      </p:cBhvr>
                                      <p:tavLst>
                                        <p:tav tm="0">
                                          <p:val>
                                            <p:strVal val="1+#ppt_w/2"/>
                                          </p:val>
                                        </p:tav>
                                        <p:tav tm="100000">
                                          <p:val>
                                            <p:strVal val="#ppt_x"/>
                                          </p:val>
                                        </p:tav>
                                      </p:tavLst>
                                    </p:anim>
                                    <p:anim calcmode="lin" valueType="num">
                                      <p:cBhvr additive="base">
                                        <p:cTn id="29" dur="500" fill="hold"/>
                                        <p:tgtEl>
                                          <p:spTgt spid="96"/>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49" presetClass="entr" presetSubtype="0" decel="100000" fill="hold" nodeType="afterEffect">
                                  <p:stCondLst>
                                    <p:cond delay="0"/>
                                  </p:stCondLst>
                                  <p:childTnLst>
                                    <p:set>
                                      <p:cBhvr>
                                        <p:cTn id="32" dur="1" fill="hold">
                                          <p:stCondLst>
                                            <p:cond delay="0"/>
                                          </p:stCondLst>
                                        </p:cTn>
                                        <p:tgtEl>
                                          <p:spTgt spid="89"/>
                                        </p:tgtEl>
                                        <p:attrNameLst>
                                          <p:attrName>style.visibility</p:attrName>
                                        </p:attrNameLst>
                                      </p:cBhvr>
                                      <p:to>
                                        <p:strVal val="visible"/>
                                      </p:to>
                                    </p:set>
                                    <p:anim calcmode="lin" valueType="num">
                                      <p:cBhvr>
                                        <p:cTn id="33" dur="500" fill="hold"/>
                                        <p:tgtEl>
                                          <p:spTgt spid="89"/>
                                        </p:tgtEl>
                                        <p:attrNameLst>
                                          <p:attrName>ppt_w</p:attrName>
                                        </p:attrNameLst>
                                      </p:cBhvr>
                                      <p:tavLst>
                                        <p:tav tm="0">
                                          <p:val>
                                            <p:fltVal val="0"/>
                                          </p:val>
                                        </p:tav>
                                        <p:tav tm="100000">
                                          <p:val>
                                            <p:strVal val="#ppt_w"/>
                                          </p:val>
                                        </p:tav>
                                      </p:tavLst>
                                    </p:anim>
                                    <p:anim calcmode="lin" valueType="num">
                                      <p:cBhvr>
                                        <p:cTn id="34" dur="500" fill="hold"/>
                                        <p:tgtEl>
                                          <p:spTgt spid="89"/>
                                        </p:tgtEl>
                                        <p:attrNameLst>
                                          <p:attrName>ppt_h</p:attrName>
                                        </p:attrNameLst>
                                      </p:cBhvr>
                                      <p:tavLst>
                                        <p:tav tm="0">
                                          <p:val>
                                            <p:fltVal val="0"/>
                                          </p:val>
                                        </p:tav>
                                        <p:tav tm="100000">
                                          <p:val>
                                            <p:strVal val="#ppt_h"/>
                                          </p:val>
                                        </p:tav>
                                      </p:tavLst>
                                    </p:anim>
                                    <p:anim calcmode="lin" valueType="num">
                                      <p:cBhvr>
                                        <p:cTn id="35" dur="500" fill="hold"/>
                                        <p:tgtEl>
                                          <p:spTgt spid="89"/>
                                        </p:tgtEl>
                                        <p:attrNameLst>
                                          <p:attrName>style.rotation</p:attrName>
                                        </p:attrNameLst>
                                      </p:cBhvr>
                                      <p:tavLst>
                                        <p:tav tm="0">
                                          <p:val>
                                            <p:fltVal val="360"/>
                                          </p:val>
                                        </p:tav>
                                        <p:tav tm="100000">
                                          <p:val>
                                            <p:fltVal val="0"/>
                                          </p:val>
                                        </p:tav>
                                      </p:tavLst>
                                    </p:anim>
                                    <p:animEffect transition="in" filter="fade">
                                      <p:cBhvr>
                                        <p:cTn id="36" dur="500"/>
                                        <p:tgtEl>
                                          <p:spTgt spid="89"/>
                                        </p:tgtEl>
                                      </p:cBhvr>
                                    </p:animEffect>
                                  </p:childTnLst>
                                </p:cTn>
                              </p:par>
                              <p:par>
                                <p:cTn id="37" presetID="2" presetClass="entr" presetSubtype="2" fill="hold" grpId="0" nodeType="withEffect">
                                  <p:stCondLst>
                                    <p:cond delay="200"/>
                                  </p:stCondLst>
                                  <p:childTnLst>
                                    <p:set>
                                      <p:cBhvr>
                                        <p:cTn id="38" dur="1" fill="hold">
                                          <p:stCondLst>
                                            <p:cond delay="0"/>
                                          </p:stCondLst>
                                        </p:cTn>
                                        <p:tgtEl>
                                          <p:spTgt spid="97"/>
                                        </p:tgtEl>
                                        <p:attrNameLst>
                                          <p:attrName>style.visibility</p:attrName>
                                        </p:attrNameLst>
                                      </p:cBhvr>
                                      <p:to>
                                        <p:strVal val="visible"/>
                                      </p:to>
                                    </p:set>
                                    <p:anim calcmode="lin" valueType="num">
                                      <p:cBhvr additive="base">
                                        <p:cTn id="39" dur="500" fill="hold"/>
                                        <p:tgtEl>
                                          <p:spTgt spid="97"/>
                                        </p:tgtEl>
                                        <p:attrNameLst>
                                          <p:attrName>ppt_x</p:attrName>
                                        </p:attrNameLst>
                                      </p:cBhvr>
                                      <p:tavLst>
                                        <p:tav tm="0">
                                          <p:val>
                                            <p:strVal val="1+#ppt_w/2"/>
                                          </p:val>
                                        </p:tav>
                                        <p:tav tm="100000">
                                          <p:val>
                                            <p:strVal val="#ppt_x"/>
                                          </p:val>
                                        </p:tav>
                                      </p:tavLst>
                                    </p:anim>
                                    <p:anim calcmode="lin" valueType="num">
                                      <p:cBhvr additive="base">
                                        <p:cTn id="40" dur="500" fill="hold"/>
                                        <p:tgtEl>
                                          <p:spTgt spid="97"/>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49" presetClass="entr" presetSubtype="0" decel="100000" fill="hold" nodeType="afterEffect">
                                  <p:stCondLst>
                                    <p:cond delay="0"/>
                                  </p:stCondLst>
                                  <p:childTnLst>
                                    <p:set>
                                      <p:cBhvr>
                                        <p:cTn id="43" dur="1" fill="hold">
                                          <p:stCondLst>
                                            <p:cond delay="0"/>
                                          </p:stCondLst>
                                        </p:cTn>
                                        <p:tgtEl>
                                          <p:spTgt spid="92"/>
                                        </p:tgtEl>
                                        <p:attrNameLst>
                                          <p:attrName>style.visibility</p:attrName>
                                        </p:attrNameLst>
                                      </p:cBhvr>
                                      <p:to>
                                        <p:strVal val="visible"/>
                                      </p:to>
                                    </p:set>
                                    <p:anim calcmode="lin" valueType="num">
                                      <p:cBhvr>
                                        <p:cTn id="44" dur="500" fill="hold"/>
                                        <p:tgtEl>
                                          <p:spTgt spid="92"/>
                                        </p:tgtEl>
                                        <p:attrNameLst>
                                          <p:attrName>ppt_w</p:attrName>
                                        </p:attrNameLst>
                                      </p:cBhvr>
                                      <p:tavLst>
                                        <p:tav tm="0">
                                          <p:val>
                                            <p:fltVal val="0"/>
                                          </p:val>
                                        </p:tav>
                                        <p:tav tm="100000">
                                          <p:val>
                                            <p:strVal val="#ppt_w"/>
                                          </p:val>
                                        </p:tav>
                                      </p:tavLst>
                                    </p:anim>
                                    <p:anim calcmode="lin" valueType="num">
                                      <p:cBhvr>
                                        <p:cTn id="45" dur="500" fill="hold"/>
                                        <p:tgtEl>
                                          <p:spTgt spid="92"/>
                                        </p:tgtEl>
                                        <p:attrNameLst>
                                          <p:attrName>ppt_h</p:attrName>
                                        </p:attrNameLst>
                                      </p:cBhvr>
                                      <p:tavLst>
                                        <p:tav tm="0">
                                          <p:val>
                                            <p:fltVal val="0"/>
                                          </p:val>
                                        </p:tav>
                                        <p:tav tm="100000">
                                          <p:val>
                                            <p:strVal val="#ppt_h"/>
                                          </p:val>
                                        </p:tav>
                                      </p:tavLst>
                                    </p:anim>
                                    <p:anim calcmode="lin" valueType="num">
                                      <p:cBhvr>
                                        <p:cTn id="46" dur="500" fill="hold"/>
                                        <p:tgtEl>
                                          <p:spTgt spid="92"/>
                                        </p:tgtEl>
                                        <p:attrNameLst>
                                          <p:attrName>style.rotation</p:attrName>
                                        </p:attrNameLst>
                                      </p:cBhvr>
                                      <p:tavLst>
                                        <p:tav tm="0">
                                          <p:val>
                                            <p:fltVal val="360"/>
                                          </p:val>
                                        </p:tav>
                                        <p:tav tm="100000">
                                          <p:val>
                                            <p:fltVal val="0"/>
                                          </p:val>
                                        </p:tav>
                                      </p:tavLst>
                                    </p:anim>
                                    <p:animEffect transition="in" filter="fade">
                                      <p:cBhvr>
                                        <p:cTn id="47" dur="500"/>
                                        <p:tgtEl>
                                          <p:spTgt spid="92"/>
                                        </p:tgtEl>
                                      </p:cBhvr>
                                    </p:animEffect>
                                  </p:childTnLst>
                                </p:cTn>
                              </p:par>
                              <p:par>
                                <p:cTn id="48" presetID="2" presetClass="entr" presetSubtype="2" fill="hold" grpId="0" nodeType="withEffect">
                                  <p:stCondLst>
                                    <p:cond delay="200"/>
                                  </p:stCondLst>
                                  <p:childTnLst>
                                    <p:set>
                                      <p:cBhvr>
                                        <p:cTn id="49" dur="1" fill="hold">
                                          <p:stCondLst>
                                            <p:cond delay="0"/>
                                          </p:stCondLst>
                                        </p:cTn>
                                        <p:tgtEl>
                                          <p:spTgt spid="98"/>
                                        </p:tgtEl>
                                        <p:attrNameLst>
                                          <p:attrName>style.visibility</p:attrName>
                                        </p:attrNameLst>
                                      </p:cBhvr>
                                      <p:to>
                                        <p:strVal val="visible"/>
                                      </p:to>
                                    </p:set>
                                    <p:anim calcmode="lin" valueType="num">
                                      <p:cBhvr additive="base">
                                        <p:cTn id="50" dur="500" fill="hold"/>
                                        <p:tgtEl>
                                          <p:spTgt spid="98"/>
                                        </p:tgtEl>
                                        <p:attrNameLst>
                                          <p:attrName>ppt_x</p:attrName>
                                        </p:attrNameLst>
                                      </p:cBhvr>
                                      <p:tavLst>
                                        <p:tav tm="0">
                                          <p:val>
                                            <p:strVal val="1+#ppt_w/2"/>
                                          </p:val>
                                        </p:tav>
                                        <p:tav tm="100000">
                                          <p:val>
                                            <p:strVal val="#ppt_x"/>
                                          </p:val>
                                        </p:tav>
                                      </p:tavLst>
                                    </p:anim>
                                    <p:anim calcmode="lin" valueType="num">
                                      <p:cBhvr additive="base">
                                        <p:cTn id="51" dur="500" fill="hold"/>
                                        <p:tgtEl>
                                          <p:spTgt spid="98"/>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2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1+#ppt_w/2"/>
                                          </p:val>
                                        </p:tav>
                                        <p:tav tm="100000">
                                          <p:val>
                                            <p:strVal val="#ppt_x"/>
                                          </p:val>
                                        </p:tav>
                                      </p:tavLst>
                                    </p:anim>
                                    <p:anim calcmode="lin" valueType="num">
                                      <p:cBhvr additive="base">
                                        <p:cTn id="55"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P spid="98"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0785" y="2304180"/>
            <a:ext cx="8940217" cy="1744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Isosceles Triangle 5"/>
          <p:cNvSpPr/>
          <p:nvPr/>
        </p:nvSpPr>
        <p:spPr>
          <a:xfrm rot="5400000">
            <a:off x="9308864" y="2195789"/>
            <a:ext cx="2801222" cy="196148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8304481" y="2819500"/>
            <a:ext cx="2404998" cy="714062"/>
            <a:chOff x="8305802" y="2818812"/>
            <a:chExt cx="2405575" cy="713936"/>
          </a:xfrm>
        </p:grpSpPr>
        <p:sp>
          <p:nvSpPr>
            <p:cNvPr id="11" name="Rectangle 10"/>
            <p:cNvSpPr/>
            <p:nvPr/>
          </p:nvSpPr>
          <p:spPr>
            <a:xfrm>
              <a:off x="8305802" y="2818812"/>
              <a:ext cx="2405575" cy="713936"/>
            </a:xfrm>
            <a:prstGeom prst="rect">
              <a:avLst/>
            </a:prstGeom>
            <a:solidFill>
              <a:srgbClr val="A7D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p:nvSpPr>
          <p:spPr>
            <a:xfrm>
              <a:off x="8907408" y="3038502"/>
              <a:ext cx="1351800" cy="332417"/>
            </a:xfrm>
            <a:prstGeom prst="rect">
              <a:avLst/>
            </a:prstGeom>
            <a:noFill/>
          </p:spPr>
          <p:txBody>
            <a:bodyPr wrap="none" rtlCol="0">
              <a:spAutoFit/>
            </a:bodyPr>
            <a:lstStyle/>
            <a:p>
              <a:pPr>
                <a:lnSpc>
                  <a:spcPct val="120000"/>
                </a:lnSpc>
              </a:pPr>
              <a:r>
                <a:rPr lang="zh-CN" altLang="en-US" sz="13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altLang="zh-CN" sz="13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a:spLocks noEditPoints="1"/>
            </p:cNvSpPr>
            <p:nvPr/>
          </p:nvSpPr>
          <p:spPr bwMode="auto">
            <a:xfrm>
              <a:off x="8513920" y="2995442"/>
              <a:ext cx="320594" cy="362576"/>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3"/>
          <p:cNvGrpSpPr/>
          <p:nvPr/>
        </p:nvGrpSpPr>
        <p:grpSpPr>
          <a:xfrm>
            <a:off x="858593" y="2819499"/>
            <a:ext cx="2404998" cy="714062"/>
            <a:chOff x="858128" y="2818811"/>
            <a:chExt cx="2405575" cy="713936"/>
          </a:xfrm>
        </p:grpSpPr>
        <p:sp>
          <p:nvSpPr>
            <p:cNvPr id="8" name="Rectangle 7"/>
            <p:cNvSpPr/>
            <p:nvPr/>
          </p:nvSpPr>
          <p:spPr>
            <a:xfrm>
              <a:off x="858128" y="2818811"/>
              <a:ext cx="2405575" cy="7139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15"/>
            <p:cNvSpPr txBox="1"/>
            <p:nvPr/>
          </p:nvSpPr>
          <p:spPr>
            <a:xfrm>
              <a:off x="1388148" y="3038502"/>
              <a:ext cx="1351800" cy="332417"/>
            </a:xfrm>
            <a:prstGeom prst="rect">
              <a:avLst/>
            </a:prstGeom>
            <a:noFill/>
          </p:spPr>
          <p:txBody>
            <a:bodyPr wrap="none" rtlCol="0">
              <a:spAutoFit/>
            </a:bodyPr>
            <a:lstStyle/>
            <a:p>
              <a:pPr>
                <a:lnSpc>
                  <a:spcPct val="120000"/>
                </a:lnSpc>
              </a:pPr>
              <a:r>
                <a:rPr lang="zh-CN" altLang="en-US" sz="13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3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20"/>
            <p:cNvSpPr>
              <a:spLocks noEditPoints="1"/>
            </p:cNvSpPr>
            <p:nvPr/>
          </p:nvSpPr>
          <p:spPr bwMode="auto">
            <a:xfrm>
              <a:off x="1076472" y="2957279"/>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12"/>
          <p:cNvGrpSpPr/>
          <p:nvPr/>
        </p:nvGrpSpPr>
        <p:grpSpPr>
          <a:xfrm>
            <a:off x="3340557" y="2819500"/>
            <a:ext cx="2404998" cy="714062"/>
            <a:chOff x="3340686" y="2818812"/>
            <a:chExt cx="2405575" cy="713936"/>
          </a:xfrm>
        </p:grpSpPr>
        <p:sp>
          <p:nvSpPr>
            <p:cNvPr id="9" name="Rectangle 8"/>
            <p:cNvSpPr/>
            <p:nvPr/>
          </p:nvSpPr>
          <p:spPr>
            <a:xfrm>
              <a:off x="3340686" y="2818812"/>
              <a:ext cx="2405575" cy="713936"/>
            </a:xfrm>
            <a:prstGeom prst="rect">
              <a:avLst/>
            </a:prstGeom>
            <a:solidFill>
              <a:srgbClr val="A7D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16"/>
            <p:cNvSpPr txBox="1"/>
            <p:nvPr/>
          </p:nvSpPr>
          <p:spPr>
            <a:xfrm>
              <a:off x="4026980" y="3066168"/>
              <a:ext cx="1351800" cy="332417"/>
            </a:xfrm>
            <a:prstGeom prst="rect">
              <a:avLst/>
            </a:prstGeom>
            <a:noFill/>
          </p:spPr>
          <p:txBody>
            <a:bodyPr wrap="none" rtlCol="0">
              <a:spAutoFit/>
            </a:bodyPr>
            <a:lstStyle/>
            <a:p>
              <a:pPr>
                <a:lnSpc>
                  <a:spcPct val="120000"/>
                </a:lnSpc>
              </a:pPr>
              <a:r>
                <a:rPr lang="zh-CN" altLang="en-US" sz="13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3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a:spLocks noEditPoints="1"/>
            </p:cNvSpPr>
            <p:nvPr/>
          </p:nvSpPr>
          <p:spPr bwMode="auto">
            <a:xfrm>
              <a:off x="3514700" y="3021208"/>
              <a:ext cx="478982" cy="309144"/>
            </a:xfrm>
            <a:custGeom>
              <a:avLst/>
              <a:gdLst>
                <a:gd name="T0" fmla="*/ 72 w 116"/>
                <a:gd name="T1" fmla="*/ 27 h 75"/>
                <a:gd name="T2" fmla="*/ 69 w 116"/>
                <a:gd name="T3" fmla="*/ 19 h 75"/>
                <a:gd name="T4" fmla="*/ 65 w 116"/>
                <a:gd name="T5" fmla="*/ 19 h 75"/>
                <a:gd name="T6" fmla="*/ 46 w 116"/>
                <a:gd name="T7" fmla="*/ 18 h 75"/>
                <a:gd name="T8" fmla="*/ 46 w 116"/>
                <a:gd name="T9" fmla="*/ 29 h 75"/>
                <a:gd name="T10" fmla="*/ 79 w 116"/>
                <a:gd name="T11" fmla="*/ 9 h 75"/>
                <a:gd name="T12" fmla="*/ 72 w 116"/>
                <a:gd name="T13" fmla="*/ 29 h 75"/>
                <a:gd name="T14" fmla="*/ 8 w 116"/>
                <a:gd name="T15" fmla="*/ 23 h 75"/>
                <a:gd name="T16" fmla="*/ 29 w 116"/>
                <a:gd name="T17" fmla="*/ 35 h 75"/>
                <a:gd name="T18" fmla="*/ 18 w 116"/>
                <a:gd name="T19" fmla="*/ 46 h 75"/>
                <a:gd name="T20" fmla="*/ 11 w 116"/>
                <a:gd name="T21" fmla="*/ 42 h 75"/>
                <a:gd name="T22" fmla="*/ 25 w 116"/>
                <a:gd name="T23" fmla="*/ 46 h 75"/>
                <a:gd name="T24" fmla="*/ 4 w 116"/>
                <a:gd name="T25" fmla="*/ 48 h 75"/>
                <a:gd name="T26" fmla="*/ 3 w 116"/>
                <a:gd name="T27" fmla="*/ 48 h 75"/>
                <a:gd name="T28" fmla="*/ 0 w 116"/>
                <a:gd name="T29" fmla="*/ 61 h 75"/>
                <a:gd name="T30" fmla="*/ 2 w 116"/>
                <a:gd name="T31" fmla="*/ 62 h 75"/>
                <a:gd name="T32" fmla="*/ 26 w 116"/>
                <a:gd name="T33" fmla="*/ 73 h 75"/>
                <a:gd name="T34" fmla="*/ 28 w 116"/>
                <a:gd name="T35" fmla="*/ 75 h 75"/>
                <a:gd name="T36" fmla="*/ 92 w 116"/>
                <a:gd name="T37" fmla="*/ 75 h 75"/>
                <a:gd name="T38" fmla="*/ 93 w 116"/>
                <a:gd name="T39" fmla="*/ 62 h 75"/>
                <a:gd name="T40" fmla="*/ 116 w 116"/>
                <a:gd name="T41" fmla="*/ 62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7 h 75"/>
                <a:gd name="T62" fmla="*/ 56 w 116"/>
                <a:gd name="T63" fmla="*/ 47 h 75"/>
                <a:gd name="T64" fmla="*/ 57 w 116"/>
                <a:gd name="T65" fmla="*/ 54 h 75"/>
                <a:gd name="T66" fmla="*/ 49 w 116"/>
                <a:gd name="T67" fmla="*/ 50 h 75"/>
                <a:gd name="T68" fmla="*/ 47 w 116"/>
                <a:gd name="T69" fmla="*/ 45 h 75"/>
                <a:gd name="T70" fmla="*/ 33 w 116"/>
                <a:gd name="T71" fmla="*/ 48 h 75"/>
                <a:gd name="T72" fmla="*/ 87 w 116"/>
                <a:gd name="T73" fmla="*/ 36 h 75"/>
                <a:gd name="T74" fmla="*/ 109 w 116"/>
                <a:gd name="T75" fmla="*/ 21 h 75"/>
                <a:gd name="T76" fmla="*/ 106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7"/>
                    <a:pt x="72" y="27"/>
                  </a:cubicBezTo>
                  <a:cubicBezTo>
                    <a:pt x="72" y="19"/>
                    <a:pt x="72" y="19"/>
                    <a:pt x="72" y="19"/>
                  </a:cubicBezTo>
                  <a:cubicBezTo>
                    <a:pt x="71" y="19"/>
                    <a:pt x="70" y="19"/>
                    <a:pt x="69" y="19"/>
                  </a:cubicBezTo>
                  <a:cubicBezTo>
                    <a:pt x="68" y="14"/>
                    <a:pt x="68" y="14"/>
                    <a:pt x="68" y="14"/>
                  </a:cubicBezTo>
                  <a:cubicBezTo>
                    <a:pt x="65" y="19"/>
                    <a:pt x="65" y="19"/>
                    <a:pt x="65" y="19"/>
                  </a:cubicBezTo>
                  <a:cubicBezTo>
                    <a:pt x="60" y="21"/>
                    <a:pt x="56" y="22"/>
                    <a:pt x="47" y="18"/>
                  </a:cubicBezTo>
                  <a:cubicBezTo>
                    <a:pt x="46" y="18"/>
                    <a:pt x="46" y="18"/>
                    <a:pt x="46" y="18"/>
                  </a:cubicBezTo>
                  <a:cubicBezTo>
                    <a:pt x="46" y="27"/>
                    <a:pt x="46" y="27"/>
                    <a:pt x="46" y="27"/>
                  </a:cubicBezTo>
                  <a:cubicBezTo>
                    <a:pt x="46" y="27"/>
                    <a:pt x="46" y="28"/>
                    <a:pt x="46" y="29"/>
                  </a:cubicBezTo>
                  <a:cubicBezTo>
                    <a:pt x="38" y="23"/>
                    <a:pt x="41" y="20"/>
                    <a:pt x="39" y="9"/>
                  </a:cubicBezTo>
                  <a:cubicBezTo>
                    <a:pt x="45" y="0"/>
                    <a:pt x="75" y="0"/>
                    <a:pt x="79" y="9"/>
                  </a:cubicBezTo>
                  <a:cubicBezTo>
                    <a:pt x="78" y="17"/>
                    <a:pt x="79" y="24"/>
                    <a:pt x="73" y="29"/>
                  </a:cubicBezTo>
                  <a:cubicBezTo>
                    <a:pt x="72" y="29"/>
                    <a:pt x="72" y="29"/>
                    <a:pt x="72" y="29"/>
                  </a:cubicBezTo>
                  <a:close/>
                  <a:moveTo>
                    <a:pt x="8" y="36"/>
                  </a:moveTo>
                  <a:cubicBezTo>
                    <a:pt x="7" y="30"/>
                    <a:pt x="7" y="27"/>
                    <a:pt x="8" y="23"/>
                  </a:cubicBezTo>
                  <a:cubicBezTo>
                    <a:pt x="18" y="25"/>
                    <a:pt x="20" y="16"/>
                    <a:pt x="29" y="23"/>
                  </a:cubicBezTo>
                  <a:cubicBezTo>
                    <a:pt x="30" y="27"/>
                    <a:pt x="30" y="32"/>
                    <a:pt x="29" y="35"/>
                  </a:cubicBezTo>
                  <a:cubicBezTo>
                    <a:pt x="29" y="38"/>
                    <a:pt x="28" y="40"/>
                    <a:pt x="26" y="42"/>
                  </a:cubicBezTo>
                  <a:cubicBezTo>
                    <a:pt x="24" y="44"/>
                    <a:pt x="21" y="46"/>
                    <a:pt x="18" y="46"/>
                  </a:cubicBezTo>
                  <a:cubicBezTo>
                    <a:pt x="18" y="46"/>
                    <a:pt x="18" y="46"/>
                    <a:pt x="18" y="46"/>
                  </a:cubicBezTo>
                  <a:cubicBezTo>
                    <a:pt x="15" y="46"/>
                    <a:pt x="13" y="44"/>
                    <a:pt x="11" y="42"/>
                  </a:cubicBezTo>
                  <a:cubicBezTo>
                    <a:pt x="9" y="40"/>
                    <a:pt x="8" y="38"/>
                    <a:pt x="8" y="36"/>
                  </a:cubicBezTo>
                  <a:close/>
                  <a:moveTo>
                    <a:pt x="25" y="46"/>
                  </a:moveTo>
                  <a:cubicBezTo>
                    <a:pt x="22" y="52"/>
                    <a:pt x="14" y="52"/>
                    <a:pt x="12" y="46"/>
                  </a:cubicBezTo>
                  <a:cubicBezTo>
                    <a:pt x="4" y="48"/>
                    <a:pt x="4" y="48"/>
                    <a:pt x="4" y="48"/>
                  </a:cubicBezTo>
                  <a:cubicBezTo>
                    <a:pt x="4" y="48"/>
                    <a:pt x="4" y="48"/>
                    <a:pt x="4" y="48"/>
                  </a:cubicBezTo>
                  <a:cubicBezTo>
                    <a:pt x="3" y="48"/>
                    <a:pt x="3" y="48"/>
                    <a:pt x="3" y="48"/>
                  </a:cubicBezTo>
                  <a:cubicBezTo>
                    <a:pt x="2" y="50"/>
                    <a:pt x="1" y="51"/>
                    <a:pt x="0" y="54"/>
                  </a:cubicBezTo>
                  <a:cubicBezTo>
                    <a:pt x="0" y="56"/>
                    <a:pt x="0" y="58"/>
                    <a:pt x="0" y="61"/>
                  </a:cubicBezTo>
                  <a:cubicBezTo>
                    <a:pt x="1" y="62"/>
                    <a:pt x="1" y="62"/>
                    <a:pt x="1" y="62"/>
                  </a:cubicBezTo>
                  <a:cubicBezTo>
                    <a:pt x="2" y="62"/>
                    <a:pt x="2" y="62"/>
                    <a:pt x="2" y="62"/>
                  </a:cubicBezTo>
                  <a:cubicBezTo>
                    <a:pt x="26" y="62"/>
                    <a:pt x="26" y="62"/>
                    <a:pt x="26" y="62"/>
                  </a:cubicBezTo>
                  <a:cubicBezTo>
                    <a:pt x="25" y="65"/>
                    <a:pt x="26" y="69"/>
                    <a:pt x="26" y="73"/>
                  </a:cubicBezTo>
                  <a:cubicBezTo>
                    <a:pt x="27" y="75"/>
                    <a:pt x="27" y="75"/>
                    <a:pt x="27" y="75"/>
                  </a:cubicBezTo>
                  <a:cubicBezTo>
                    <a:pt x="28" y="75"/>
                    <a:pt x="28" y="75"/>
                    <a:pt x="28" y="75"/>
                  </a:cubicBezTo>
                  <a:cubicBezTo>
                    <a:pt x="90" y="75"/>
                    <a:pt x="90" y="75"/>
                    <a:pt x="90" y="75"/>
                  </a:cubicBezTo>
                  <a:cubicBezTo>
                    <a:pt x="92" y="75"/>
                    <a:pt x="92" y="75"/>
                    <a:pt x="92" y="75"/>
                  </a:cubicBezTo>
                  <a:cubicBezTo>
                    <a:pt x="92" y="73"/>
                    <a:pt x="92" y="73"/>
                    <a:pt x="92" y="73"/>
                  </a:cubicBezTo>
                  <a:cubicBezTo>
                    <a:pt x="93" y="69"/>
                    <a:pt x="93" y="66"/>
                    <a:pt x="93" y="62"/>
                  </a:cubicBezTo>
                  <a:cubicBezTo>
                    <a:pt x="115" y="62"/>
                    <a:pt x="115" y="62"/>
                    <a:pt x="115" y="62"/>
                  </a:cubicBezTo>
                  <a:cubicBezTo>
                    <a:pt x="116" y="62"/>
                    <a:pt x="116" y="62"/>
                    <a:pt x="116" y="62"/>
                  </a:cubicBezTo>
                  <a:cubicBezTo>
                    <a:pt x="116" y="61"/>
                    <a:pt x="116" y="61"/>
                    <a:pt x="116" y="61"/>
                  </a:cubicBezTo>
                  <a:cubicBezTo>
                    <a:pt x="116" y="59"/>
                    <a:pt x="116" y="57"/>
                    <a:pt x="116" y="55"/>
                  </a:cubicBezTo>
                  <a:cubicBezTo>
                    <a:pt x="116" y="52"/>
                    <a:pt x="115" y="50"/>
                    <a:pt x="114"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3" y="47"/>
                    <a:pt x="93" y="47"/>
                    <a:pt x="93"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2" y="54"/>
                    <a:pt x="62" y="54"/>
                    <a:pt x="62" y="54"/>
                  </a:cubicBezTo>
                  <a:cubicBezTo>
                    <a:pt x="64" y="52"/>
                    <a:pt x="64" y="52"/>
                    <a:pt x="64" y="52"/>
                  </a:cubicBezTo>
                  <a:cubicBezTo>
                    <a:pt x="63" y="47"/>
                    <a:pt x="63" y="47"/>
                    <a:pt x="63" y="47"/>
                  </a:cubicBezTo>
                  <a:cubicBezTo>
                    <a:pt x="60" y="47"/>
                    <a:pt x="60" y="47"/>
                    <a:pt x="60" y="47"/>
                  </a:cubicBezTo>
                  <a:cubicBezTo>
                    <a:pt x="59" y="47"/>
                    <a:pt x="59" y="47"/>
                    <a:pt x="59" y="47"/>
                  </a:cubicBezTo>
                  <a:cubicBezTo>
                    <a:pt x="56" y="47"/>
                    <a:pt x="56" y="47"/>
                    <a:pt x="56" y="47"/>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7" y="45"/>
                    <a:pt x="47" y="45"/>
                    <a:pt x="47" y="45"/>
                  </a:cubicBezTo>
                  <a:cubicBezTo>
                    <a:pt x="33" y="48"/>
                    <a:pt x="33" y="48"/>
                    <a:pt x="33" y="48"/>
                  </a:cubicBezTo>
                  <a:cubicBezTo>
                    <a:pt x="33" y="48"/>
                    <a:pt x="33" y="48"/>
                    <a:pt x="33" y="48"/>
                  </a:cubicBezTo>
                  <a:cubicBezTo>
                    <a:pt x="25" y="46"/>
                    <a:pt x="25" y="46"/>
                    <a:pt x="25" y="46"/>
                  </a:cubicBezTo>
                  <a:close/>
                  <a:moveTo>
                    <a:pt x="87" y="36"/>
                  </a:moveTo>
                  <a:cubicBezTo>
                    <a:pt x="87" y="30"/>
                    <a:pt x="86" y="25"/>
                    <a:pt x="87" y="21"/>
                  </a:cubicBezTo>
                  <a:cubicBezTo>
                    <a:pt x="91" y="18"/>
                    <a:pt x="106" y="18"/>
                    <a:pt x="109" y="21"/>
                  </a:cubicBezTo>
                  <a:cubicBezTo>
                    <a:pt x="109" y="26"/>
                    <a:pt x="109" y="32"/>
                    <a:pt x="109" y="35"/>
                  </a:cubicBezTo>
                  <a:cubicBezTo>
                    <a:pt x="108" y="38"/>
                    <a:pt x="107" y="40"/>
                    <a:pt x="106" y="42"/>
                  </a:cubicBezTo>
                  <a:cubicBezTo>
                    <a:pt x="104" y="44"/>
                    <a:pt x="101" y="46"/>
                    <a:pt x="98" y="46"/>
                  </a:cubicBezTo>
                  <a:cubicBezTo>
                    <a:pt x="98" y="46"/>
                    <a:pt x="98" y="46"/>
                    <a:pt x="98" y="46"/>
                  </a:cubicBezTo>
                  <a:cubicBezTo>
                    <a:pt x="95" y="46"/>
                    <a:pt x="92" y="44"/>
                    <a:pt x="90" y="42"/>
                  </a:cubicBezTo>
                  <a:cubicBezTo>
                    <a:pt x="89" y="40"/>
                    <a:pt x="88" y="38"/>
                    <a:pt x="87" y="36"/>
                  </a:cubicBezTo>
                  <a:close/>
                </a:path>
              </a:pathLst>
            </a:custGeom>
            <a:solidFill>
              <a:schemeClr val="bg1"/>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11"/>
          <p:cNvGrpSpPr/>
          <p:nvPr/>
        </p:nvGrpSpPr>
        <p:grpSpPr>
          <a:xfrm>
            <a:off x="5822518" y="2819500"/>
            <a:ext cx="2404998" cy="714062"/>
            <a:chOff x="5823244" y="2818812"/>
            <a:chExt cx="2405575" cy="713936"/>
          </a:xfrm>
        </p:grpSpPr>
        <p:sp>
          <p:nvSpPr>
            <p:cNvPr id="10" name="Rectangle 9"/>
            <p:cNvSpPr/>
            <p:nvPr/>
          </p:nvSpPr>
          <p:spPr>
            <a:xfrm>
              <a:off x="5823244" y="2818812"/>
              <a:ext cx="2405575" cy="7139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7"/>
            <p:cNvSpPr txBox="1"/>
            <p:nvPr/>
          </p:nvSpPr>
          <p:spPr>
            <a:xfrm>
              <a:off x="6337979" y="3058814"/>
              <a:ext cx="1351800" cy="332417"/>
            </a:xfrm>
            <a:prstGeom prst="rect">
              <a:avLst/>
            </a:prstGeom>
            <a:noFill/>
          </p:spPr>
          <p:txBody>
            <a:bodyPr wrap="none" rtlCol="0">
              <a:spAutoFit/>
            </a:bodyPr>
            <a:lstStyle/>
            <a:p>
              <a:pPr>
                <a:lnSpc>
                  <a:spcPct val="120000"/>
                </a:lnSpc>
              </a:pPr>
              <a:r>
                <a:rPr lang="zh-CN" altLang="en-US" sz="13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altLang="zh-CN" sz="13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22"/>
            <p:cNvSpPr>
              <a:spLocks noEditPoints="1"/>
            </p:cNvSpPr>
            <p:nvPr/>
          </p:nvSpPr>
          <p:spPr bwMode="auto">
            <a:xfrm>
              <a:off x="5973742" y="2983041"/>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4" name="Rectangle 23"/>
          <p:cNvSpPr/>
          <p:nvPr/>
        </p:nvSpPr>
        <p:spPr>
          <a:xfrm>
            <a:off x="1149347" y="5040079"/>
            <a:ext cx="1800693" cy="788117"/>
          </a:xfrm>
          <a:prstGeom prst="rect">
            <a:avLst/>
          </a:prstGeom>
        </p:spPr>
        <p:txBody>
          <a:bodyPr wrap="square" lIns="86694" tIns="43347" rIns="86694" bIns="43347">
            <a:spAutoFit/>
          </a:bodyPr>
          <a:lstStyle/>
          <a:p>
            <a:pPr algn="just">
              <a:lnSpc>
                <a:spcPts val="1895"/>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 name="Rectangle 24"/>
          <p:cNvSpPr/>
          <p:nvPr/>
        </p:nvSpPr>
        <p:spPr>
          <a:xfrm>
            <a:off x="3631309" y="5040080"/>
            <a:ext cx="1800693" cy="788117"/>
          </a:xfrm>
          <a:prstGeom prst="rect">
            <a:avLst/>
          </a:prstGeom>
        </p:spPr>
        <p:txBody>
          <a:bodyPr wrap="square" lIns="86694" tIns="43347" rIns="86694" bIns="43347">
            <a:spAutoFit/>
          </a:bodyPr>
          <a:lstStyle/>
          <a:p>
            <a:pPr algn="just">
              <a:lnSpc>
                <a:spcPts val="1895"/>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Rectangle 25"/>
          <p:cNvSpPr/>
          <p:nvPr/>
        </p:nvSpPr>
        <p:spPr>
          <a:xfrm>
            <a:off x="6113270" y="5040080"/>
            <a:ext cx="1800693" cy="788117"/>
          </a:xfrm>
          <a:prstGeom prst="rect">
            <a:avLst/>
          </a:prstGeom>
        </p:spPr>
        <p:txBody>
          <a:bodyPr wrap="square" lIns="86694" tIns="43347" rIns="86694" bIns="43347">
            <a:spAutoFit/>
          </a:bodyPr>
          <a:lstStyle/>
          <a:p>
            <a:pPr algn="just">
              <a:lnSpc>
                <a:spcPts val="1895"/>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Rectangle 26"/>
          <p:cNvSpPr/>
          <p:nvPr/>
        </p:nvSpPr>
        <p:spPr>
          <a:xfrm>
            <a:off x="8595232" y="5040080"/>
            <a:ext cx="1800693" cy="788117"/>
          </a:xfrm>
          <a:prstGeom prst="rect">
            <a:avLst/>
          </a:prstGeom>
        </p:spPr>
        <p:txBody>
          <a:bodyPr wrap="square" lIns="86694" tIns="43347" rIns="86694" bIns="43347">
            <a:spAutoFit/>
          </a:bodyPr>
          <a:lstStyle/>
          <a:p>
            <a:pPr algn="just">
              <a:lnSpc>
                <a:spcPts val="1895"/>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1251457" y="4524757"/>
            <a:ext cx="1560076" cy="391342"/>
          </a:xfrm>
          <a:prstGeom prst="rect">
            <a:avLst/>
          </a:prstGeom>
          <a:noFill/>
        </p:spPr>
        <p:txBody>
          <a:bodyPr wrap="none" lIns="86694" tIns="43347" rIns="86694" bIns="43347" rtlCol="0">
            <a:spAutoFit/>
          </a:bodyPr>
          <a:lstStyle/>
          <a:p>
            <a:pPr>
              <a:lnSpc>
                <a:spcPct val="120000"/>
              </a:lnSpc>
            </a:pPr>
            <a:r>
              <a:rPr lang="zh-CN" altLang="en-US" b="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替换文字内容</a:t>
            </a:r>
            <a:endParaRPr lang="en-GB" b="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a:off x="3733420" y="4524757"/>
            <a:ext cx="1560076" cy="391342"/>
          </a:xfrm>
          <a:prstGeom prst="rect">
            <a:avLst/>
          </a:prstGeom>
          <a:noFill/>
        </p:spPr>
        <p:txBody>
          <a:bodyPr wrap="none" lIns="86694" tIns="43347" rIns="86694" bIns="43347" rtlCol="0">
            <a:spAutoFit/>
          </a:bodyPr>
          <a:lstStyle/>
          <a:p>
            <a:pPr>
              <a:lnSpc>
                <a:spcPct val="120000"/>
              </a:lnSpc>
            </a:pPr>
            <a:r>
              <a:rPr lang="zh-CN" altLang="en-US" b="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替换文字内容</a:t>
            </a:r>
            <a:endParaRPr lang="en-GB" b="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6215381" y="4524757"/>
            <a:ext cx="1560076" cy="391342"/>
          </a:xfrm>
          <a:prstGeom prst="rect">
            <a:avLst/>
          </a:prstGeom>
          <a:noFill/>
        </p:spPr>
        <p:txBody>
          <a:bodyPr wrap="none" lIns="86694" tIns="43347" rIns="86694" bIns="43347" rtlCol="0">
            <a:spAutoFit/>
          </a:bodyPr>
          <a:lstStyle/>
          <a:p>
            <a:pPr>
              <a:lnSpc>
                <a:spcPct val="120000"/>
              </a:lnSpc>
            </a:pPr>
            <a:r>
              <a:rPr lang="zh-CN" altLang="en-US" b="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替换文字内容</a:t>
            </a:r>
            <a:endParaRPr lang="en-GB" b="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30"/>
          <p:cNvSpPr txBox="1"/>
          <p:nvPr/>
        </p:nvSpPr>
        <p:spPr>
          <a:xfrm>
            <a:off x="8697343" y="4524757"/>
            <a:ext cx="1560076" cy="391342"/>
          </a:xfrm>
          <a:prstGeom prst="rect">
            <a:avLst/>
          </a:prstGeom>
          <a:noFill/>
        </p:spPr>
        <p:txBody>
          <a:bodyPr wrap="none" lIns="86694" tIns="43347" rIns="86694" bIns="43347" rtlCol="0">
            <a:spAutoFit/>
          </a:bodyPr>
          <a:lstStyle/>
          <a:p>
            <a:pPr>
              <a:lnSpc>
                <a:spcPct val="120000"/>
              </a:lnSpc>
            </a:pPr>
            <a:r>
              <a:rPr lang="zh-CN" altLang="en-US" b="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替换文字内容</a:t>
            </a:r>
            <a:endParaRPr lang="en-GB" b="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2" name="直接连接符 3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488334" y="133048"/>
            <a:ext cx="287957" cy="287973"/>
            <a:chOff x="624979" y="908720"/>
            <a:chExt cx="288032" cy="288032"/>
          </a:xfrm>
        </p:grpSpPr>
        <p:cxnSp>
          <p:nvCxnSpPr>
            <p:cNvPr id="34" name="直接连接符 3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8" presetClass="entr" presetSubtype="1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par>
                          <p:cTn id="18" fill="hold">
                            <p:stCondLst>
                              <p:cond delay="1500"/>
                            </p:stCondLst>
                            <p:childTnLst>
                              <p:par>
                                <p:cTn id="19" presetID="18" presetClass="entr" presetSubtype="12"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trips(downLeft)">
                                      <p:cBhvr>
                                        <p:cTn id="21" dur="500"/>
                                        <p:tgtEl>
                                          <p:spTgt spid="12"/>
                                        </p:tgtEl>
                                      </p:cBhvr>
                                    </p:animEffect>
                                  </p:childTnLst>
                                </p:cTn>
                              </p:par>
                            </p:childTnLst>
                          </p:cTn>
                        </p:par>
                        <p:par>
                          <p:cTn id="22" fill="hold">
                            <p:stCondLst>
                              <p:cond delay="2000"/>
                            </p:stCondLst>
                            <p:childTnLst>
                              <p:par>
                                <p:cTn id="23" presetID="18" presetClass="entr" presetSubtype="12"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strips(downLeft)">
                                      <p:cBhvr>
                                        <p:cTn id="25" dur="500"/>
                                        <p:tgtEl>
                                          <p:spTgt spid="13"/>
                                        </p:tgtEl>
                                      </p:cBhvr>
                                    </p:animEffect>
                                  </p:childTnLst>
                                </p:cTn>
                              </p:par>
                            </p:childTnLst>
                          </p:cTn>
                        </p:par>
                        <p:par>
                          <p:cTn id="26" fill="hold">
                            <p:stCondLst>
                              <p:cond delay="2500"/>
                            </p:stCondLst>
                            <p:childTnLst>
                              <p:par>
                                <p:cTn id="27" presetID="18" presetClass="entr" presetSubtype="12"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trips(downLeft)">
                                      <p:cBhvr>
                                        <p:cTn id="29" dur="500"/>
                                        <p:tgtEl>
                                          <p:spTgt spid="14"/>
                                        </p:tgtEl>
                                      </p:cBhvr>
                                    </p:animEffect>
                                  </p:childTnLst>
                                </p:cTn>
                              </p:par>
                            </p:childTnLst>
                          </p:cTn>
                        </p:par>
                        <p:par>
                          <p:cTn id="30" fill="hold">
                            <p:stCondLst>
                              <p:cond delay="3000"/>
                            </p:stCondLst>
                            <p:childTnLst>
                              <p:par>
                                <p:cTn id="31" presetID="12" presetClass="entr" presetSubtype="4"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p:tgtEl>
                                          <p:spTgt spid="28"/>
                                        </p:tgtEl>
                                        <p:attrNameLst>
                                          <p:attrName>ppt_y</p:attrName>
                                        </p:attrNameLst>
                                      </p:cBhvr>
                                      <p:tavLst>
                                        <p:tav tm="0">
                                          <p:val>
                                            <p:strVal val="#ppt_y+#ppt_h*1.125000"/>
                                          </p:val>
                                        </p:tav>
                                        <p:tav tm="100000">
                                          <p:val>
                                            <p:strVal val="#ppt_y"/>
                                          </p:val>
                                        </p:tav>
                                      </p:tavLst>
                                    </p:anim>
                                    <p:animEffect transition="in" filter="wipe(up)">
                                      <p:cBhvr>
                                        <p:cTn id="34" dur="500"/>
                                        <p:tgtEl>
                                          <p:spTgt spid="28"/>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p:tgtEl>
                                          <p:spTgt spid="24"/>
                                        </p:tgtEl>
                                        <p:attrNameLst>
                                          <p:attrName>ppt_y</p:attrName>
                                        </p:attrNameLst>
                                      </p:cBhvr>
                                      <p:tavLst>
                                        <p:tav tm="0">
                                          <p:val>
                                            <p:strVal val="#ppt_y-#ppt_h*1.125000"/>
                                          </p:val>
                                        </p:tav>
                                        <p:tav tm="100000">
                                          <p:val>
                                            <p:strVal val="#ppt_y"/>
                                          </p:val>
                                        </p:tav>
                                      </p:tavLst>
                                    </p:anim>
                                    <p:animEffect transition="in" filter="wipe(down)">
                                      <p:cBhvr>
                                        <p:cTn id="38" dur="500"/>
                                        <p:tgtEl>
                                          <p:spTgt spid="24"/>
                                        </p:tgtEl>
                                      </p:cBhvr>
                                    </p:animEffect>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ppt_y</p:attrName>
                                        </p:attrNameLst>
                                      </p:cBhvr>
                                      <p:tavLst>
                                        <p:tav tm="0">
                                          <p:val>
                                            <p:strVal val="#ppt_y+#ppt_h*1.125000"/>
                                          </p:val>
                                        </p:tav>
                                        <p:tav tm="100000">
                                          <p:val>
                                            <p:strVal val="#ppt_y"/>
                                          </p:val>
                                        </p:tav>
                                      </p:tavLst>
                                    </p:anim>
                                    <p:animEffect transition="in" filter="wipe(up)">
                                      <p:cBhvr>
                                        <p:cTn id="43" dur="500"/>
                                        <p:tgtEl>
                                          <p:spTgt spid="29"/>
                                        </p:tgtEl>
                                      </p:cBhvr>
                                    </p:animEffect>
                                  </p:childTnLst>
                                </p:cTn>
                              </p:par>
                              <p:par>
                                <p:cTn id="44" presetID="12" presetClass="entr" presetSubtype="1"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p:tgtEl>
                                          <p:spTgt spid="25"/>
                                        </p:tgtEl>
                                        <p:attrNameLst>
                                          <p:attrName>ppt_y</p:attrName>
                                        </p:attrNameLst>
                                      </p:cBhvr>
                                      <p:tavLst>
                                        <p:tav tm="0">
                                          <p:val>
                                            <p:strVal val="#ppt_y-#ppt_h*1.125000"/>
                                          </p:val>
                                        </p:tav>
                                        <p:tav tm="100000">
                                          <p:val>
                                            <p:strVal val="#ppt_y"/>
                                          </p:val>
                                        </p:tav>
                                      </p:tavLst>
                                    </p:anim>
                                    <p:animEffect transition="in" filter="wipe(down)">
                                      <p:cBhvr>
                                        <p:cTn id="47" dur="500"/>
                                        <p:tgtEl>
                                          <p:spTgt spid="25"/>
                                        </p:tgtEl>
                                      </p:cBhvr>
                                    </p:animEffect>
                                  </p:childTnLst>
                                </p:cTn>
                              </p:par>
                            </p:childTnLst>
                          </p:cTn>
                        </p:par>
                        <p:par>
                          <p:cTn id="48" fill="hold">
                            <p:stCondLst>
                              <p:cond delay="4000"/>
                            </p:stCondLst>
                            <p:childTnLst>
                              <p:par>
                                <p:cTn id="49" presetID="12" presetClass="entr" presetSubtype="4"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p:tgtEl>
                                          <p:spTgt spid="30"/>
                                        </p:tgtEl>
                                        <p:attrNameLst>
                                          <p:attrName>ppt_y</p:attrName>
                                        </p:attrNameLst>
                                      </p:cBhvr>
                                      <p:tavLst>
                                        <p:tav tm="0">
                                          <p:val>
                                            <p:strVal val="#ppt_y+#ppt_h*1.125000"/>
                                          </p:val>
                                        </p:tav>
                                        <p:tav tm="100000">
                                          <p:val>
                                            <p:strVal val="#ppt_y"/>
                                          </p:val>
                                        </p:tav>
                                      </p:tavLst>
                                    </p:anim>
                                    <p:animEffect transition="in" filter="wipe(up)">
                                      <p:cBhvr>
                                        <p:cTn id="52" dur="500"/>
                                        <p:tgtEl>
                                          <p:spTgt spid="30"/>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p:tgtEl>
                                          <p:spTgt spid="26"/>
                                        </p:tgtEl>
                                        <p:attrNameLst>
                                          <p:attrName>ppt_y</p:attrName>
                                        </p:attrNameLst>
                                      </p:cBhvr>
                                      <p:tavLst>
                                        <p:tav tm="0">
                                          <p:val>
                                            <p:strVal val="#ppt_y-#ppt_h*1.125000"/>
                                          </p:val>
                                        </p:tav>
                                        <p:tav tm="100000">
                                          <p:val>
                                            <p:strVal val="#ppt_y"/>
                                          </p:val>
                                        </p:tav>
                                      </p:tavLst>
                                    </p:anim>
                                    <p:animEffect transition="in" filter="wipe(down)">
                                      <p:cBhvr>
                                        <p:cTn id="56" dur="500"/>
                                        <p:tgtEl>
                                          <p:spTgt spid="26"/>
                                        </p:tgtEl>
                                      </p:cBhvr>
                                    </p:animEffect>
                                  </p:childTnLst>
                                </p:cTn>
                              </p:par>
                            </p:childTnLst>
                          </p:cTn>
                        </p:par>
                        <p:par>
                          <p:cTn id="57" fill="hold">
                            <p:stCondLst>
                              <p:cond delay="4500"/>
                            </p:stCondLst>
                            <p:childTnLst>
                              <p:par>
                                <p:cTn id="58" presetID="1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par>
                                <p:cTn id="62" presetID="12" presetClass="entr" presetSubtype="1"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p:tgtEl>
                                          <p:spTgt spid="27"/>
                                        </p:tgtEl>
                                        <p:attrNameLst>
                                          <p:attrName>ppt_y</p:attrName>
                                        </p:attrNameLst>
                                      </p:cBhvr>
                                      <p:tavLst>
                                        <p:tav tm="0">
                                          <p:val>
                                            <p:strVal val="#ppt_y-#ppt_h*1.125000"/>
                                          </p:val>
                                        </p:tav>
                                        <p:tav tm="100000">
                                          <p:val>
                                            <p:strVal val="#ppt_y"/>
                                          </p:val>
                                        </p:tav>
                                      </p:tavLst>
                                    </p:anim>
                                    <p:animEffect transition="in" filter="wipe(down)">
                                      <p:cBhvr>
                                        <p:cTn id="6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4" grpId="0"/>
      <p:bldP spid="25" grpId="0"/>
      <p:bldP spid="26" grpId="0"/>
      <p:bldP spid="27" grpId="0"/>
      <p:bldP spid="28" grpId="0"/>
      <p:bldP spid="29" grpId="0"/>
      <p:bldP spid="30"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流程图: 数据 2"/>
          <p:cNvSpPr/>
          <p:nvPr/>
        </p:nvSpPr>
        <p:spPr>
          <a:xfrm rot="10800000">
            <a:off x="3942608" y="1709771"/>
            <a:ext cx="8324828" cy="155729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8030"/>
              <a:gd name="connsiteY0-22" fmla="*/ 10155 h 10155"/>
              <a:gd name="connsiteX1-23" fmla="*/ 30 w 8030"/>
              <a:gd name="connsiteY1-24" fmla="*/ 0 h 10155"/>
              <a:gd name="connsiteX2-25" fmla="*/ 8030 w 8030"/>
              <a:gd name="connsiteY2-26" fmla="*/ 0 h 10155"/>
              <a:gd name="connsiteX3-27" fmla="*/ 6597 w 8030"/>
              <a:gd name="connsiteY3-28" fmla="*/ 10000 h 10155"/>
              <a:gd name="connsiteX4-29" fmla="*/ 0 w 8030"/>
              <a:gd name="connsiteY4-30" fmla="*/ 10155 h 101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30" h="10155">
                <a:moveTo>
                  <a:pt x="0" y="10155"/>
                </a:moveTo>
                <a:lnTo>
                  <a:pt x="30" y="0"/>
                </a:lnTo>
                <a:lnTo>
                  <a:pt x="8030" y="0"/>
                </a:lnTo>
                <a:lnTo>
                  <a:pt x="6597" y="10000"/>
                </a:lnTo>
                <a:lnTo>
                  <a:pt x="0" y="101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流程图: 数据 2"/>
          <p:cNvSpPr/>
          <p:nvPr/>
        </p:nvSpPr>
        <p:spPr>
          <a:xfrm rot="10800000">
            <a:off x="-73107" y="3828122"/>
            <a:ext cx="6251864" cy="154533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8567"/>
              <a:gd name="connsiteY0-22" fmla="*/ 10077 h 10077"/>
              <a:gd name="connsiteX1-23" fmla="*/ 2000 w 8567"/>
              <a:gd name="connsiteY1-24" fmla="*/ 77 h 10077"/>
              <a:gd name="connsiteX2-25" fmla="*/ 7158 w 8567"/>
              <a:gd name="connsiteY2-26" fmla="*/ 0 h 10077"/>
              <a:gd name="connsiteX3-27" fmla="*/ 8567 w 8567"/>
              <a:gd name="connsiteY3-28" fmla="*/ 10077 h 10077"/>
              <a:gd name="connsiteX4-29" fmla="*/ 0 w 8567"/>
              <a:gd name="connsiteY4-30" fmla="*/ 10077 h 10077"/>
              <a:gd name="connsiteX0-31" fmla="*/ 0 w 8355"/>
              <a:gd name="connsiteY0-32" fmla="*/ 10000 h 10000"/>
              <a:gd name="connsiteX1-33" fmla="*/ 2335 w 8355"/>
              <a:gd name="connsiteY1-34" fmla="*/ 76 h 10000"/>
              <a:gd name="connsiteX2-35" fmla="*/ 8355 w 8355"/>
              <a:gd name="connsiteY2-36" fmla="*/ 0 h 10000"/>
              <a:gd name="connsiteX3-37" fmla="*/ 8286 w 8355"/>
              <a:gd name="connsiteY3-38" fmla="*/ 9846 h 10000"/>
              <a:gd name="connsiteX4-39" fmla="*/ 0 w 8355"/>
              <a:gd name="connsiteY4-40" fmla="*/ 10000 h 10000"/>
              <a:gd name="connsiteX0-41" fmla="*/ 0 w 10000"/>
              <a:gd name="connsiteY0-42" fmla="*/ 10000 h 10000"/>
              <a:gd name="connsiteX1-43" fmla="*/ 2795 w 10000"/>
              <a:gd name="connsiteY1-44" fmla="*/ 76 h 10000"/>
              <a:gd name="connsiteX2-45" fmla="*/ 10000 w 10000"/>
              <a:gd name="connsiteY2-46" fmla="*/ 0 h 10000"/>
              <a:gd name="connsiteX3-47" fmla="*/ 9993 w 10000"/>
              <a:gd name="connsiteY3-48" fmla="*/ 9846 h 10000"/>
              <a:gd name="connsiteX4-49" fmla="*/ 0 w 10000"/>
              <a:gd name="connsiteY4-50"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10000"/>
                </a:moveTo>
                <a:lnTo>
                  <a:pt x="2795" y="76"/>
                </a:lnTo>
                <a:lnTo>
                  <a:pt x="10000" y="0"/>
                </a:lnTo>
                <a:cubicBezTo>
                  <a:pt x="9998" y="3282"/>
                  <a:pt x="9995" y="6564"/>
                  <a:pt x="9993" y="9846"/>
                </a:cubicBezTo>
                <a:lnTo>
                  <a:pt x="0" y="1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流程图: 数据 2"/>
          <p:cNvSpPr/>
          <p:nvPr/>
        </p:nvSpPr>
        <p:spPr>
          <a:xfrm rot="10800000">
            <a:off x="-107154" y="2353968"/>
            <a:ext cx="10747444" cy="214651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9178"/>
              <a:gd name="connsiteY0-22" fmla="*/ 10000 h 10000"/>
              <a:gd name="connsiteX1-23" fmla="*/ 1178 w 9178"/>
              <a:gd name="connsiteY1-24" fmla="*/ 0 h 10000"/>
              <a:gd name="connsiteX2-25" fmla="*/ 9178 w 9178"/>
              <a:gd name="connsiteY2-26" fmla="*/ 0 h 10000"/>
              <a:gd name="connsiteX3-27" fmla="*/ 7745 w 9178"/>
              <a:gd name="connsiteY3-28" fmla="*/ 10000 h 10000"/>
              <a:gd name="connsiteX4-29" fmla="*/ 0 w 9178"/>
              <a:gd name="connsiteY4-30" fmla="*/ 10000 h 10000"/>
              <a:gd name="connsiteX0-31" fmla="*/ 0 w 8474"/>
              <a:gd name="connsiteY0-32" fmla="*/ 10000 h 10000"/>
              <a:gd name="connsiteX1-33" fmla="*/ 1284 w 8474"/>
              <a:gd name="connsiteY1-34" fmla="*/ 0 h 10000"/>
              <a:gd name="connsiteX2-35" fmla="*/ 8474 w 8474"/>
              <a:gd name="connsiteY2-36" fmla="*/ 0 h 10000"/>
              <a:gd name="connsiteX3-37" fmla="*/ 8439 w 8474"/>
              <a:gd name="connsiteY3-38" fmla="*/ 10000 h 10000"/>
              <a:gd name="connsiteX4-39" fmla="*/ 0 w 8474"/>
              <a:gd name="connsiteY4-40"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74" h="10000">
                <a:moveTo>
                  <a:pt x="0" y="10000"/>
                </a:moveTo>
                <a:lnTo>
                  <a:pt x="1284" y="0"/>
                </a:lnTo>
                <a:lnTo>
                  <a:pt x="8474" y="0"/>
                </a:lnTo>
                <a:cubicBezTo>
                  <a:pt x="8462" y="3333"/>
                  <a:pt x="8451" y="6667"/>
                  <a:pt x="8439" y="10000"/>
                </a:cubicBezTo>
                <a:lnTo>
                  <a:pt x="0" y="10000"/>
                </a:lnTo>
                <a:close/>
              </a:path>
            </a:pathLst>
          </a:custGeom>
          <a:solidFill>
            <a:srgbClr val="A7D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TextBox 25"/>
          <p:cNvSpPr txBox="1"/>
          <p:nvPr/>
        </p:nvSpPr>
        <p:spPr>
          <a:xfrm>
            <a:off x="1268044" y="2686652"/>
            <a:ext cx="1582484" cy="1600438"/>
          </a:xfrm>
          <a:prstGeom prst="rect">
            <a:avLst/>
          </a:prstGeom>
          <a:noFill/>
        </p:spPr>
        <p:txBody>
          <a:bodyPr wrap="none" rtlCol="0">
            <a:spAutoFit/>
          </a:bodyPr>
          <a:lstStyle/>
          <a:p>
            <a:r>
              <a:rPr lang="en-US" altLang="zh-CN" sz="9800" b="1" dirty="0">
                <a:solidFill>
                  <a:schemeClr val="bg1"/>
                </a:solidFill>
                <a:latin typeface="微软雅黑 Light" panose="020B0502040204020203" pitchFamily="34" charset="-122"/>
                <a:ea typeface="微软雅黑 Light" panose="020B0502040204020203" pitchFamily="34" charset="-122"/>
              </a:rPr>
              <a:t>03</a:t>
            </a:r>
            <a:endParaRPr lang="zh-CN" altLang="en-US" sz="9800" b="1" dirty="0">
              <a:solidFill>
                <a:schemeClr val="bg1"/>
              </a:solidFill>
              <a:latin typeface="微软雅黑 Light" panose="020B0502040204020203" pitchFamily="34" charset="-122"/>
              <a:ea typeface="微软雅黑 Light" panose="020B0502040204020203" pitchFamily="34" charset="-122"/>
            </a:endParaRPr>
          </a:p>
        </p:txBody>
      </p:sp>
      <p:sp>
        <p:nvSpPr>
          <p:cNvPr id="27" name="TextBox 26"/>
          <p:cNvSpPr txBox="1"/>
          <p:nvPr/>
        </p:nvSpPr>
        <p:spPr>
          <a:xfrm>
            <a:off x="2892390" y="2686652"/>
            <a:ext cx="3775374" cy="630932"/>
          </a:xfrm>
          <a:prstGeom prst="rect">
            <a:avLst/>
          </a:prstGeom>
          <a:noFill/>
        </p:spPr>
        <p:txBody>
          <a:bodyPr wrap="none" lIns="91431" tIns="45715" rIns="91431" bIns="45715">
            <a:spAutoFit/>
          </a:bodyPr>
          <a:lstStyle/>
          <a:p>
            <a:pPr fontAlgn="base">
              <a:spcBef>
                <a:spcPct val="0"/>
              </a:spcBef>
              <a:spcAft>
                <a:spcPct val="0"/>
              </a:spcAft>
              <a:buFont typeface="Arial" panose="020B0604020202020204" pitchFamily="34" charset="0"/>
              <a:buNone/>
              <a:defRPr/>
            </a:pPr>
            <a:r>
              <a:rPr lang="zh-CN" altLang="en-US" sz="3500" b="1" dirty="0">
                <a:solidFill>
                  <a:schemeClr val="bg1"/>
                </a:solidFill>
                <a:latin typeface="微软雅黑 Light" panose="020B0502040204020203" pitchFamily="34" charset="-122"/>
                <a:ea typeface="微软雅黑 Light" panose="020B0502040204020203" pitchFamily="34" charset="-122"/>
              </a:rPr>
              <a:t>请输入章节大标题</a:t>
            </a:r>
            <a:endParaRPr lang="zh-CN" altLang="en-US" sz="3500" b="1" dirty="0">
              <a:solidFill>
                <a:schemeClr val="bg1"/>
              </a:solidFill>
              <a:latin typeface="微软雅黑 Light" panose="020B0502040204020203" pitchFamily="34" charset="-122"/>
              <a:ea typeface="微软雅黑 Light" panose="020B0502040204020203" pitchFamily="34" charset="-122"/>
            </a:endParaRPr>
          </a:p>
        </p:txBody>
      </p:sp>
      <p:sp>
        <p:nvSpPr>
          <p:cNvPr id="28" name="TextBox 27"/>
          <p:cNvSpPr txBox="1"/>
          <p:nvPr/>
        </p:nvSpPr>
        <p:spPr>
          <a:xfrm>
            <a:off x="2954490" y="3405114"/>
            <a:ext cx="6343889" cy="523210"/>
          </a:xfrm>
          <a:prstGeom prst="rect">
            <a:avLst/>
          </a:prstGeom>
          <a:noFill/>
        </p:spPr>
        <p:txBody>
          <a:bodyPr wrap="square" lIns="91431" tIns="45715" rIns="91431" bIns="45715">
            <a:spAutoFit/>
          </a:bodyPr>
          <a:lstStyle/>
          <a:p>
            <a:pPr fontAlgn="base">
              <a:spcBef>
                <a:spcPct val="0"/>
              </a:spcBef>
              <a:spcAft>
                <a:spcPct val="0"/>
              </a:spcAft>
              <a:buFont typeface="Arial" panose="020B0604020202020204" pitchFamily="34" charset="0"/>
              <a:buNone/>
              <a:defRPr/>
            </a:pPr>
            <a:r>
              <a:rPr lang="zh-CN" altLang="en-US" sz="1400" dirty="0">
                <a:solidFill>
                  <a:schemeClr val="bg1"/>
                </a:solidFill>
                <a:latin typeface="微软雅黑 Light" panose="020B0502040204020203" pitchFamily="34" charset="-122"/>
                <a:ea typeface="微软雅黑 Light" panose="020B0502040204020203" pitchFamily="34" charset="-122"/>
              </a:rPr>
              <a:t>模板所有页面均有动画，支持一键换色，修改方便，这里可以输入章节的小标题，内页图片可自由替换。</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sp>
        <p:nvSpPr>
          <p:cNvPr id="29" name="Freeform 7"/>
          <p:cNvSpPr/>
          <p:nvPr/>
        </p:nvSpPr>
        <p:spPr bwMode="auto">
          <a:xfrm>
            <a:off x="11364200" y="2353968"/>
            <a:ext cx="646572" cy="647279"/>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rgbClr val="A7D5CC"/>
          </a:solidFill>
          <a:ln>
            <a:noFill/>
          </a:ln>
        </p:spPr>
        <p:txBody>
          <a:bodyPr vert="horz" wrap="square" lIns="91440" tIns="45720" rIns="91440" bIns="45720" numCol="1" anchor="t" anchorCtr="0" compatLnSpc="1"/>
          <a:lstStyle/>
          <a:p>
            <a:endParaRPr lang="zh-CN" altLang="en-US">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 presetClass="entr" presetSubtype="9" fill="hold" grpId="0" nodeType="afterEffect" p14:presetBounceEnd="40000">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14:bounceEnd="40000">
                                          <p:cBhvr additive="base">
                                            <p:cTn id="19" dur="50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29"/>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49" presetClass="entr" presetSubtype="0" decel="10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 calcmode="lin" valueType="num">
                                          <p:cBhvr>
                                            <p:cTn id="26" dur="500" fill="hold"/>
                                            <p:tgtEl>
                                              <p:spTgt spid="26"/>
                                            </p:tgtEl>
                                            <p:attrNameLst>
                                              <p:attrName>style.rotation</p:attrName>
                                            </p:attrNameLst>
                                          </p:cBhvr>
                                          <p:tavLst>
                                            <p:tav tm="0">
                                              <p:val>
                                                <p:fltVal val="360"/>
                                              </p:val>
                                            </p:tav>
                                            <p:tav tm="100000">
                                              <p:val>
                                                <p:fltVal val="0"/>
                                              </p:val>
                                            </p:tav>
                                          </p:tavLst>
                                        </p:anim>
                                        <p:animEffect transition="in" filter="fade">
                                          <p:cBhvr>
                                            <p:cTn id="27" dur="500"/>
                                            <p:tgtEl>
                                              <p:spTgt spid="2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p:bldP spid="27" grpId="0"/>
          <p:bldP spid="28" grpId="0"/>
          <p:bldP spid="2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 presetClass="entr" presetSubtype="9"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49" presetClass="entr" presetSubtype="0" decel="10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 calcmode="lin" valueType="num">
                                          <p:cBhvr>
                                            <p:cTn id="26" dur="500" fill="hold"/>
                                            <p:tgtEl>
                                              <p:spTgt spid="26"/>
                                            </p:tgtEl>
                                            <p:attrNameLst>
                                              <p:attrName>style.rotation</p:attrName>
                                            </p:attrNameLst>
                                          </p:cBhvr>
                                          <p:tavLst>
                                            <p:tav tm="0">
                                              <p:val>
                                                <p:fltVal val="360"/>
                                              </p:val>
                                            </p:tav>
                                            <p:tav tm="100000">
                                              <p:val>
                                                <p:fltVal val="0"/>
                                              </p:val>
                                            </p:tav>
                                          </p:tavLst>
                                        </p:anim>
                                        <p:animEffect transition="in" filter="fade">
                                          <p:cBhvr>
                                            <p:cTn id="27" dur="500"/>
                                            <p:tgtEl>
                                              <p:spTgt spid="2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p:bldP spid="27" grpId="0"/>
          <p:bldP spid="28" grpId="0"/>
          <p:bldP spid="29"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p:nvPr/>
        </p:nvGrpSpPr>
        <p:grpSpPr>
          <a:xfrm>
            <a:off x="4559226" y="2149732"/>
            <a:ext cx="1459187" cy="1613368"/>
            <a:chOff x="3419864" y="1304397"/>
            <a:chExt cx="1094533" cy="1209746"/>
          </a:xfrm>
        </p:grpSpPr>
        <p:sp>
          <p:nvSpPr>
            <p:cNvPr id="3"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68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a:ea typeface="微软雅黑" panose="020B0503020204020204" pitchFamily="34" charset="-122"/>
                <a:sym typeface="Arial" panose="020B0604020202020204"/>
              </a:endParaRPr>
            </a:p>
          </p:txBody>
        </p:sp>
        <p:sp>
          <p:nvSpPr>
            <p:cNvPr id="4" name="Rectangle 47"/>
            <p:cNvSpPr/>
            <p:nvPr/>
          </p:nvSpPr>
          <p:spPr>
            <a:xfrm>
              <a:off x="3668210" y="1468512"/>
              <a:ext cx="597838" cy="565409"/>
            </a:xfrm>
            <a:prstGeom prst="rect">
              <a:avLst/>
            </a:prstGeom>
          </p:spPr>
          <p:txBody>
            <a:bodyPr wrap="none">
              <a:spAutoFit/>
            </a:bodyPr>
            <a:lstStyle/>
            <a:p>
              <a:pPr algn="ctr"/>
              <a:r>
                <a:rPr lang="en-US" sz="4300" b="1" dirty="0">
                  <a:solidFill>
                    <a:schemeClr val="bg1"/>
                  </a:solidFill>
                  <a:latin typeface="Arial" panose="020B0604020202020204"/>
                  <a:ea typeface="微软雅黑" panose="020B0503020204020204" pitchFamily="34" charset="-122"/>
                  <a:sym typeface="Arial" panose="020B0604020202020204"/>
                </a:rPr>
                <a:t>01</a:t>
              </a:r>
              <a:endParaRPr lang="en-US" sz="4300"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5" name="Group 66"/>
          <p:cNvGrpSpPr/>
          <p:nvPr/>
        </p:nvGrpSpPr>
        <p:grpSpPr>
          <a:xfrm>
            <a:off x="6320137" y="2149732"/>
            <a:ext cx="1459187" cy="1613368"/>
            <a:chOff x="4740719" y="1304398"/>
            <a:chExt cx="1094533" cy="1209746"/>
          </a:xfrm>
          <a:solidFill>
            <a:srgbClr val="A7D5CC"/>
          </a:solidFill>
        </p:grpSpPr>
        <p:sp>
          <p:nvSpPr>
            <p:cNvPr id="6"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a:ea typeface="微软雅黑" panose="020B0503020204020204" pitchFamily="34" charset="-122"/>
                <a:sym typeface="Arial" panose="020B0604020202020204"/>
              </a:endParaRPr>
            </a:p>
          </p:txBody>
        </p:sp>
        <p:sp>
          <p:nvSpPr>
            <p:cNvPr id="7" name="Rectangle 54"/>
            <p:cNvSpPr/>
            <p:nvPr/>
          </p:nvSpPr>
          <p:spPr>
            <a:xfrm>
              <a:off x="4989065" y="1468513"/>
              <a:ext cx="597838" cy="565409"/>
            </a:xfrm>
            <a:prstGeom prst="rect">
              <a:avLst/>
            </a:prstGeom>
            <a:grpFill/>
          </p:spPr>
          <p:txBody>
            <a:bodyPr wrap="none">
              <a:spAutoFit/>
            </a:bodyPr>
            <a:lstStyle/>
            <a:p>
              <a:pPr algn="ctr"/>
              <a:r>
                <a:rPr lang="en-US" sz="4300" b="1" dirty="0">
                  <a:solidFill>
                    <a:schemeClr val="bg1"/>
                  </a:solidFill>
                  <a:latin typeface="Arial" panose="020B0604020202020204"/>
                  <a:ea typeface="微软雅黑" panose="020B0503020204020204" pitchFamily="34" charset="-122"/>
                  <a:sym typeface="Arial" panose="020B0604020202020204"/>
                </a:rPr>
                <a:t>02</a:t>
              </a:r>
              <a:endParaRPr lang="en-US" sz="4300"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8" name="Group 69"/>
          <p:cNvGrpSpPr/>
          <p:nvPr/>
        </p:nvGrpSpPr>
        <p:grpSpPr>
          <a:xfrm>
            <a:off x="8029737" y="2185673"/>
            <a:ext cx="2596630" cy="1654257"/>
            <a:chOff x="5603652" y="1660528"/>
            <a:chExt cx="1947726" cy="1240405"/>
          </a:xfrm>
        </p:grpSpPr>
        <p:sp>
          <p:nvSpPr>
            <p:cNvPr id="9" name="Text Placeholder 3"/>
            <p:cNvSpPr txBox="1"/>
            <p:nvPr/>
          </p:nvSpPr>
          <p:spPr>
            <a:xfrm>
              <a:off x="5603652" y="1660528"/>
              <a:ext cx="673349" cy="16154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b="1" dirty="0">
                  <a:solidFill>
                    <a:schemeClr val="tx1">
                      <a:lumMod val="65000"/>
                      <a:lumOff val="35000"/>
                    </a:schemeClr>
                  </a:solidFill>
                  <a:latin typeface="Arial" panose="020B0604020202020204"/>
                  <a:ea typeface="微软雅黑" panose="020B0503020204020204" pitchFamily="34" charset="-122"/>
                  <a:sym typeface="Arial" panose="020B0604020202020204"/>
                </a:rPr>
                <a:t>添加副标题</a:t>
              </a:r>
              <a:endParaRPr lang="en-US" b="1"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0" name="Text Placeholder 3"/>
            <p:cNvSpPr txBox="1"/>
            <p:nvPr/>
          </p:nvSpPr>
          <p:spPr>
            <a:xfrm>
              <a:off x="5603652" y="1825895"/>
              <a:ext cx="1947726" cy="10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此处添加详细文本描述，建议与标题相关并符合整体语言风格。</a:t>
              </a:r>
              <a:endParaRPr lang="en-US" altLang="zh-CN" dirty="0">
                <a:sym typeface="Arial" panose="020B0604020202020204"/>
              </a:endParaRPr>
            </a:p>
          </p:txBody>
        </p:sp>
      </p:grpSp>
      <p:grpSp>
        <p:nvGrpSpPr>
          <p:cNvPr id="11" name="Group 72"/>
          <p:cNvGrpSpPr/>
          <p:nvPr/>
        </p:nvGrpSpPr>
        <p:grpSpPr>
          <a:xfrm>
            <a:off x="1593141" y="2185674"/>
            <a:ext cx="2596630" cy="1731084"/>
            <a:chOff x="5603652" y="1658567"/>
            <a:chExt cx="1947726" cy="1298012"/>
          </a:xfrm>
        </p:grpSpPr>
        <p:sp>
          <p:nvSpPr>
            <p:cNvPr id="12" name="Text Placeholder 3"/>
            <p:cNvSpPr txBox="1"/>
            <p:nvPr/>
          </p:nvSpPr>
          <p:spPr>
            <a:xfrm>
              <a:off x="6878029" y="1658567"/>
              <a:ext cx="673349" cy="16154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CN" altLang="en-US" b="1" dirty="0">
                  <a:solidFill>
                    <a:schemeClr val="tx1">
                      <a:lumMod val="50000"/>
                      <a:lumOff val="50000"/>
                    </a:schemeClr>
                  </a:solidFill>
                  <a:latin typeface="Arial" panose="020B0604020202020204"/>
                  <a:ea typeface="微软雅黑" panose="020B0503020204020204" pitchFamily="34" charset="-122"/>
                  <a:sym typeface="Arial" panose="020B0604020202020204"/>
                </a:rPr>
                <a:t>添加副标题</a:t>
              </a:r>
              <a:endParaRPr lang="en-US" b="1"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sp>
          <p:nvSpPr>
            <p:cNvPr id="13" name="Text Placeholder 3"/>
            <p:cNvSpPr txBox="1"/>
            <p:nvPr/>
          </p:nvSpPr>
          <p:spPr>
            <a:xfrm>
              <a:off x="5603652" y="1881541"/>
              <a:ext cx="1947726" cy="10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此处添加详细文本描述，建议与标题相关并符合整体语言风格。</a:t>
              </a:r>
              <a:endParaRPr lang="en-US" dirty="0">
                <a:sym typeface="Arial" panose="020B0604020202020204"/>
              </a:endParaRPr>
            </a:p>
          </p:txBody>
        </p:sp>
      </p:grpSp>
      <p:grpSp>
        <p:nvGrpSpPr>
          <p:cNvPr id="14" name="Group 67"/>
          <p:cNvGrpSpPr/>
          <p:nvPr/>
        </p:nvGrpSpPr>
        <p:grpSpPr>
          <a:xfrm>
            <a:off x="4559226" y="4070410"/>
            <a:ext cx="1459187" cy="1613368"/>
            <a:chOff x="3419864" y="1304397"/>
            <a:chExt cx="1094533" cy="1209746"/>
          </a:xfrm>
          <a:solidFill>
            <a:srgbClr val="A7D5CC"/>
          </a:solidFill>
        </p:grpSpPr>
        <p:sp>
          <p:nvSpPr>
            <p:cNvPr id="15"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a:ea typeface="微软雅黑" panose="020B0503020204020204" pitchFamily="34" charset="-122"/>
                <a:sym typeface="Arial" panose="020B0604020202020204"/>
              </a:endParaRPr>
            </a:p>
          </p:txBody>
        </p:sp>
        <p:sp>
          <p:nvSpPr>
            <p:cNvPr id="16" name="Rectangle 69"/>
            <p:cNvSpPr/>
            <p:nvPr/>
          </p:nvSpPr>
          <p:spPr>
            <a:xfrm>
              <a:off x="3668210" y="1468512"/>
              <a:ext cx="597838" cy="565409"/>
            </a:xfrm>
            <a:prstGeom prst="rect">
              <a:avLst/>
            </a:prstGeom>
            <a:grpFill/>
          </p:spPr>
          <p:txBody>
            <a:bodyPr wrap="none">
              <a:spAutoFit/>
            </a:bodyPr>
            <a:lstStyle/>
            <a:p>
              <a:pPr algn="ctr"/>
              <a:r>
                <a:rPr lang="en-US" sz="4300" b="1" dirty="0">
                  <a:solidFill>
                    <a:schemeClr val="bg1"/>
                  </a:solidFill>
                  <a:latin typeface="Arial" panose="020B0604020202020204"/>
                  <a:ea typeface="微软雅黑" panose="020B0503020204020204" pitchFamily="34" charset="-122"/>
                  <a:sym typeface="Arial" panose="020B0604020202020204"/>
                </a:rPr>
                <a:t>03</a:t>
              </a:r>
              <a:endParaRPr lang="en-US" sz="4300"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17" name="Group 70"/>
          <p:cNvGrpSpPr/>
          <p:nvPr/>
        </p:nvGrpSpPr>
        <p:grpSpPr>
          <a:xfrm>
            <a:off x="6320137" y="4070410"/>
            <a:ext cx="1459187" cy="1613368"/>
            <a:chOff x="4740719" y="1304398"/>
            <a:chExt cx="1094533" cy="1209746"/>
          </a:xfrm>
          <a:solidFill>
            <a:schemeClr val="accent3"/>
          </a:solidFill>
        </p:grpSpPr>
        <p:sp>
          <p:nvSpPr>
            <p:cNvPr id="18"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68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a:ea typeface="微软雅黑" panose="020B0503020204020204" pitchFamily="34" charset="-122"/>
                <a:sym typeface="Arial" panose="020B0604020202020204"/>
              </a:endParaRPr>
            </a:p>
          </p:txBody>
        </p:sp>
        <p:sp>
          <p:nvSpPr>
            <p:cNvPr id="19" name="Rectangle 73"/>
            <p:cNvSpPr/>
            <p:nvPr/>
          </p:nvSpPr>
          <p:spPr>
            <a:xfrm>
              <a:off x="4989065" y="1468513"/>
              <a:ext cx="597838" cy="565409"/>
            </a:xfrm>
            <a:prstGeom prst="rect">
              <a:avLst/>
            </a:prstGeom>
            <a:noFill/>
          </p:spPr>
          <p:txBody>
            <a:bodyPr wrap="none">
              <a:spAutoFit/>
            </a:bodyPr>
            <a:lstStyle/>
            <a:p>
              <a:pPr algn="ctr"/>
              <a:r>
                <a:rPr lang="en-US" sz="4300" b="1" dirty="0">
                  <a:solidFill>
                    <a:schemeClr val="bg1"/>
                  </a:solidFill>
                  <a:latin typeface="Arial" panose="020B0604020202020204"/>
                  <a:ea typeface="微软雅黑" panose="020B0503020204020204" pitchFamily="34" charset="-122"/>
                  <a:sym typeface="Arial" panose="020B0604020202020204"/>
                </a:rPr>
                <a:t>04</a:t>
              </a:r>
              <a:endParaRPr lang="en-US" sz="4300"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20" name="Group 69"/>
          <p:cNvGrpSpPr/>
          <p:nvPr/>
        </p:nvGrpSpPr>
        <p:grpSpPr>
          <a:xfrm>
            <a:off x="8029737" y="4106351"/>
            <a:ext cx="2596630" cy="1654257"/>
            <a:chOff x="5603652" y="1660528"/>
            <a:chExt cx="1947726" cy="1240405"/>
          </a:xfrm>
        </p:grpSpPr>
        <p:sp>
          <p:nvSpPr>
            <p:cNvPr id="21" name="Text Placeholder 3"/>
            <p:cNvSpPr txBox="1"/>
            <p:nvPr/>
          </p:nvSpPr>
          <p:spPr>
            <a:xfrm>
              <a:off x="5603652" y="1660528"/>
              <a:ext cx="673349" cy="16154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b="1" dirty="0">
                  <a:solidFill>
                    <a:schemeClr val="tx1">
                      <a:lumMod val="65000"/>
                      <a:lumOff val="35000"/>
                    </a:schemeClr>
                  </a:solidFill>
                  <a:latin typeface="Arial" panose="020B0604020202020204"/>
                  <a:ea typeface="微软雅黑" panose="020B0503020204020204" pitchFamily="34" charset="-122"/>
                  <a:sym typeface="Arial" panose="020B0604020202020204"/>
                </a:rPr>
                <a:t>添加副标题</a:t>
              </a:r>
              <a:endParaRPr lang="en-US" b="1"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2" name="Text Placeholder 3"/>
            <p:cNvSpPr txBox="1"/>
            <p:nvPr/>
          </p:nvSpPr>
          <p:spPr>
            <a:xfrm>
              <a:off x="5603652" y="1825895"/>
              <a:ext cx="1947726" cy="10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此处添加详细文本描述，建议与标题相关并符合整体语言风格。</a:t>
              </a:r>
              <a:endParaRPr lang="en-US" altLang="zh-CN" dirty="0">
                <a:sym typeface="Arial" panose="020B0604020202020204"/>
              </a:endParaRPr>
            </a:p>
          </p:txBody>
        </p:sp>
      </p:grpSp>
      <p:grpSp>
        <p:nvGrpSpPr>
          <p:cNvPr id="23" name="Group 72"/>
          <p:cNvGrpSpPr/>
          <p:nvPr/>
        </p:nvGrpSpPr>
        <p:grpSpPr>
          <a:xfrm>
            <a:off x="1593141" y="4106351"/>
            <a:ext cx="2596630" cy="1705084"/>
            <a:chOff x="5603652" y="1658567"/>
            <a:chExt cx="1947726" cy="1278517"/>
          </a:xfrm>
        </p:grpSpPr>
        <p:sp>
          <p:nvSpPr>
            <p:cNvPr id="24" name="Text Placeholder 3"/>
            <p:cNvSpPr txBox="1"/>
            <p:nvPr/>
          </p:nvSpPr>
          <p:spPr>
            <a:xfrm>
              <a:off x="6878029" y="1658567"/>
              <a:ext cx="673349" cy="16154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CN" altLang="en-US" b="1" dirty="0">
                  <a:solidFill>
                    <a:schemeClr val="tx1">
                      <a:lumMod val="65000"/>
                      <a:lumOff val="35000"/>
                    </a:schemeClr>
                  </a:solidFill>
                  <a:latin typeface="Arial" panose="020B0604020202020204"/>
                  <a:ea typeface="微软雅黑" panose="020B0503020204020204" pitchFamily="34" charset="-122"/>
                  <a:sym typeface="Arial" panose="020B0604020202020204"/>
                </a:rPr>
                <a:t>添加副标题</a:t>
              </a:r>
              <a:endParaRPr lang="en-US" b="1"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5" name="Text Placeholder 3"/>
            <p:cNvSpPr txBox="1"/>
            <p:nvPr/>
          </p:nvSpPr>
          <p:spPr>
            <a:xfrm>
              <a:off x="5603652" y="1862046"/>
              <a:ext cx="1947726" cy="10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此处添加详细文本描述，建议与标题相关并符合整体语言风格。</a:t>
              </a:r>
              <a:endParaRPr lang="en-US" altLang="zh-CN" dirty="0">
                <a:sym typeface="Arial" panose="020B0604020202020204"/>
              </a:endParaRPr>
            </a:p>
          </p:txBody>
        </p:sp>
      </p:grpSp>
      <p:cxnSp>
        <p:nvCxnSpPr>
          <p:cNvPr id="26" name="直接连接符 25"/>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88334" y="133048"/>
            <a:ext cx="287957" cy="287973"/>
            <a:chOff x="624979" y="908720"/>
            <a:chExt cx="288032" cy="288032"/>
          </a:xfrm>
        </p:grpSpPr>
        <p:cxnSp>
          <p:nvCxnSpPr>
            <p:cNvPr id="28" name="直接连接符 27"/>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1"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Right)">
                                      <p:cBhvr>
                                        <p:cTn id="12" dur="500"/>
                                        <p:tgtEl>
                                          <p:spTgt spid="11"/>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2"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slide(fromRight)">
                                      <p:cBhvr>
                                        <p:cTn id="30" dur="500"/>
                                        <p:tgtEl>
                                          <p:spTgt spid="23"/>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8"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slide(fromLeft)">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7"/>
          <p:cNvSpPr txBox="1"/>
          <p:nvPr/>
        </p:nvSpPr>
        <p:spPr>
          <a:xfrm>
            <a:off x="1985920" y="1527894"/>
            <a:ext cx="8624930" cy="787523"/>
          </a:xfrm>
          <a:prstGeom prst="rect">
            <a:avLst/>
          </a:prstGeom>
          <a:noFill/>
          <a:ln>
            <a:noFill/>
          </a:ln>
        </p:spPr>
        <p:txBody>
          <a:bodyPr/>
          <a:lstStyle>
            <a:defPPr>
              <a:defRPr lang="zh-CN"/>
            </a:defPPr>
            <a:lvl1pPr fontAlgn="base">
              <a:lnSpc>
                <a:spcPct val="150000"/>
              </a:lnSpc>
              <a:spcBef>
                <a:spcPct val="0"/>
              </a:spcBef>
              <a:spcAft>
                <a:spcPct val="0"/>
              </a:spcAft>
              <a:defRPr sz="1600">
                <a:solidFill>
                  <a:schemeClr val="tx1">
                    <a:lumMod val="50000"/>
                    <a:lumOff val="50000"/>
                  </a:schemeClr>
                </a:solidFill>
                <a:latin typeface="+mj-ea"/>
                <a:ea typeface="+mj-ea"/>
              </a:defRPr>
            </a:lvl1pPr>
            <a:lvl2pPr marL="742950" indent="-285750">
              <a:defRPr>
                <a:latin typeface="Calibri" panose="020F0502020204030204" charset="0"/>
                <a:ea typeface="宋体" panose="02010600030101010101" pitchFamily="2" charset="-122"/>
              </a:defRPr>
            </a:lvl2pPr>
            <a:lvl3pPr marL="1143000" indent="-228600">
              <a:defRPr>
                <a:latin typeface="Calibri" panose="020F0502020204030204" charset="0"/>
                <a:ea typeface="宋体" panose="02010600030101010101" pitchFamily="2" charset="-122"/>
              </a:defRPr>
            </a:lvl3pPr>
            <a:lvl4pPr marL="1600200" indent="-228600">
              <a:defRPr>
                <a:latin typeface="Calibri" panose="020F0502020204030204" charset="0"/>
                <a:ea typeface="宋体" panose="02010600030101010101" pitchFamily="2" charset="-122"/>
              </a:defRPr>
            </a:lvl4pPr>
            <a:lvl5pPr marL="2057400" indent="-228600">
              <a:defRPr>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r>
              <a:rPr lang="en-US" altLang="zh-CN" dirty="0">
                <a:latin typeface="微软雅黑" panose="020B0503020204020204" pitchFamily="34" charset="-122"/>
                <a:ea typeface="微软雅黑" panose="020B0503020204020204" pitchFamily="34" charset="-122"/>
                <a:sym typeface="Gill Sans" charset="0"/>
              </a:rPr>
              <a:t>200</a:t>
            </a:r>
            <a:r>
              <a:rPr lang="zh-CN" altLang="en-US" dirty="0">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dirty="0">
                <a:latin typeface="微软雅黑" panose="020B0503020204020204" pitchFamily="34" charset="-122"/>
                <a:ea typeface="微软雅黑" panose="020B0503020204020204" pitchFamily="34" charset="-122"/>
                <a:sym typeface="Gill Sans" charset="0"/>
              </a:rPr>
              <a:t>5</a:t>
            </a:r>
            <a:r>
              <a:rPr lang="zh-CN" altLang="en-US" dirty="0">
                <a:latin typeface="微软雅黑" panose="020B0503020204020204" pitchFamily="34" charset="-122"/>
                <a:ea typeface="微软雅黑" panose="020B0503020204020204" pitchFamily="34" charset="-122"/>
                <a:sym typeface="Gill Sans" charset="0"/>
              </a:rPr>
              <a:t>分钟之内。</a:t>
            </a:r>
            <a:endParaRPr lang="en-US" altLang="zh-CN" dirty="0">
              <a:latin typeface="微软雅黑" panose="020B0503020204020204" pitchFamily="34" charset="-122"/>
              <a:ea typeface="微软雅黑" panose="020B0503020204020204" pitchFamily="34" charset="-122"/>
              <a:sym typeface="Lato Light" charset="0"/>
            </a:endParaRPr>
          </a:p>
        </p:txBody>
      </p:sp>
      <p:grpSp>
        <p:nvGrpSpPr>
          <p:cNvPr id="3" name="组合 2"/>
          <p:cNvGrpSpPr/>
          <p:nvPr/>
        </p:nvGrpSpPr>
        <p:grpSpPr>
          <a:xfrm>
            <a:off x="1470322" y="2935624"/>
            <a:ext cx="1678314" cy="2319337"/>
            <a:chOff x="1470322" y="2935624"/>
            <a:chExt cx="1678314" cy="2319337"/>
          </a:xfrm>
        </p:grpSpPr>
        <p:sp>
          <p:nvSpPr>
            <p:cNvPr id="4" name="矩形 3"/>
            <p:cNvSpPr/>
            <p:nvPr/>
          </p:nvSpPr>
          <p:spPr>
            <a:xfrm>
              <a:off x="1470322" y="2935624"/>
              <a:ext cx="1678314" cy="2319337"/>
            </a:xfrm>
            <a:prstGeom prst="rect">
              <a:avLst/>
            </a:prstGeom>
            <a:solidFill>
              <a:srgbClr val="A7D5CC"/>
            </a:solidFill>
            <a:ln>
              <a:noFill/>
            </a:ln>
            <a:effectLst>
              <a:outerShdw blurRad="50800" dist="38100" algn="l" rotWithShape="0">
                <a:prstClr val="black">
                  <a:alpha val="40000"/>
                </a:prstClr>
              </a:out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椭圆 4"/>
            <p:cNvSpPr/>
            <p:nvPr/>
          </p:nvSpPr>
          <p:spPr>
            <a:xfrm>
              <a:off x="1985920" y="3139209"/>
              <a:ext cx="647119" cy="647119"/>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6" name="文本框 20"/>
            <p:cNvSpPr txBox="1"/>
            <p:nvPr/>
          </p:nvSpPr>
          <p:spPr>
            <a:xfrm>
              <a:off x="2062456" y="3029737"/>
              <a:ext cx="494046" cy="743986"/>
            </a:xfrm>
            <a:prstGeom prst="rect">
              <a:avLst/>
            </a:prstGeom>
            <a:noFill/>
          </p:spPr>
          <p:txBody>
            <a:bodyPr wrap="none" rtlCol="0">
              <a:spAutoFit/>
            </a:bodyPr>
            <a:lstStyle/>
            <a:p>
              <a:pPr algn="just">
                <a:lnSpc>
                  <a:spcPct val="150000"/>
                </a:lnSpc>
              </a:pPr>
              <a:r>
                <a:rPr lang="en-US" altLang="zh-CN" sz="3200" b="1" dirty="0">
                  <a:solidFill>
                    <a:schemeClr val="tx1">
                      <a:lumMod val="50000"/>
                      <a:lumOff val="50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A</a:t>
              </a:r>
              <a:endParaRPr lang="zh-CN" altLang="en-US" sz="3200" b="1" dirty="0">
                <a:solidFill>
                  <a:schemeClr val="tx1">
                    <a:lumMod val="50000"/>
                    <a:lumOff val="50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sp>
          <p:nvSpPr>
            <p:cNvPr id="7" name="文本框 21"/>
            <p:cNvSpPr txBox="1"/>
            <p:nvPr/>
          </p:nvSpPr>
          <p:spPr>
            <a:xfrm>
              <a:off x="1530110" y="3957854"/>
              <a:ext cx="1558738" cy="923330"/>
            </a:xfrm>
            <a:prstGeom prst="rect">
              <a:avLst/>
            </a:prstGeom>
            <a:noFill/>
          </p:spPr>
          <p:txBody>
            <a:bodyPr wrap="square" rtlCol="0">
              <a:spAutoFit/>
            </a:bodyPr>
            <a:lstStyle/>
            <a:p>
              <a:pPr fontAlgn="base">
                <a:lnSpc>
                  <a:spcPct val="150000"/>
                </a:lnSpc>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a:t>
              </a:r>
              <a:endParaRPr lang="en-US" altLang="zh-CN" sz="12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grpSp>
      <p:grpSp>
        <p:nvGrpSpPr>
          <p:cNvPr id="8" name="组合 7"/>
          <p:cNvGrpSpPr/>
          <p:nvPr/>
        </p:nvGrpSpPr>
        <p:grpSpPr>
          <a:xfrm>
            <a:off x="4001201" y="2935624"/>
            <a:ext cx="1678314" cy="2319337"/>
            <a:chOff x="4001201" y="2935624"/>
            <a:chExt cx="1678314" cy="2319337"/>
          </a:xfrm>
        </p:grpSpPr>
        <p:sp>
          <p:nvSpPr>
            <p:cNvPr id="9" name="矩形 8"/>
            <p:cNvSpPr/>
            <p:nvPr/>
          </p:nvSpPr>
          <p:spPr>
            <a:xfrm>
              <a:off x="4001201" y="2935624"/>
              <a:ext cx="1678314" cy="2319337"/>
            </a:xfrm>
            <a:prstGeom prst="rect">
              <a:avLst/>
            </a:prstGeom>
            <a:solidFill>
              <a:srgbClr val="068380"/>
            </a:solidFill>
            <a:ln>
              <a:noFill/>
            </a:ln>
            <a:effectLst>
              <a:outerShdw blurRad="50800" dist="38100" algn="l" rotWithShape="0">
                <a:prstClr val="black">
                  <a:alpha val="40000"/>
                </a:prstClr>
              </a:out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椭圆 9"/>
            <p:cNvSpPr/>
            <p:nvPr/>
          </p:nvSpPr>
          <p:spPr>
            <a:xfrm>
              <a:off x="4516799" y="3139209"/>
              <a:ext cx="647119" cy="647119"/>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1" name="文本框 26"/>
            <p:cNvSpPr txBox="1"/>
            <p:nvPr/>
          </p:nvSpPr>
          <p:spPr>
            <a:xfrm>
              <a:off x="4618983" y="3029737"/>
              <a:ext cx="442750" cy="743986"/>
            </a:xfrm>
            <a:prstGeom prst="rect">
              <a:avLst/>
            </a:prstGeom>
            <a:noFill/>
          </p:spPr>
          <p:txBody>
            <a:bodyPr wrap="none" rtlCol="0">
              <a:spAutoFit/>
            </a:bodyPr>
            <a:lstStyle/>
            <a:p>
              <a:pPr algn="just">
                <a:lnSpc>
                  <a:spcPct val="150000"/>
                </a:lnSpc>
              </a:pPr>
              <a:r>
                <a:rPr lang="en-US" altLang="zh-CN" sz="3200" dirty="0">
                  <a:solidFill>
                    <a:srgbClr val="068380"/>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B</a:t>
              </a:r>
              <a:endParaRPr lang="zh-CN" altLang="en-US" sz="3200" dirty="0">
                <a:solidFill>
                  <a:srgbClr val="068380"/>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sp>
          <p:nvSpPr>
            <p:cNvPr id="12" name="文本框 27"/>
            <p:cNvSpPr txBox="1"/>
            <p:nvPr/>
          </p:nvSpPr>
          <p:spPr>
            <a:xfrm>
              <a:off x="4060989" y="3957854"/>
              <a:ext cx="1558738" cy="1200329"/>
            </a:xfrm>
            <a:prstGeom prst="rect">
              <a:avLst/>
            </a:prstGeom>
            <a:noFill/>
          </p:spPr>
          <p:txBody>
            <a:bodyPr wrap="square" rtlCol="0">
              <a:spAutoFit/>
            </a:bodyPr>
            <a:lstStyle/>
            <a:p>
              <a:pPr fontAlgn="base">
                <a:lnSpc>
                  <a:spcPct val="150000"/>
                </a:lnSpc>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a:t>
              </a:r>
              <a:endParaRPr lang="en-US" altLang="zh-CN" sz="12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grpSp>
      <p:grpSp>
        <p:nvGrpSpPr>
          <p:cNvPr id="13" name="组合 12"/>
          <p:cNvGrpSpPr/>
          <p:nvPr/>
        </p:nvGrpSpPr>
        <p:grpSpPr>
          <a:xfrm>
            <a:off x="6532080" y="2935624"/>
            <a:ext cx="1678314" cy="2319337"/>
            <a:chOff x="6532080" y="2935624"/>
            <a:chExt cx="1678314" cy="2319337"/>
          </a:xfrm>
        </p:grpSpPr>
        <p:sp>
          <p:nvSpPr>
            <p:cNvPr id="14" name="矩形 13"/>
            <p:cNvSpPr/>
            <p:nvPr/>
          </p:nvSpPr>
          <p:spPr>
            <a:xfrm>
              <a:off x="6532080" y="2935624"/>
              <a:ext cx="1678314" cy="2319337"/>
            </a:xfrm>
            <a:prstGeom prst="rect">
              <a:avLst/>
            </a:prstGeom>
            <a:solidFill>
              <a:srgbClr val="A7D5CC"/>
            </a:solidFill>
            <a:ln>
              <a:noFill/>
            </a:ln>
            <a:effectLst>
              <a:outerShdw blurRad="50800" dist="38100" algn="l" rotWithShape="0">
                <a:prstClr val="black">
                  <a:alpha val="40000"/>
                </a:prstClr>
              </a:out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7047678" y="3139209"/>
              <a:ext cx="647119" cy="647119"/>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文本框 31"/>
            <p:cNvSpPr txBox="1"/>
            <p:nvPr/>
          </p:nvSpPr>
          <p:spPr>
            <a:xfrm>
              <a:off x="7141847" y="3029737"/>
              <a:ext cx="458780" cy="743986"/>
            </a:xfrm>
            <a:prstGeom prst="rect">
              <a:avLst/>
            </a:prstGeom>
            <a:noFill/>
          </p:spPr>
          <p:txBody>
            <a:bodyPr wrap="none" rtlCol="0">
              <a:spAutoFit/>
            </a:bodyPr>
            <a:lstStyle/>
            <a:p>
              <a:pPr algn="just">
                <a:lnSpc>
                  <a:spcPct val="150000"/>
                </a:lnSpc>
              </a:pPr>
              <a:r>
                <a:rPr lang="en-US" altLang="zh-CN" sz="3200" dirty="0">
                  <a:solidFill>
                    <a:schemeClr val="tx1">
                      <a:lumMod val="50000"/>
                      <a:lumOff val="50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C</a:t>
              </a:r>
              <a:endParaRPr lang="zh-CN" altLang="en-US" sz="3200" dirty="0">
                <a:solidFill>
                  <a:schemeClr val="tx1">
                    <a:lumMod val="50000"/>
                    <a:lumOff val="50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sp>
          <p:nvSpPr>
            <p:cNvPr id="17" name="文本框 32"/>
            <p:cNvSpPr txBox="1"/>
            <p:nvPr/>
          </p:nvSpPr>
          <p:spPr>
            <a:xfrm>
              <a:off x="6591868" y="3957854"/>
              <a:ext cx="1558738" cy="923330"/>
            </a:xfrm>
            <a:prstGeom prst="rect">
              <a:avLst/>
            </a:prstGeom>
            <a:noFill/>
          </p:spPr>
          <p:txBody>
            <a:bodyPr wrap="square" rtlCol="0">
              <a:spAutoFit/>
            </a:bodyPr>
            <a:lstStyle/>
            <a:p>
              <a:pPr fontAlgn="base">
                <a:lnSpc>
                  <a:spcPct val="150000"/>
                </a:lnSpc>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a:t>
              </a:r>
              <a:endParaRPr lang="en-US" altLang="zh-CN" sz="12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grpSp>
      <p:grpSp>
        <p:nvGrpSpPr>
          <p:cNvPr id="18" name="组合 17"/>
          <p:cNvGrpSpPr/>
          <p:nvPr/>
        </p:nvGrpSpPr>
        <p:grpSpPr>
          <a:xfrm>
            <a:off x="9062960" y="2935624"/>
            <a:ext cx="1678314" cy="2319337"/>
            <a:chOff x="9062960" y="2935624"/>
            <a:chExt cx="1678314" cy="2319337"/>
          </a:xfrm>
        </p:grpSpPr>
        <p:sp>
          <p:nvSpPr>
            <p:cNvPr id="19" name="矩形 18"/>
            <p:cNvSpPr/>
            <p:nvPr/>
          </p:nvSpPr>
          <p:spPr>
            <a:xfrm>
              <a:off x="9062960" y="2935624"/>
              <a:ext cx="1678314" cy="2319337"/>
            </a:xfrm>
            <a:prstGeom prst="rect">
              <a:avLst/>
            </a:prstGeom>
            <a:solidFill>
              <a:srgbClr val="068380"/>
            </a:solidFill>
            <a:ln>
              <a:noFill/>
            </a:ln>
            <a:effectLst>
              <a:outerShdw blurRad="50800" dist="38100" algn="l" rotWithShape="0">
                <a:prstClr val="black">
                  <a:alpha val="40000"/>
                </a:prstClr>
              </a:out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椭圆 19"/>
            <p:cNvSpPr/>
            <p:nvPr/>
          </p:nvSpPr>
          <p:spPr>
            <a:xfrm>
              <a:off x="9578558" y="3139209"/>
              <a:ext cx="647119" cy="647119"/>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文本框 36"/>
            <p:cNvSpPr txBox="1"/>
            <p:nvPr/>
          </p:nvSpPr>
          <p:spPr>
            <a:xfrm>
              <a:off x="9653491" y="3029737"/>
              <a:ext cx="497252" cy="743986"/>
            </a:xfrm>
            <a:prstGeom prst="rect">
              <a:avLst/>
            </a:prstGeom>
            <a:noFill/>
          </p:spPr>
          <p:txBody>
            <a:bodyPr wrap="none" rtlCol="0">
              <a:spAutoFit/>
            </a:bodyPr>
            <a:lstStyle/>
            <a:p>
              <a:pPr algn="just">
                <a:lnSpc>
                  <a:spcPct val="150000"/>
                </a:lnSpc>
              </a:pPr>
              <a:r>
                <a:rPr lang="en-US" altLang="zh-CN" sz="3200" dirty="0">
                  <a:solidFill>
                    <a:srgbClr val="068380"/>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D</a:t>
              </a:r>
              <a:endParaRPr lang="zh-CN" altLang="en-US" sz="3200" dirty="0">
                <a:solidFill>
                  <a:srgbClr val="068380"/>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sp>
          <p:nvSpPr>
            <p:cNvPr id="22" name="文本框 37"/>
            <p:cNvSpPr txBox="1"/>
            <p:nvPr/>
          </p:nvSpPr>
          <p:spPr>
            <a:xfrm>
              <a:off x="9122748" y="3957854"/>
              <a:ext cx="1558738" cy="1200329"/>
            </a:xfrm>
            <a:prstGeom prst="rect">
              <a:avLst/>
            </a:prstGeom>
            <a:noFill/>
          </p:spPr>
          <p:txBody>
            <a:bodyPr wrap="square" rtlCol="0">
              <a:spAutoFit/>
            </a:bodyPr>
            <a:lstStyle/>
            <a:p>
              <a:pPr fontAlgn="base">
                <a:lnSpc>
                  <a:spcPct val="150000"/>
                </a:lnSpc>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a:t>
              </a:r>
              <a:endParaRPr lang="en-US" altLang="zh-CN" sz="12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grpSp>
      <p:cxnSp>
        <p:nvCxnSpPr>
          <p:cNvPr id="23" name="直接连接符 22"/>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488334" y="133048"/>
            <a:ext cx="287957" cy="287973"/>
            <a:chOff x="624979" y="908720"/>
            <a:chExt cx="288032" cy="288032"/>
          </a:xfrm>
        </p:grpSpPr>
        <p:cxnSp>
          <p:nvCxnSpPr>
            <p:cNvPr id="25" name="直接连接符 24"/>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8"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14:bounceEnd="40000">
                                          <p:cBhvr additive="base">
                                            <p:cTn id="11" dur="75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40000">
                                      <p:stCondLst>
                                        <p:cond delay="1000"/>
                                      </p:stCondLst>
                                      <p:childTnLst>
                                        <p:set>
                                          <p:cBhvr>
                                            <p:cTn id="14" dur="1" fill="hold">
                                              <p:stCondLst>
                                                <p:cond delay="0"/>
                                              </p:stCondLst>
                                            </p:cTn>
                                            <p:tgtEl>
                                              <p:spTgt spid="13"/>
                                            </p:tgtEl>
                                            <p:attrNameLst>
                                              <p:attrName>style.visibility</p:attrName>
                                            </p:attrNameLst>
                                          </p:cBhvr>
                                          <p:to>
                                            <p:strVal val="visible"/>
                                          </p:to>
                                        </p:set>
                                        <p:anim calcmode="lin" valueType="num" p14:bounceEnd="40000">
                                          <p:cBhvr additive="base">
                                            <p:cTn id="15"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13"/>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40000">
                                      <p:stCondLst>
                                        <p:cond delay="1500"/>
                                      </p:stCondLst>
                                      <p:childTnLst>
                                        <p:set>
                                          <p:cBhvr>
                                            <p:cTn id="18" dur="1" fill="hold">
                                              <p:stCondLst>
                                                <p:cond delay="0"/>
                                              </p:stCondLst>
                                            </p:cTn>
                                            <p:tgtEl>
                                              <p:spTgt spid="18"/>
                                            </p:tgtEl>
                                            <p:attrNameLst>
                                              <p:attrName>style.visibility</p:attrName>
                                            </p:attrNameLst>
                                          </p:cBhvr>
                                          <p:to>
                                            <p:strVal val="visible"/>
                                          </p:to>
                                        </p:set>
                                        <p:anim calcmode="lin" valueType="num" p14:bounceEnd="40000">
                                          <p:cBhvr additive="base">
                                            <p:cTn id="19" dur="750" fill="hold"/>
                                            <p:tgtEl>
                                              <p:spTgt spid="18"/>
                                            </p:tgtEl>
                                            <p:attrNameLst>
                                              <p:attrName>ppt_x</p:attrName>
                                            </p:attrNameLst>
                                          </p:cBhvr>
                                          <p:tavLst>
                                            <p:tav tm="0">
                                              <p:val>
                                                <p:strVal val="#ppt_x"/>
                                              </p:val>
                                            </p:tav>
                                            <p:tav tm="100000">
                                              <p:val>
                                                <p:strVal val="#ppt_x"/>
                                              </p:val>
                                            </p:tav>
                                          </p:tavLst>
                                        </p:anim>
                                        <p:anim calcmode="lin" valueType="num" p14:bounceEnd="40000">
                                          <p:cBhvr additive="base">
                                            <p:cTn id="20" dur="750" fill="hold"/>
                                            <p:tgtEl>
                                              <p:spTgt spid="18"/>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randombar(horizontal)">
                                          <p:cBhvr>
                                            <p:cTn id="24"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10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15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750" fill="hold"/>
                                            <p:tgtEl>
                                              <p:spTgt spid="18"/>
                                            </p:tgtEl>
                                            <p:attrNameLst>
                                              <p:attrName>ppt_x</p:attrName>
                                            </p:attrNameLst>
                                          </p:cBhvr>
                                          <p:tavLst>
                                            <p:tav tm="0">
                                              <p:val>
                                                <p:strVal val="#ppt_x"/>
                                              </p:val>
                                            </p:tav>
                                            <p:tav tm="100000">
                                              <p:val>
                                                <p:strVal val="#ppt_x"/>
                                              </p:val>
                                            </p:tav>
                                          </p:tavLst>
                                        </p:anim>
                                        <p:anim calcmode="lin" valueType="num">
                                          <p:cBhvr additive="base">
                                            <p:cTn id="20" dur="750" fill="hold"/>
                                            <p:tgtEl>
                                              <p:spTgt spid="18"/>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randombar(horizontal)">
                                          <p:cBhvr>
                                            <p:cTn id="24"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88334" y="133048"/>
            <a:ext cx="287957" cy="287973"/>
            <a:chOff x="624979" y="908720"/>
            <a:chExt cx="288032" cy="288032"/>
          </a:xfrm>
        </p:grpSpPr>
        <p:cxnSp>
          <p:nvCxnSpPr>
            <p:cNvPr id="4" name="直接连接符 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32" name="组合 31"/>
          <p:cNvGrpSpPr/>
          <p:nvPr/>
        </p:nvGrpSpPr>
        <p:grpSpPr>
          <a:xfrm>
            <a:off x="3818836" y="1877649"/>
            <a:ext cx="2557091" cy="907961"/>
            <a:chOff x="3666731" y="1984470"/>
            <a:chExt cx="2636520" cy="1447800"/>
          </a:xfrm>
          <a:solidFill>
            <a:srgbClr val="A7D5CC"/>
          </a:solidFill>
        </p:grpSpPr>
        <p:sp>
          <p:nvSpPr>
            <p:cNvPr id="33" name="任意多边形 32"/>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4" name="文本框 35"/>
            <p:cNvSpPr txBox="1"/>
            <p:nvPr/>
          </p:nvSpPr>
          <p:spPr>
            <a:xfrm>
              <a:off x="3971726" y="2389372"/>
              <a:ext cx="2230360" cy="638000"/>
            </a:xfrm>
            <a:prstGeom prst="rect">
              <a:avLst/>
            </a:prstGeom>
            <a:grp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第二季度</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5" name="组合 34"/>
          <p:cNvGrpSpPr/>
          <p:nvPr/>
        </p:nvGrpSpPr>
        <p:grpSpPr>
          <a:xfrm>
            <a:off x="1681594" y="1877649"/>
            <a:ext cx="2557091" cy="907961"/>
            <a:chOff x="1436370" y="1984470"/>
            <a:chExt cx="2636520" cy="1447800"/>
          </a:xfrm>
        </p:grpSpPr>
        <p:sp>
          <p:nvSpPr>
            <p:cNvPr id="36" name="任意多边形 35"/>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068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7" name="文本框 43"/>
            <p:cNvSpPr txBox="1"/>
            <p:nvPr/>
          </p:nvSpPr>
          <p:spPr>
            <a:xfrm>
              <a:off x="1709209" y="2340295"/>
              <a:ext cx="2293960" cy="736153"/>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第一季度</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8" name="组合 37"/>
          <p:cNvGrpSpPr/>
          <p:nvPr/>
        </p:nvGrpSpPr>
        <p:grpSpPr>
          <a:xfrm>
            <a:off x="8093321" y="1877649"/>
            <a:ext cx="2557091" cy="907961"/>
            <a:chOff x="8127453" y="1984470"/>
            <a:chExt cx="2636520" cy="1447800"/>
          </a:xfrm>
          <a:solidFill>
            <a:srgbClr val="A7D5CC"/>
          </a:solidFill>
        </p:grpSpPr>
        <p:sp>
          <p:nvSpPr>
            <p:cNvPr id="39" name="任意多边形 38"/>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0" name="文本框 46"/>
            <p:cNvSpPr txBox="1"/>
            <p:nvPr/>
          </p:nvSpPr>
          <p:spPr>
            <a:xfrm>
              <a:off x="8439016" y="2340295"/>
              <a:ext cx="2230360" cy="736153"/>
            </a:xfrm>
            <a:prstGeom prst="rect">
              <a:avLst/>
            </a:prstGeom>
            <a:grp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第四季度</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1" name="组合 40"/>
          <p:cNvGrpSpPr/>
          <p:nvPr/>
        </p:nvGrpSpPr>
        <p:grpSpPr>
          <a:xfrm>
            <a:off x="5956078" y="1877649"/>
            <a:ext cx="2557091" cy="907961"/>
            <a:chOff x="5897092" y="1984470"/>
            <a:chExt cx="2636520" cy="1447800"/>
          </a:xfrm>
        </p:grpSpPr>
        <p:sp>
          <p:nvSpPr>
            <p:cNvPr id="42" name="任意多边形 41"/>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068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3" name="文本框 49"/>
            <p:cNvSpPr txBox="1"/>
            <p:nvPr/>
          </p:nvSpPr>
          <p:spPr>
            <a:xfrm>
              <a:off x="6227711" y="2340298"/>
              <a:ext cx="2205655" cy="736153"/>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第三季度</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44" name="矩形 47"/>
          <p:cNvSpPr>
            <a:spLocks noChangeArrowheads="1"/>
          </p:cNvSpPr>
          <p:nvPr/>
        </p:nvSpPr>
        <p:spPr bwMode="auto">
          <a:xfrm>
            <a:off x="1414888" y="5475348"/>
            <a:ext cx="9384229"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5" rIns="91428" bIns="4571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lnSpc>
                <a:spcPct val="120000"/>
              </a:lnSpc>
              <a:spcBef>
                <a:spcPct val="0"/>
              </a:spcBef>
              <a:buNone/>
            </a:pPr>
            <a:r>
              <a:rPr lang="zh-CN" altLang="en-US" sz="1500" dirty="0">
                <a:sym typeface="微软雅黑" panose="020B0503020204020204" pitchFamily="34" charset="-122"/>
              </a:rPr>
              <a:t>您的内容打在这里，或者通过复制您的文本后，在此框中选择粘贴，并选择只保留文字。在此录入上述图表的综合描述说明，您的内容打在这里，或者通过复制您的文本后，在此框中选择粘贴，并选择只保留文字。</a:t>
            </a:r>
            <a:endParaRPr lang="zh-CN" altLang="en-US" sz="1500" dirty="0">
              <a:sym typeface="微软雅黑" panose="020B0503020204020204" pitchFamily="34" charset="-122"/>
            </a:endParaRPr>
          </a:p>
        </p:txBody>
      </p:sp>
      <p:sp>
        <p:nvSpPr>
          <p:cNvPr id="45" name="矩形 44"/>
          <p:cNvSpPr/>
          <p:nvPr/>
        </p:nvSpPr>
        <p:spPr>
          <a:xfrm>
            <a:off x="2183511" y="3063675"/>
            <a:ext cx="1415570" cy="338625"/>
          </a:xfrm>
          <a:prstGeom prst="rect">
            <a:avLst/>
          </a:prstGeom>
        </p:spPr>
        <p:txBody>
          <a:bodyPr wrap="none" lIns="91428" tIns="45715" rIns="91428" bIns="45715">
            <a:spAutoFit/>
          </a:bodyPr>
          <a:lstStyle/>
          <a:p>
            <a:pPr algn="ctr"/>
            <a:r>
              <a:rPr lang="zh-CN" altLang="en-US" sz="1600" b="1" dirty="0">
                <a:latin typeface="微软雅黑" panose="020B0503020204020204" pitchFamily="34" charset="-122"/>
                <a:ea typeface="微软雅黑" panose="020B0503020204020204" pitchFamily="34" charset="-122"/>
              </a:rPr>
              <a:t>单击添加标题</a:t>
            </a:r>
            <a:endParaRPr lang="en-US" altLang="zh-CN" sz="1600" b="1" dirty="0">
              <a:latin typeface="微软雅黑" panose="020B0503020204020204" pitchFamily="34" charset="-122"/>
              <a:ea typeface="微软雅黑" panose="020B0503020204020204" pitchFamily="34" charset="-122"/>
            </a:endParaRPr>
          </a:p>
        </p:txBody>
      </p:sp>
      <p:sp>
        <p:nvSpPr>
          <p:cNvPr id="46" name="矩形 47"/>
          <p:cNvSpPr>
            <a:spLocks noChangeArrowheads="1"/>
          </p:cNvSpPr>
          <p:nvPr/>
        </p:nvSpPr>
        <p:spPr bwMode="auto">
          <a:xfrm>
            <a:off x="1940450" y="3542906"/>
            <a:ext cx="1907637" cy="147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5" rIns="91428" bIns="4571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lnSpc>
                <a:spcPct val="120000"/>
              </a:lnSpc>
              <a:spcBef>
                <a:spcPct val="0"/>
              </a:spcBef>
              <a:buNone/>
            </a:pPr>
            <a:r>
              <a:rPr lang="zh-CN" altLang="en-US" sz="1500" dirty="0">
                <a:sym typeface="微软雅黑" panose="020B0503020204020204" pitchFamily="34" charset="-122"/>
              </a:rPr>
              <a:t>在此录入上述图表的描述说明，在此录入上述图表的描述说明，在此录入上述图表的描述说明。</a:t>
            </a:r>
            <a:endParaRPr lang="zh-CN" altLang="en-US" sz="1500" dirty="0">
              <a:sym typeface="微软雅黑" panose="020B0503020204020204" pitchFamily="34" charset="-122"/>
            </a:endParaRPr>
          </a:p>
        </p:txBody>
      </p:sp>
      <p:sp>
        <p:nvSpPr>
          <p:cNvPr id="47" name="矩形 46"/>
          <p:cNvSpPr/>
          <p:nvPr/>
        </p:nvSpPr>
        <p:spPr>
          <a:xfrm>
            <a:off x="4350534" y="3063675"/>
            <a:ext cx="1415570" cy="338625"/>
          </a:xfrm>
          <a:prstGeom prst="rect">
            <a:avLst/>
          </a:prstGeom>
        </p:spPr>
        <p:txBody>
          <a:bodyPr wrap="none" lIns="91428" tIns="45715" rIns="91428" bIns="45715">
            <a:spAutoFit/>
          </a:bodyPr>
          <a:lstStyle/>
          <a:p>
            <a:pPr algn="ctr"/>
            <a:r>
              <a:rPr lang="zh-CN" altLang="en-US" sz="1600" b="1" dirty="0">
                <a:latin typeface="微软雅黑" panose="020B0503020204020204" pitchFamily="34" charset="-122"/>
                <a:ea typeface="微软雅黑" panose="020B0503020204020204" pitchFamily="34" charset="-122"/>
              </a:rPr>
              <a:t>单击添加标题</a:t>
            </a:r>
            <a:endParaRPr lang="en-US" altLang="zh-CN" sz="1600" b="1" dirty="0">
              <a:latin typeface="微软雅黑" panose="020B0503020204020204" pitchFamily="34" charset="-122"/>
              <a:ea typeface="微软雅黑" panose="020B0503020204020204" pitchFamily="34" charset="-122"/>
            </a:endParaRPr>
          </a:p>
        </p:txBody>
      </p:sp>
      <p:sp>
        <p:nvSpPr>
          <p:cNvPr id="48" name="矩形 47"/>
          <p:cNvSpPr>
            <a:spLocks noChangeArrowheads="1"/>
          </p:cNvSpPr>
          <p:nvPr/>
        </p:nvSpPr>
        <p:spPr bwMode="auto">
          <a:xfrm>
            <a:off x="4150139" y="3542906"/>
            <a:ext cx="1875117" cy="175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5" rIns="91428" bIns="4571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lnSpc>
                <a:spcPct val="120000"/>
              </a:lnSpc>
              <a:spcBef>
                <a:spcPct val="0"/>
              </a:spcBef>
              <a:buNone/>
            </a:pPr>
            <a:r>
              <a:rPr lang="zh-CN" altLang="en-US" sz="1500" dirty="0">
                <a:sym typeface="微软雅黑" panose="020B0503020204020204" pitchFamily="34" charset="-122"/>
              </a:rPr>
              <a:t>在此录入上述图表的描述说明，在此录入上述图表的描述说明，在此录入上述图表的描述说明。</a:t>
            </a:r>
            <a:endParaRPr lang="zh-CN" altLang="en-US" sz="1500" dirty="0">
              <a:sym typeface="微软雅黑" panose="020B0503020204020204" pitchFamily="34" charset="-122"/>
            </a:endParaRPr>
          </a:p>
        </p:txBody>
      </p:sp>
      <p:sp>
        <p:nvSpPr>
          <p:cNvPr id="49" name="矩形 48"/>
          <p:cNvSpPr/>
          <p:nvPr/>
        </p:nvSpPr>
        <p:spPr>
          <a:xfrm>
            <a:off x="6517556" y="3063675"/>
            <a:ext cx="1415570" cy="338625"/>
          </a:xfrm>
          <a:prstGeom prst="rect">
            <a:avLst/>
          </a:prstGeom>
        </p:spPr>
        <p:txBody>
          <a:bodyPr wrap="none" lIns="91428" tIns="45715" rIns="91428" bIns="45715">
            <a:spAutoFit/>
          </a:bodyPr>
          <a:lstStyle/>
          <a:p>
            <a:pPr algn="ctr"/>
            <a:r>
              <a:rPr lang="zh-CN" altLang="en-US" sz="1600" b="1" dirty="0">
                <a:latin typeface="微软雅黑" panose="020B0503020204020204" pitchFamily="34" charset="-122"/>
                <a:ea typeface="微软雅黑" panose="020B0503020204020204" pitchFamily="34" charset="-122"/>
              </a:rPr>
              <a:t>单击添加标题</a:t>
            </a:r>
            <a:endParaRPr lang="en-US" altLang="zh-CN" sz="1600" b="1" dirty="0">
              <a:latin typeface="微软雅黑" panose="020B0503020204020204" pitchFamily="34" charset="-122"/>
              <a:ea typeface="微软雅黑" panose="020B0503020204020204" pitchFamily="34" charset="-122"/>
            </a:endParaRPr>
          </a:p>
        </p:txBody>
      </p:sp>
      <p:sp>
        <p:nvSpPr>
          <p:cNvPr id="50" name="矩形 47"/>
          <p:cNvSpPr>
            <a:spLocks noChangeArrowheads="1"/>
          </p:cNvSpPr>
          <p:nvPr/>
        </p:nvSpPr>
        <p:spPr bwMode="auto">
          <a:xfrm>
            <a:off x="6327308" y="3542906"/>
            <a:ext cx="1892360" cy="175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5" rIns="91428" bIns="4571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lnSpc>
                <a:spcPct val="120000"/>
              </a:lnSpc>
              <a:spcBef>
                <a:spcPct val="0"/>
              </a:spcBef>
              <a:buNone/>
            </a:pPr>
            <a:r>
              <a:rPr lang="zh-CN" altLang="en-US" sz="1500" dirty="0">
                <a:sym typeface="微软雅黑" panose="020B0503020204020204" pitchFamily="34" charset="-122"/>
              </a:rPr>
              <a:t>在此录入上述图表的描述说明，在此录入上述图表的描述说明，在此录入上述图表的描述说明。</a:t>
            </a:r>
            <a:endParaRPr lang="zh-CN" altLang="en-US" sz="1500" dirty="0">
              <a:sym typeface="微软雅黑" panose="020B0503020204020204" pitchFamily="34" charset="-122"/>
            </a:endParaRPr>
          </a:p>
        </p:txBody>
      </p:sp>
      <p:sp>
        <p:nvSpPr>
          <p:cNvPr id="51" name="矩形 50"/>
          <p:cNvSpPr/>
          <p:nvPr/>
        </p:nvSpPr>
        <p:spPr>
          <a:xfrm>
            <a:off x="8684578" y="3063675"/>
            <a:ext cx="1415570" cy="338625"/>
          </a:xfrm>
          <a:prstGeom prst="rect">
            <a:avLst/>
          </a:prstGeom>
        </p:spPr>
        <p:txBody>
          <a:bodyPr wrap="none" lIns="91428" tIns="45715" rIns="91428" bIns="45715">
            <a:spAutoFit/>
          </a:bodyPr>
          <a:lstStyle/>
          <a:p>
            <a:pPr algn="ctr"/>
            <a:r>
              <a:rPr lang="zh-CN" altLang="en-US" sz="1600" b="1" dirty="0">
                <a:latin typeface="微软雅黑" panose="020B0503020204020204" pitchFamily="34" charset="-122"/>
                <a:ea typeface="微软雅黑" panose="020B0503020204020204" pitchFamily="34" charset="-122"/>
              </a:rPr>
              <a:t>单击添加标题</a:t>
            </a:r>
            <a:endParaRPr lang="en-US" altLang="zh-CN" sz="1600" b="1" dirty="0">
              <a:latin typeface="微软雅黑" panose="020B0503020204020204" pitchFamily="34" charset="-122"/>
              <a:ea typeface="微软雅黑" panose="020B0503020204020204" pitchFamily="34" charset="-122"/>
            </a:endParaRPr>
          </a:p>
        </p:txBody>
      </p:sp>
      <p:sp>
        <p:nvSpPr>
          <p:cNvPr id="52" name="矩形 47"/>
          <p:cNvSpPr>
            <a:spLocks noChangeArrowheads="1"/>
          </p:cNvSpPr>
          <p:nvPr/>
        </p:nvSpPr>
        <p:spPr bwMode="auto">
          <a:xfrm>
            <a:off x="8521719" y="3542906"/>
            <a:ext cx="1874749" cy="175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5" rIns="91428" bIns="4571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lnSpc>
                <a:spcPct val="120000"/>
              </a:lnSpc>
              <a:spcBef>
                <a:spcPct val="0"/>
              </a:spcBef>
              <a:buNone/>
            </a:pPr>
            <a:r>
              <a:rPr lang="zh-CN" altLang="en-US" sz="1500" dirty="0">
                <a:sym typeface="微软雅黑" panose="020B0503020204020204" pitchFamily="34" charset="-122"/>
              </a:rPr>
              <a:t>在此录入上述图表的描述说明，在此录入上述图表的描述说明，在此录入上述图表的描述说明。</a:t>
            </a:r>
            <a:endParaRPr lang="zh-CN" altLang="en-US" sz="1500" dirty="0">
              <a:sym typeface="微软雅黑" panose="020B0503020204020204" pitchFamily="34" charset="-122"/>
            </a:endParaRPr>
          </a:p>
        </p:txBody>
      </p:sp>
      <p:cxnSp>
        <p:nvCxnSpPr>
          <p:cNvPr id="53" name="直接连接符 8"/>
          <p:cNvCxnSpPr/>
          <p:nvPr/>
        </p:nvCxnSpPr>
        <p:spPr>
          <a:xfrm>
            <a:off x="1427661" y="5352974"/>
            <a:ext cx="935868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400" fill="hold"/>
                                        <p:tgtEl>
                                          <p:spTgt spid="35"/>
                                        </p:tgtEl>
                                        <p:attrNameLst>
                                          <p:attrName>ppt_x</p:attrName>
                                        </p:attrNameLst>
                                      </p:cBhvr>
                                      <p:tavLst>
                                        <p:tav tm="0">
                                          <p:val>
                                            <p:strVal val="0-#ppt_w/2"/>
                                          </p:val>
                                        </p:tav>
                                        <p:tav tm="100000">
                                          <p:val>
                                            <p:strVal val="#ppt_x"/>
                                          </p:val>
                                        </p:tav>
                                      </p:tavLst>
                                    </p:anim>
                                    <p:anim calcmode="lin" valueType="num">
                                      <p:cBhvr additive="base">
                                        <p:cTn id="8" dur="400" fill="hold"/>
                                        <p:tgtEl>
                                          <p:spTgt spid="35"/>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400"/>
                                        <p:tgtEl>
                                          <p:spTgt spid="45"/>
                                        </p:tgtEl>
                                        <p:attrNameLst>
                                          <p:attrName>ppt_y</p:attrName>
                                        </p:attrNameLst>
                                      </p:cBhvr>
                                      <p:tavLst>
                                        <p:tav tm="0">
                                          <p:val>
                                            <p:strVal val="#ppt_y-#ppt_h*1.125000"/>
                                          </p:val>
                                        </p:tav>
                                        <p:tav tm="100000">
                                          <p:val>
                                            <p:strVal val="#ppt_y"/>
                                          </p:val>
                                        </p:tav>
                                      </p:tavLst>
                                    </p:anim>
                                    <p:animEffect transition="in" filter="wipe(down)">
                                      <p:cBhvr>
                                        <p:cTn id="12" dur="400"/>
                                        <p:tgtEl>
                                          <p:spTgt spid="45"/>
                                        </p:tgtEl>
                                      </p:cBhvr>
                                    </p:animEffect>
                                  </p:childTnLst>
                                </p:cTn>
                              </p:par>
                              <p:par>
                                <p:cTn id="13" presetID="12" presetClass="entr" presetSubtype="1" fill="hold" grpId="0" nodeType="withEffect">
                                  <p:stCondLst>
                                    <p:cond delay="50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400"/>
                                        <p:tgtEl>
                                          <p:spTgt spid="46"/>
                                        </p:tgtEl>
                                        <p:attrNameLst>
                                          <p:attrName>ppt_y</p:attrName>
                                        </p:attrNameLst>
                                      </p:cBhvr>
                                      <p:tavLst>
                                        <p:tav tm="0">
                                          <p:val>
                                            <p:strVal val="#ppt_y-#ppt_h*1.125000"/>
                                          </p:val>
                                        </p:tav>
                                        <p:tav tm="100000">
                                          <p:val>
                                            <p:strVal val="#ppt_y"/>
                                          </p:val>
                                        </p:tav>
                                      </p:tavLst>
                                    </p:anim>
                                    <p:animEffect transition="in" filter="wipe(down)">
                                      <p:cBhvr>
                                        <p:cTn id="16" dur="400"/>
                                        <p:tgtEl>
                                          <p:spTgt spid="46"/>
                                        </p:tgtEl>
                                      </p:cBhvr>
                                    </p:animEffect>
                                  </p:child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400"/>
                                        <p:tgtEl>
                                          <p:spTgt spid="32"/>
                                        </p:tgtEl>
                                        <p:attrNameLst>
                                          <p:attrName>ppt_x</p:attrName>
                                        </p:attrNameLst>
                                      </p:cBhvr>
                                      <p:tavLst>
                                        <p:tav tm="0">
                                          <p:val>
                                            <p:strVal val="#ppt_x-#ppt_w*1.125000"/>
                                          </p:val>
                                        </p:tav>
                                        <p:tav tm="100000">
                                          <p:val>
                                            <p:strVal val="#ppt_x"/>
                                          </p:val>
                                        </p:tav>
                                      </p:tavLst>
                                    </p:anim>
                                    <p:animEffect transition="in" filter="wipe(right)">
                                      <p:cBhvr>
                                        <p:cTn id="21" dur="400"/>
                                        <p:tgtEl>
                                          <p:spTgt spid="32"/>
                                        </p:tgtEl>
                                      </p:cBhvr>
                                    </p:animEffect>
                                  </p:childTnLst>
                                </p:cTn>
                              </p:par>
                              <p:par>
                                <p:cTn id="22" presetID="12" presetClass="entr" presetSubtype="1"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400"/>
                                        <p:tgtEl>
                                          <p:spTgt spid="47"/>
                                        </p:tgtEl>
                                        <p:attrNameLst>
                                          <p:attrName>ppt_y</p:attrName>
                                        </p:attrNameLst>
                                      </p:cBhvr>
                                      <p:tavLst>
                                        <p:tav tm="0">
                                          <p:val>
                                            <p:strVal val="#ppt_y-#ppt_h*1.125000"/>
                                          </p:val>
                                        </p:tav>
                                        <p:tav tm="100000">
                                          <p:val>
                                            <p:strVal val="#ppt_y"/>
                                          </p:val>
                                        </p:tav>
                                      </p:tavLst>
                                    </p:anim>
                                    <p:animEffect transition="in" filter="wipe(down)">
                                      <p:cBhvr>
                                        <p:cTn id="25" dur="400"/>
                                        <p:tgtEl>
                                          <p:spTgt spid="47"/>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400"/>
                                        <p:tgtEl>
                                          <p:spTgt spid="48"/>
                                        </p:tgtEl>
                                        <p:attrNameLst>
                                          <p:attrName>ppt_y</p:attrName>
                                        </p:attrNameLst>
                                      </p:cBhvr>
                                      <p:tavLst>
                                        <p:tav tm="0">
                                          <p:val>
                                            <p:strVal val="#ppt_y-#ppt_h*1.125000"/>
                                          </p:val>
                                        </p:tav>
                                        <p:tav tm="100000">
                                          <p:val>
                                            <p:strVal val="#ppt_y"/>
                                          </p:val>
                                        </p:tav>
                                      </p:tavLst>
                                    </p:anim>
                                    <p:animEffect transition="in" filter="wipe(down)">
                                      <p:cBhvr>
                                        <p:cTn id="29" dur="400"/>
                                        <p:tgtEl>
                                          <p:spTgt spid="48"/>
                                        </p:tgtEl>
                                      </p:cBhvr>
                                    </p:animEffect>
                                  </p:childTnLst>
                                </p:cTn>
                              </p:par>
                            </p:childTnLst>
                          </p:cTn>
                        </p:par>
                        <p:par>
                          <p:cTn id="30" fill="hold">
                            <p:stCondLst>
                              <p:cond delay="1000"/>
                            </p:stCondLst>
                            <p:childTnLst>
                              <p:par>
                                <p:cTn id="31" presetID="12" presetClass="entr" presetSubtype="8" fill="hold"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additive="base">
                                        <p:cTn id="33" dur="400"/>
                                        <p:tgtEl>
                                          <p:spTgt spid="41"/>
                                        </p:tgtEl>
                                        <p:attrNameLst>
                                          <p:attrName>ppt_x</p:attrName>
                                        </p:attrNameLst>
                                      </p:cBhvr>
                                      <p:tavLst>
                                        <p:tav tm="0">
                                          <p:val>
                                            <p:strVal val="#ppt_x-#ppt_w*1.125000"/>
                                          </p:val>
                                        </p:tav>
                                        <p:tav tm="100000">
                                          <p:val>
                                            <p:strVal val="#ppt_x"/>
                                          </p:val>
                                        </p:tav>
                                      </p:tavLst>
                                    </p:anim>
                                    <p:animEffect transition="in" filter="wipe(right)">
                                      <p:cBhvr>
                                        <p:cTn id="34" dur="400"/>
                                        <p:tgtEl>
                                          <p:spTgt spid="41"/>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400"/>
                                        <p:tgtEl>
                                          <p:spTgt spid="49"/>
                                        </p:tgtEl>
                                        <p:attrNameLst>
                                          <p:attrName>ppt_y</p:attrName>
                                        </p:attrNameLst>
                                      </p:cBhvr>
                                      <p:tavLst>
                                        <p:tav tm="0">
                                          <p:val>
                                            <p:strVal val="#ppt_y-#ppt_h*1.125000"/>
                                          </p:val>
                                        </p:tav>
                                        <p:tav tm="100000">
                                          <p:val>
                                            <p:strVal val="#ppt_y"/>
                                          </p:val>
                                        </p:tav>
                                      </p:tavLst>
                                    </p:anim>
                                    <p:animEffect transition="in" filter="wipe(down)">
                                      <p:cBhvr>
                                        <p:cTn id="38" dur="400"/>
                                        <p:tgtEl>
                                          <p:spTgt spid="49"/>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400"/>
                                        <p:tgtEl>
                                          <p:spTgt spid="50"/>
                                        </p:tgtEl>
                                        <p:attrNameLst>
                                          <p:attrName>ppt_y</p:attrName>
                                        </p:attrNameLst>
                                      </p:cBhvr>
                                      <p:tavLst>
                                        <p:tav tm="0">
                                          <p:val>
                                            <p:strVal val="#ppt_y-#ppt_h*1.125000"/>
                                          </p:val>
                                        </p:tav>
                                        <p:tav tm="100000">
                                          <p:val>
                                            <p:strVal val="#ppt_y"/>
                                          </p:val>
                                        </p:tav>
                                      </p:tavLst>
                                    </p:anim>
                                    <p:animEffect transition="in" filter="wipe(down)">
                                      <p:cBhvr>
                                        <p:cTn id="42" dur="400"/>
                                        <p:tgtEl>
                                          <p:spTgt spid="50"/>
                                        </p:tgtEl>
                                      </p:cBhvr>
                                    </p:animEffect>
                                  </p:childTnLst>
                                </p:cTn>
                              </p:par>
                            </p:childTnLst>
                          </p:cTn>
                        </p:par>
                        <p:par>
                          <p:cTn id="43" fill="hold">
                            <p:stCondLst>
                              <p:cond delay="1500"/>
                            </p:stCondLst>
                            <p:childTnLst>
                              <p:par>
                                <p:cTn id="44" presetID="12" presetClass="entr" presetSubtype="8" fill="hold" nodeType="after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400"/>
                                        <p:tgtEl>
                                          <p:spTgt spid="38"/>
                                        </p:tgtEl>
                                        <p:attrNameLst>
                                          <p:attrName>ppt_x</p:attrName>
                                        </p:attrNameLst>
                                      </p:cBhvr>
                                      <p:tavLst>
                                        <p:tav tm="0">
                                          <p:val>
                                            <p:strVal val="#ppt_x-#ppt_w*1.125000"/>
                                          </p:val>
                                        </p:tav>
                                        <p:tav tm="100000">
                                          <p:val>
                                            <p:strVal val="#ppt_x"/>
                                          </p:val>
                                        </p:tav>
                                      </p:tavLst>
                                    </p:anim>
                                    <p:animEffect transition="in" filter="wipe(right)">
                                      <p:cBhvr>
                                        <p:cTn id="47" dur="400"/>
                                        <p:tgtEl>
                                          <p:spTgt spid="38"/>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400"/>
                                        <p:tgtEl>
                                          <p:spTgt spid="51"/>
                                        </p:tgtEl>
                                        <p:attrNameLst>
                                          <p:attrName>ppt_y</p:attrName>
                                        </p:attrNameLst>
                                      </p:cBhvr>
                                      <p:tavLst>
                                        <p:tav tm="0">
                                          <p:val>
                                            <p:strVal val="#ppt_y-#ppt_h*1.125000"/>
                                          </p:val>
                                        </p:tav>
                                        <p:tav tm="100000">
                                          <p:val>
                                            <p:strVal val="#ppt_y"/>
                                          </p:val>
                                        </p:tav>
                                      </p:tavLst>
                                    </p:anim>
                                    <p:animEffect transition="in" filter="wipe(down)">
                                      <p:cBhvr>
                                        <p:cTn id="51" dur="400"/>
                                        <p:tgtEl>
                                          <p:spTgt spid="51"/>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52"/>
                                        </p:tgtEl>
                                        <p:attrNameLst>
                                          <p:attrName>style.visibility</p:attrName>
                                        </p:attrNameLst>
                                      </p:cBhvr>
                                      <p:to>
                                        <p:strVal val="visible"/>
                                      </p:to>
                                    </p:set>
                                    <p:anim calcmode="lin" valueType="num">
                                      <p:cBhvr additive="base">
                                        <p:cTn id="54" dur="400"/>
                                        <p:tgtEl>
                                          <p:spTgt spid="52"/>
                                        </p:tgtEl>
                                        <p:attrNameLst>
                                          <p:attrName>ppt_y</p:attrName>
                                        </p:attrNameLst>
                                      </p:cBhvr>
                                      <p:tavLst>
                                        <p:tav tm="0">
                                          <p:val>
                                            <p:strVal val="#ppt_y-#ppt_h*1.125000"/>
                                          </p:val>
                                        </p:tav>
                                        <p:tav tm="100000">
                                          <p:val>
                                            <p:strVal val="#ppt_y"/>
                                          </p:val>
                                        </p:tav>
                                      </p:tavLst>
                                    </p:anim>
                                    <p:animEffect transition="in" filter="wipe(down)">
                                      <p:cBhvr>
                                        <p:cTn id="55" dur="400"/>
                                        <p:tgtEl>
                                          <p:spTgt spid="52"/>
                                        </p:tgtEl>
                                      </p:cBhvr>
                                    </p:animEffect>
                                  </p:childTnLst>
                                </p:cTn>
                              </p:par>
                            </p:childTnLst>
                          </p:cTn>
                        </p:par>
                        <p:par>
                          <p:cTn id="56" fill="hold">
                            <p:stCondLst>
                              <p:cond delay="2000"/>
                            </p:stCondLst>
                            <p:childTnLst>
                              <p:par>
                                <p:cTn id="57" presetID="16" presetClass="entr" presetSubtype="37"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barn(outVertical)">
                                      <p:cBhvr>
                                        <p:cTn id="59" dur="750"/>
                                        <p:tgtEl>
                                          <p:spTgt spid="53"/>
                                        </p:tgtEl>
                                      </p:cBhvr>
                                    </p:animEffect>
                                  </p:childTnLst>
                                </p:cTn>
                              </p:par>
                              <p:par>
                                <p:cTn id="60" presetID="53" presetClass="entr" presetSubtype="16" fill="hold" grpId="0" nodeType="withEffect">
                                  <p:stCondLst>
                                    <p:cond delay="250"/>
                                  </p:stCondLst>
                                  <p:childTnLst>
                                    <p:set>
                                      <p:cBhvr>
                                        <p:cTn id="61" dur="1" fill="hold">
                                          <p:stCondLst>
                                            <p:cond delay="0"/>
                                          </p:stCondLst>
                                        </p:cTn>
                                        <p:tgtEl>
                                          <p:spTgt spid="44"/>
                                        </p:tgtEl>
                                        <p:attrNameLst>
                                          <p:attrName>style.visibility</p:attrName>
                                        </p:attrNameLst>
                                      </p:cBhvr>
                                      <p:to>
                                        <p:strVal val="visible"/>
                                      </p:to>
                                    </p:set>
                                    <p:anim calcmode="lin" valueType="num">
                                      <p:cBhvr>
                                        <p:cTn id="62" dur="500" fill="hold"/>
                                        <p:tgtEl>
                                          <p:spTgt spid="44"/>
                                        </p:tgtEl>
                                        <p:attrNameLst>
                                          <p:attrName>ppt_w</p:attrName>
                                        </p:attrNameLst>
                                      </p:cBhvr>
                                      <p:tavLst>
                                        <p:tav tm="0">
                                          <p:val>
                                            <p:fltVal val="0"/>
                                          </p:val>
                                        </p:tav>
                                        <p:tav tm="100000">
                                          <p:val>
                                            <p:strVal val="#ppt_w"/>
                                          </p:val>
                                        </p:tav>
                                      </p:tavLst>
                                    </p:anim>
                                    <p:anim calcmode="lin" valueType="num">
                                      <p:cBhvr>
                                        <p:cTn id="63" dur="500" fill="hold"/>
                                        <p:tgtEl>
                                          <p:spTgt spid="44"/>
                                        </p:tgtEl>
                                        <p:attrNameLst>
                                          <p:attrName>ppt_h</p:attrName>
                                        </p:attrNameLst>
                                      </p:cBhvr>
                                      <p:tavLst>
                                        <p:tav tm="0">
                                          <p:val>
                                            <p:fltVal val="0"/>
                                          </p:val>
                                        </p:tav>
                                        <p:tav tm="100000">
                                          <p:val>
                                            <p:strVal val="#ppt_h"/>
                                          </p:val>
                                        </p:tav>
                                      </p:tavLst>
                                    </p:anim>
                                    <p:animEffect transition="in" filter="fade">
                                      <p:cBhvr>
                                        <p:cTn id="6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1" grpId="0"/>
      <p:bldP spid="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流程图: 数据 2"/>
          <p:cNvSpPr/>
          <p:nvPr/>
        </p:nvSpPr>
        <p:spPr>
          <a:xfrm rot="10800000">
            <a:off x="3942608" y="1709771"/>
            <a:ext cx="8324828" cy="155729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8030"/>
              <a:gd name="connsiteY0-22" fmla="*/ 10155 h 10155"/>
              <a:gd name="connsiteX1-23" fmla="*/ 30 w 8030"/>
              <a:gd name="connsiteY1-24" fmla="*/ 0 h 10155"/>
              <a:gd name="connsiteX2-25" fmla="*/ 8030 w 8030"/>
              <a:gd name="connsiteY2-26" fmla="*/ 0 h 10155"/>
              <a:gd name="connsiteX3-27" fmla="*/ 6597 w 8030"/>
              <a:gd name="connsiteY3-28" fmla="*/ 10000 h 10155"/>
              <a:gd name="connsiteX4-29" fmla="*/ 0 w 8030"/>
              <a:gd name="connsiteY4-30" fmla="*/ 10155 h 101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30" h="10155">
                <a:moveTo>
                  <a:pt x="0" y="10155"/>
                </a:moveTo>
                <a:lnTo>
                  <a:pt x="30" y="0"/>
                </a:lnTo>
                <a:lnTo>
                  <a:pt x="8030" y="0"/>
                </a:lnTo>
                <a:lnTo>
                  <a:pt x="6597" y="10000"/>
                </a:lnTo>
                <a:lnTo>
                  <a:pt x="0" y="101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流程图: 数据 2"/>
          <p:cNvSpPr/>
          <p:nvPr/>
        </p:nvSpPr>
        <p:spPr>
          <a:xfrm rot="10800000">
            <a:off x="-73107" y="3828122"/>
            <a:ext cx="6251864" cy="154533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8567"/>
              <a:gd name="connsiteY0-22" fmla="*/ 10077 h 10077"/>
              <a:gd name="connsiteX1-23" fmla="*/ 2000 w 8567"/>
              <a:gd name="connsiteY1-24" fmla="*/ 77 h 10077"/>
              <a:gd name="connsiteX2-25" fmla="*/ 7158 w 8567"/>
              <a:gd name="connsiteY2-26" fmla="*/ 0 h 10077"/>
              <a:gd name="connsiteX3-27" fmla="*/ 8567 w 8567"/>
              <a:gd name="connsiteY3-28" fmla="*/ 10077 h 10077"/>
              <a:gd name="connsiteX4-29" fmla="*/ 0 w 8567"/>
              <a:gd name="connsiteY4-30" fmla="*/ 10077 h 10077"/>
              <a:gd name="connsiteX0-31" fmla="*/ 0 w 8355"/>
              <a:gd name="connsiteY0-32" fmla="*/ 10000 h 10000"/>
              <a:gd name="connsiteX1-33" fmla="*/ 2335 w 8355"/>
              <a:gd name="connsiteY1-34" fmla="*/ 76 h 10000"/>
              <a:gd name="connsiteX2-35" fmla="*/ 8355 w 8355"/>
              <a:gd name="connsiteY2-36" fmla="*/ 0 h 10000"/>
              <a:gd name="connsiteX3-37" fmla="*/ 8286 w 8355"/>
              <a:gd name="connsiteY3-38" fmla="*/ 9846 h 10000"/>
              <a:gd name="connsiteX4-39" fmla="*/ 0 w 8355"/>
              <a:gd name="connsiteY4-40" fmla="*/ 10000 h 10000"/>
              <a:gd name="connsiteX0-41" fmla="*/ 0 w 10000"/>
              <a:gd name="connsiteY0-42" fmla="*/ 10000 h 10000"/>
              <a:gd name="connsiteX1-43" fmla="*/ 2795 w 10000"/>
              <a:gd name="connsiteY1-44" fmla="*/ 76 h 10000"/>
              <a:gd name="connsiteX2-45" fmla="*/ 10000 w 10000"/>
              <a:gd name="connsiteY2-46" fmla="*/ 0 h 10000"/>
              <a:gd name="connsiteX3-47" fmla="*/ 9993 w 10000"/>
              <a:gd name="connsiteY3-48" fmla="*/ 9846 h 10000"/>
              <a:gd name="connsiteX4-49" fmla="*/ 0 w 10000"/>
              <a:gd name="connsiteY4-50"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10000"/>
                </a:moveTo>
                <a:lnTo>
                  <a:pt x="2795" y="76"/>
                </a:lnTo>
                <a:lnTo>
                  <a:pt x="10000" y="0"/>
                </a:lnTo>
                <a:cubicBezTo>
                  <a:pt x="9998" y="3282"/>
                  <a:pt x="9995" y="6564"/>
                  <a:pt x="9993" y="9846"/>
                </a:cubicBezTo>
                <a:lnTo>
                  <a:pt x="0" y="1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流程图: 数据 2"/>
          <p:cNvSpPr/>
          <p:nvPr/>
        </p:nvSpPr>
        <p:spPr>
          <a:xfrm rot="10800000">
            <a:off x="-107154" y="2353968"/>
            <a:ext cx="10747444" cy="214651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9178"/>
              <a:gd name="connsiteY0-22" fmla="*/ 10000 h 10000"/>
              <a:gd name="connsiteX1-23" fmla="*/ 1178 w 9178"/>
              <a:gd name="connsiteY1-24" fmla="*/ 0 h 10000"/>
              <a:gd name="connsiteX2-25" fmla="*/ 9178 w 9178"/>
              <a:gd name="connsiteY2-26" fmla="*/ 0 h 10000"/>
              <a:gd name="connsiteX3-27" fmla="*/ 7745 w 9178"/>
              <a:gd name="connsiteY3-28" fmla="*/ 10000 h 10000"/>
              <a:gd name="connsiteX4-29" fmla="*/ 0 w 9178"/>
              <a:gd name="connsiteY4-30" fmla="*/ 10000 h 10000"/>
              <a:gd name="connsiteX0-31" fmla="*/ 0 w 8474"/>
              <a:gd name="connsiteY0-32" fmla="*/ 10000 h 10000"/>
              <a:gd name="connsiteX1-33" fmla="*/ 1284 w 8474"/>
              <a:gd name="connsiteY1-34" fmla="*/ 0 h 10000"/>
              <a:gd name="connsiteX2-35" fmla="*/ 8474 w 8474"/>
              <a:gd name="connsiteY2-36" fmla="*/ 0 h 10000"/>
              <a:gd name="connsiteX3-37" fmla="*/ 8439 w 8474"/>
              <a:gd name="connsiteY3-38" fmla="*/ 10000 h 10000"/>
              <a:gd name="connsiteX4-39" fmla="*/ 0 w 8474"/>
              <a:gd name="connsiteY4-40"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74" h="10000">
                <a:moveTo>
                  <a:pt x="0" y="10000"/>
                </a:moveTo>
                <a:lnTo>
                  <a:pt x="1284" y="0"/>
                </a:lnTo>
                <a:lnTo>
                  <a:pt x="8474" y="0"/>
                </a:lnTo>
                <a:cubicBezTo>
                  <a:pt x="8462" y="3333"/>
                  <a:pt x="8451" y="6667"/>
                  <a:pt x="8439" y="10000"/>
                </a:cubicBezTo>
                <a:lnTo>
                  <a:pt x="0" y="10000"/>
                </a:lnTo>
                <a:close/>
              </a:path>
            </a:pathLst>
          </a:custGeom>
          <a:solidFill>
            <a:srgbClr val="A7D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TextBox 25"/>
          <p:cNvSpPr txBox="1"/>
          <p:nvPr/>
        </p:nvSpPr>
        <p:spPr>
          <a:xfrm>
            <a:off x="1268044" y="2686652"/>
            <a:ext cx="1604927" cy="1600438"/>
          </a:xfrm>
          <a:prstGeom prst="rect">
            <a:avLst/>
          </a:prstGeom>
          <a:noFill/>
        </p:spPr>
        <p:txBody>
          <a:bodyPr wrap="none" rtlCol="0">
            <a:spAutoFit/>
          </a:bodyPr>
          <a:lstStyle/>
          <a:p>
            <a:r>
              <a:rPr lang="en-US" altLang="zh-CN" sz="9800" b="1" dirty="0">
                <a:solidFill>
                  <a:schemeClr val="bg1"/>
                </a:solidFill>
                <a:latin typeface="微软雅黑 Light" panose="020B0502040204020203" pitchFamily="34" charset="-122"/>
                <a:ea typeface="微软雅黑 Light" panose="020B0502040204020203" pitchFamily="34" charset="-122"/>
              </a:rPr>
              <a:t>04</a:t>
            </a:r>
            <a:endParaRPr lang="zh-CN" altLang="en-US" sz="9800" b="1" dirty="0">
              <a:solidFill>
                <a:schemeClr val="bg1"/>
              </a:solidFill>
              <a:latin typeface="微软雅黑 Light" panose="020B0502040204020203" pitchFamily="34" charset="-122"/>
              <a:ea typeface="微软雅黑 Light" panose="020B0502040204020203" pitchFamily="34" charset="-122"/>
            </a:endParaRPr>
          </a:p>
        </p:txBody>
      </p:sp>
      <p:sp>
        <p:nvSpPr>
          <p:cNvPr id="27" name="TextBox 26"/>
          <p:cNvSpPr txBox="1"/>
          <p:nvPr/>
        </p:nvSpPr>
        <p:spPr>
          <a:xfrm>
            <a:off x="2892390" y="2686652"/>
            <a:ext cx="3775374" cy="630932"/>
          </a:xfrm>
          <a:prstGeom prst="rect">
            <a:avLst/>
          </a:prstGeom>
          <a:noFill/>
        </p:spPr>
        <p:txBody>
          <a:bodyPr wrap="none" lIns="91431" tIns="45715" rIns="91431" bIns="45715">
            <a:spAutoFit/>
          </a:bodyPr>
          <a:lstStyle/>
          <a:p>
            <a:pPr fontAlgn="base">
              <a:spcBef>
                <a:spcPct val="0"/>
              </a:spcBef>
              <a:spcAft>
                <a:spcPct val="0"/>
              </a:spcAft>
              <a:buFont typeface="Arial" panose="020B0604020202020204" pitchFamily="34" charset="0"/>
              <a:buNone/>
              <a:defRPr/>
            </a:pPr>
            <a:r>
              <a:rPr lang="zh-CN" altLang="en-US" sz="3500" b="1" dirty="0">
                <a:solidFill>
                  <a:schemeClr val="bg1"/>
                </a:solidFill>
                <a:latin typeface="微软雅黑 Light" panose="020B0502040204020203" pitchFamily="34" charset="-122"/>
                <a:ea typeface="微软雅黑 Light" panose="020B0502040204020203" pitchFamily="34" charset="-122"/>
              </a:rPr>
              <a:t>请输入章节大标题</a:t>
            </a:r>
            <a:endParaRPr lang="zh-CN" altLang="en-US" sz="3500" b="1" dirty="0">
              <a:solidFill>
                <a:schemeClr val="bg1"/>
              </a:solidFill>
              <a:latin typeface="微软雅黑 Light" panose="020B0502040204020203" pitchFamily="34" charset="-122"/>
              <a:ea typeface="微软雅黑 Light" panose="020B0502040204020203" pitchFamily="34" charset="-122"/>
            </a:endParaRPr>
          </a:p>
        </p:txBody>
      </p:sp>
      <p:sp>
        <p:nvSpPr>
          <p:cNvPr id="28" name="TextBox 27"/>
          <p:cNvSpPr txBox="1"/>
          <p:nvPr/>
        </p:nvSpPr>
        <p:spPr>
          <a:xfrm>
            <a:off x="2954490" y="3405114"/>
            <a:ext cx="6343889" cy="523210"/>
          </a:xfrm>
          <a:prstGeom prst="rect">
            <a:avLst/>
          </a:prstGeom>
          <a:noFill/>
        </p:spPr>
        <p:txBody>
          <a:bodyPr wrap="square" lIns="91431" tIns="45715" rIns="91431" bIns="45715">
            <a:spAutoFit/>
          </a:bodyPr>
          <a:lstStyle/>
          <a:p>
            <a:pPr fontAlgn="base">
              <a:spcBef>
                <a:spcPct val="0"/>
              </a:spcBef>
              <a:spcAft>
                <a:spcPct val="0"/>
              </a:spcAft>
              <a:buFont typeface="Arial" panose="020B0604020202020204" pitchFamily="34" charset="0"/>
              <a:buNone/>
              <a:defRPr/>
            </a:pPr>
            <a:r>
              <a:rPr lang="zh-CN" altLang="en-US" sz="1400" dirty="0">
                <a:solidFill>
                  <a:schemeClr val="bg1"/>
                </a:solidFill>
                <a:latin typeface="微软雅黑 Light" panose="020B0502040204020203" pitchFamily="34" charset="-122"/>
                <a:ea typeface="微软雅黑 Light" panose="020B0502040204020203" pitchFamily="34" charset="-122"/>
              </a:rPr>
              <a:t>模板所有页面均有动画，支持一键换色，修改方便，这里可以输入章节的小标题，内页图片可自由替换。</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sp>
        <p:nvSpPr>
          <p:cNvPr id="29" name="Freeform 7"/>
          <p:cNvSpPr/>
          <p:nvPr/>
        </p:nvSpPr>
        <p:spPr bwMode="auto">
          <a:xfrm>
            <a:off x="11364200" y="2353968"/>
            <a:ext cx="646572" cy="647279"/>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rgbClr val="A7D5CC"/>
          </a:solidFill>
          <a:ln>
            <a:noFill/>
          </a:ln>
        </p:spPr>
        <p:txBody>
          <a:bodyPr vert="horz" wrap="square" lIns="91440" tIns="45720" rIns="91440" bIns="45720" numCol="1" anchor="t" anchorCtr="0" compatLnSpc="1"/>
          <a:lstStyle/>
          <a:p>
            <a:endParaRPr lang="zh-CN" altLang="en-US">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 presetClass="entr" presetSubtype="9" fill="hold" grpId="0" nodeType="afterEffect" p14:presetBounceEnd="40000">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14:bounceEnd="40000">
                                          <p:cBhvr additive="base">
                                            <p:cTn id="19" dur="50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29"/>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49" presetClass="entr" presetSubtype="0" decel="10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 calcmode="lin" valueType="num">
                                          <p:cBhvr>
                                            <p:cTn id="26" dur="500" fill="hold"/>
                                            <p:tgtEl>
                                              <p:spTgt spid="26"/>
                                            </p:tgtEl>
                                            <p:attrNameLst>
                                              <p:attrName>style.rotation</p:attrName>
                                            </p:attrNameLst>
                                          </p:cBhvr>
                                          <p:tavLst>
                                            <p:tav tm="0">
                                              <p:val>
                                                <p:fltVal val="360"/>
                                              </p:val>
                                            </p:tav>
                                            <p:tav tm="100000">
                                              <p:val>
                                                <p:fltVal val="0"/>
                                              </p:val>
                                            </p:tav>
                                          </p:tavLst>
                                        </p:anim>
                                        <p:animEffect transition="in" filter="fade">
                                          <p:cBhvr>
                                            <p:cTn id="27" dur="500"/>
                                            <p:tgtEl>
                                              <p:spTgt spid="2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p:bldP spid="27" grpId="0"/>
          <p:bldP spid="28" grpId="0"/>
          <p:bldP spid="2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 presetClass="entr" presetSubtype="9"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49" presetClass="entr" presetSubtype="0" decel="10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 calcmode="lin" valueType="num">
                                          <p:cBhvr>
                                            <p:cTn id="26" dur="500" fill="hold"/>
                                            <p:tgtEl>
                                              <p:spTgt spid="26"/>
                                            </p:tgtEl>
                                            <p:attrNameLst>
                                              <p:attrName>style.rotation</p:attrName>
                                            </p:attrNameLst>
                                          </p:cBhvr>
                                          <p:tavLst>
                                            <p:tav tm="0">
                                              <p:val>
                                                <p:fltVal val="360"/>
                                              </p:val>
                                            </p:tav>
                                            <p:tav tm="100000">
                                              <p:val>
                                                <p:fltVal val="0"/>
                                              </p:val>
                                            </p:tav>
                                          </p:tavLst>
                                        </p:anim>
                                        <p:animEffect transition="in" filter="fade">
                                          <p:cBhvr>
                                            <p:cTn id="27" dur="500"/>
                                            <p:tgtEl>
                                              <p:spTgt spid="2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p:bldP spid="27" grpId="0"/>
          <p:bldP spid="28" grpId="0"/>
          <p:bldP spid="29"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88334" y="133048"/>
            <a:ext cx="287957" cy="287973"/>
            <a:chOff x="624979" y="908720"/>
            <a:chExt cx="288032" cy="288032"/>
          </a:xfrm>
        </p:grpSpPr>
        <p:cxnSp>
          <p:nvCxnSpPr>
            <p:cNvPr id="4" name="直接连接符 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8" name="Group 87"/>
          <p:cNvGrpSpPr/>
          <p:nvPr/>
        </p:nvGrpSpPr>
        <p:grpSpPr>
          <a:xfrm>
            <a:off x="3938861" y="2559563"/>
            <a:ext cx="4283981" cy="4285528"/>
            <a:chOff x="2965298" y="2181091"/>
            <a:chExt cx="3213404" cy="3213402"/>
          </a:xfrm>
          <a:solidFill>
            <a:schemeClr val="bg1">
              <a:lumMod val="65000"/>
            </a:schemeClr>
          </a:solidFill>
        </p:grpSpPr>
        <p:sp>
          <p:nvSpPr>
            <p:cNvPr id="9" name="Block Arc 61"/>
            <p:cNvSpPr/>
            <p:nvPr/>
          </p:nvSpPr>
          <p:spPr>
            <a:xfrm>
              <a:off x="2965298" y="2181091"/>
              <a:ext cx="3213404" cy="3213402"/>
            </a:xfrm>
            <a:prstGeom prst="blockArc">
              <a:avLst>
                <a:gd name="adj1" fmla="val 10800000"/>
                <a:gd name="adj2" fmla="val 16200004"/>
                <a:gd name="adj3" fmla="val 2113"/>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10" name="Block Arc 65"/>
            <p:cNvSpPr/>
            <p:nvPr/>
          </p:nvSpPr>
          <p:spPr>
            <a:xfrm>
              <a:off x="2965298" y="2181091"/>
              <a:ext cx="3213404" cy="3213402"/>
            </a:xfrm>
            <a:prstGeom prst="blockArc">
              <a:avLst>
                <a:gd name="adj1" fmla="val 16200000"/>
                <a:gd name="adj2" fmla="val 21589317"/>
                <a:gd name="adj3" fmla="val 2281"/>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Arial" panose="020B0604020202020204"/>
                <a:ea typeface="微软雅黑" panose="020B0503020204020204" pitchFamily="34" charset="-122"/>
                <a:sym typeface="Arial" panose="020B0604020202020204"/>
              </a:endParaRPr>
            </a:p>
          </p:txBody>
        </p:sp>
      </p:grpSp>
      <p:sp>
        <p:nvSpPr>
          <p:cNvPr id="11" name="Oval 82"/>
          <p:cNvSpPr>
            <a:spLocks noChangeAspect="1"/>
          </p:cNvSpPr>
          <p:nvPr/>
        </p:nvSpPr>
        <p:spPr>
          <a:xfrm>
            <a:off x="5763966" y="2292908"/>
            <a:ext cx="633771" cy="634000"/>
          </a:xfrm>
          <a:prstGeom prst="ellipse">
            <a:avLst/>
          </a:prstGeom>
          <a:solidFill>
            <a:srgbClr val="068380"/>
          </a:solidFill>
          <a:ln w="57150"/>
          <a:effectLst>
            <a:outerShdw blurRad="50800" dist="38100" dir="16200000"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693" anchor="ctr" anchorCtr="0">
            <a:noAutofit/>
          </a:bodyPr>
          <a:lstStyle/>
          <a:p>
            <a:pPr algn="ctr" defTabSz="1184910">
              <a:lnSpc>
                <a:spcPct val="90000"/>
              </a:lnSpc>
              <a:spcBef>
                <a:spcPct val="0"/>
              </a:spcBef>
              <a:spcAft>
                <a:spcPct val="35000"/>
              </a:spcAft>
            </a:pPr>
            <a:r>
              <a:rPr lang="en-US" sz="1900" b="1" dirty="0">
                <a:latin typeface="Arial" panose="020B0604020202020204"/>
                <a:ea typeface="微软雅黑" panose="020B0503020204020204" pitchFamily="34" charset="-122"/>
                <a:sym typeface="Arial" panose="020B0604020202020204"/>
              </a:rPr>
              <a:t>03</a:t>
            </a:r>
            <a:endParaRPr lang="en-US" sz="1900" b="1" dirty="0">
              <a:latin typeface="Arial" panose="020B0604020202020204"/>
              <a:ea typeface="微软雅黑" panose="020B0503020204020204" pitchFamily="34" charset="-122"/>
              <a:sym typeface="Arial" panose="020B0604020202020204"/>
            </a:endParaRPr>
          </a:p>
        </p:txBody>
      </p:sp>
      <p:sp>
        <p:nvSpPr>
          <p:cNvPr id="12" name="Oval 83"/>
          <p:cNvSpPr>
            <a:spLocks noChangeAspect="1"/>
          </p:cNvSpPr>
          <p:nvPr/>
        </p:nvSpPr>
        <p:spPr>
          <a:xfrm>
            <a:off x="7184753" y="2830698"/>
            <a:ext cx="633771" cy="634000"/>
          </a:xfrm>
          <a:prstGeom prst="ellipse">
            <a:avLst/>
          </a:prstGeom>
          <a:solidFill>
            <a:srgbClr val="A7D5CC"/>
          </a:solidFill>
          <a:ln w="57150"/>
          <a:effectLst>
            <a:outerShdw blurRad="50800" dist="38100" algn="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693" anchor="ctr" anchorCtr="0">
            <a:noAutofit/>
          </a:bodyPr>
          <a:lstStyle/>
          <a:p>
            <a:pPr algn="ctr" defTabSz="1184910">
              <a:lnSpc>
                <a:spcPct val="90000"/>
              </a:lnSpc>
              <a:spcBef>
                <a:spcPct val="0"/>
              </a:spcBef>
              <a:spcAft>
                <a:spcPct val="35000"/>
              </a:spcAft>
            </a:pPr>
            <a:r>
              <a:rPr lang="en-US" sz="1900" b="1" dirty="0">
                <a:latin typeface="Arial" panose="020B0604020202020204"/>
                <a:ea typeface="微软雅黑" panose="020B0503020204020204" pitchFamily="34" charset="-122"/>
                <a:sym typeface="Arial" panose="020B0604020202020204"/>
              </a:rPr>
              <a:t>04</a:t>
            </a:r>
            <a:endParaRPr lang="en-US" sz="1900" b="1" dirty="0">
              <a:latin typeface="Arial" panose="020B0604020202020204"/>
              <a:ea typeface="微软雅黑" panose="020B0503020204020204" pitchFamily="34" charset="-122"/>
              <a:sym typeface="Arial" panose="020B0604020202020204"/>
            </a:endParaRPr>
          </a:p>
        </p:txBody>
      </p:sp>
      <p:sp>
        <p:nvSpPr>
          <p:cNvPr id="13" name="Oval 84"/>
          <p:cNvSpPr>
            <a:spLocks noChangeAspect="1"/>
          </p:cNvSpPr>
          <p:nvPr/>
        </p:nvSpPr>
        <p:spPr>
          <a:xfrm>
            <a:off x="7827860" y="4232969"/>
            <a:ext cx="633771" cy="634000"/>
          </a:xfrm>
          <a:prstGeom prst="ellipse">
            <a:avLst/>
          </a:prstGeom>
          <a:solidFill>
            <a:srgbClr val="068380"/>
          </a:solidFill>
          <a:ln w="57150"/>
          <a:effectLst>
            <a:outerShdw blurRad="50800" dist="38100" algn="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693" anchor="ctr" anchorCtr="0">
            <a:noAutofit/>
          </a:bodyPr>
          <a:lstStyle/>
          <a:p>
            <a:pPr algn="ctr" defTabSz="1184910">
              <a:lnSpc>
                <a:spcPct val="90000"/>
              </a:lnSpc>
              <a:spcBef>
                <a:spcPct val="0"/>
              </a:spcBef>
              <a:spcAft>
                <a:spcPct val="35000"/>
              </a:spcAft>
            </a:pPr>
            <a:r>
              <a:rPr lang="en-US" sz="1900" b="1" dirty="0">
                <a:latin typeface="Arial" panose="020B0604020202020204"/>
                <a:ea typeface="微软雅黑" panose="020B0503020204020204" pitchFamily="34" charset="-122"/>
                <a:sym typeface="Arial" panose="020B0604020202020204"/>
              </a:rPr>
              <a:t>05</a:t>
            </a:r>
            <a:endParaRPr lang="en-US" sz="1900" b="1" dirty="0">
              <a:latin typeface="Arial" panose="020B0604020202020204"/>
              <a:ea typeface="微软雅黑" panose="020B0503020204020204" pitchFamily="34" charset="-122"/>
              <a:sym typeface="Arial" panose="020B0604020202020204"/>
            </a:endParaRPr>
          </a:p>
        </p:txBody>
      </p:sp>
      <p:sp>
        <p:nvSpPr>
          <p:cNvPr id="14" name="Oval 85"/>
          <p:cNvSpPr>
            <a:spLocks noChangeAspect="1"/>
          </p:cNvSpPr>
          <p:nvPr/>
        </p:nvSpPr>
        <p:spPr>
          <a:xfrm>
            <a:off x="3728782" y="4232969"/>
            <a:ext cx="633771" cy="634000"/>
          </a:xfrm>
          <a:prstGeom prst="ellipse">
            <a:avLst/>
          </a:prstGeom>
          <a:solidFill>
            <a:srgbClr val="068380"/>
          </a:solidFill>
          <a:ln w="57150"/>
          <a:effectLst>
            <a:outerShdw blurRad="50800" dist="38100" dir="13500000" algn="b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693" anchor="ctr" anchorCtr="0">
            <a:noAutofit/>
          </a:bodyPr>
          <a:lstStyle/>
          <a:p>
            <a:pPr algn="ctr" defTabSz="1184910">
              <a:lnSpc>
                <a:spcPct val="90000"/>
              </a:lnSpc>
              <a:spcBef>
                <a:spcPct val="0"/>
              </a:spcBef>
              <a:spcAft>
                <a:spcPct val="35000"/>
              </a:spcAft>
            </a:pPr>
            <a:r>
              <a:rPr lang="en-US" sz="1600" b="1" dirty="0">
                <a:latin typeface="Arial" panose="020B0604020202020204"/>
                <a:ea typeface="微软雅黑" panose="020B0503020204020204" pitchFamily="34" charset="-122"/>
                <a:sym typeface="Arial" panose="020B0604020202020204"/>
              </a:rPr>
              <a:t>01</a:t>
            </a:r>
            <a:endParaRPr lang="en-US" sz="1600" b="1" dirty="0">
              <a:latin typeface="Arial" panose="020B0604020202020204"/>
              <a:ea typeface="微软雅黑" panose="020B0503020204020204" pitchFamily="34" charset="-122"/>
              <a:sym typeface="Arial" panose="020B0604020202020204"/>
            </a:endParaRPr>
          </a:p>
        </p:txBody>
      </p:sp>
      <p:sp>
        <p:nvSpPr>
          <p:cNvPr id="15" name="Oval 86"/>
          <p:cNvSpPr>
            <a:spLocks noChangeAspect="1"/>
          </p:cNvSpPr>
          <p:nvPr/>
        </p:nvSpPr>
        <p:spPr>
          <a:xfrm>
            <a:off x="4333842" y="2830698"/>
            <a:ext cx="633771" cy="634000"/>
          </a:xfrm>
          <a:prstGeom prst="ellipse">
            <a:avLst/>
          </a:prstGeom>
          <a:solidFill>
            <a:srgbClr val="A7D5CC"/>
          </a:solidFill>
          <a:ln w="57150"/>
          <a:effectLst>
            <a:outerShdw blurRad="50800" dist="38100" dir="13500000" algn="b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693" anchor="ctr" anchorCtr="0">
            <a:noAutofit/>
          </a:bodyPr>
          <a:lstStyle/>
          <a:p>
            <a:pPr algn="ctr" defTabSz="1184910">
              <a:lnSpc>
                <a:spcPct val="90000"/>
              </a:lnSpc>
              <a:spcBef>
                <a:spcPct val="0"/>
              </a:spcBef>
              <a:spcAft>
                <a:spcPct val="35000"/>
              </a:spcAft>
            </a:pPr>
            <a:r>
              <a:rPr lang="en-US" sz="1900" b="1" dirty="0">
                <a:latin typeface="Arial" panose="020B0604020202020204"/>
                <a:ea typeface="微软雅黑" panose="020B0503020204020204" pitchFamily="34" charset="-122"/>
                <a:sym typeface="Arial" panose="020B0604020202020204"/>
              </a:rPr>
              <a:t>02</a:t>
            </a:r>
            <a:endParaRPr lang="en-US" sz="1900" b="1" dirty="0">
              <a:latin typeface="Arial" panose="020B0604020202020204"/>
              <a:ea typeface="微软雅黑" panose="020B0503020204020204" pitchFamily="34" charset="-122"/>
              <a:sym typeface="Arial" panose="020B0604020202020204"/>
            </a:endParaRPr>
          </a:p>
        </p:txBody>
      </p:sp>
      <p:grpSp>
        <p:nvGrpSpPr>
          <p:cNvPr id="16" name="Group 116"/>
          <p:cNvGrpSpPr/>
          <p:nvPr/>
        </p:nvGrpSpPr>
        <p:grpSpPr>
          <a:xfrm>
            <a:off x="4792743" y="3422850"/>
            <a:ext cx="2576217" cy="2577143"/>
            <a:chOff x="3595025" y="2497298"/>
            <a:chExt cx="1932414" cy="1932410"/>
          </a:xfrm>
          <a:solidFill>
            <a:srgbClr val="068380"/>
          </a:solidFill>
        </p:grpSpPr>
        <p:sp>
          <p:nvSpPr>
            <p:cNvPr id="17" name="Chord 88"/>
            <p:cNvSpPr/>
            <p:nvPr/>
          </p:nvSpPr>
          <p:spPr>
            <a:xfrm>
              <a:off x="3595025" y="2497298"/>
              <a:ext cx="1932414" cy="1932410"/>
            </a:xfrm>
            <a:prstGeom prst="chord">
              <a:avLst>
                <a:gd name="adj1" fmla="val 10841139"/>
                <a:gd name="adj2" fmla="val 2155198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6270" tIns="226270" rIns="226270" bIns="226270" numCol="1" spcCol="1270" anchor="b" anchorCtr="0">
              <a:noAutofit/>
            </a:bodyPr>
            <a:lstStyle/>
            <a:p>
              <a:pPr algn="ctr" defTabSz="1718310">
                <a:lnSpc>
                  <a:spcPct val="90000"/>
                </a:lnSpc>
                <a:spcBef>
                  <a:spcPct val="0"/>
                </a:spcBef>
                <a:spcAft>
                  <a:spcPct val="35000"/>
                </a:spcAft>
              </a:pPr>
              <a:endParaRPr lang="en-US" sz="7200" dirty="0">
                <a:latin typeface="Arial" panose="020B0604020202020204"/>
                <a:ea typeface="微软雅黑" panose="020B0503020204020204" pitchFamily="34" charset="-122"/>
                <a:sym typeface="Arial" panose="020B0604020202020204"/>
              </a:endParaRPr>
            </a:p>
          </p:txBody>
        </p:sp>
        <p:sp>
          <p:nvSpPr>
            <p:cNvPr id="18" name="Rectangle 90"/>
            <p:cNvSpPr/>
            <p:nvPr/>
          </p:nvSpPr>
          <p:spPr>
            <a:xfrm>
              <a:off x="4186771" y="2643891"/>
              <a:ext cx="138566" cy="750032"/>
            </a:xfrm>
            <a:prstGeom prst="rect">
              <a:avLst/>
            </a:prstGeom>
            <a:grpFill/>
          </p:spPr>
          <p:txBody>
            <a:bodyPr wrap="none">
              <a:spAutoFit/>
            </a:bodyPr>
            <a:lstStyle/>
            <a:p>
              <a:endParaRPr lang="en-US" sz="5900" dirty="0">
                <a:solidFill>
                  <a:schemeClr val="bg1"/>
                </a:solidFill>
                <a:latin typeface="Arial" panose="020B0604020202020204"/>
                <a:ea typeface="微软雅黑" panose="020B0503020204020204" pitchFamily="34" charset="-122"/>
                <a:sym typeface="Arial" panose="020B0604020202020204"/>
              </a:endParaRPr>
            </a:p>
          </p:txBody>
        </p:sp>
      </p:grpSp>
      <p:sp>
        <p:nvSpPr>
          <p:cNvPr id="19" name="TextBox 18"/>
          <p:cNvSpPr txBox="1"/>
          <p:nvPr/>
        </p:nvSpPr>
        <p:spPr>
          <a:xfrm>
            <a:off x="1034646" y="5486375"/>
            <a:ext cx="10121124" cy="89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ctr"/>
            <a:r>
              <a:rPr lang="zh-CN" altLang="en-US" dirty="0">
                <a:sym typeface="Arial" panose="020B0604020202020204"/>
              </a:rPr>
              <a:t>此处添加详细文本描述，建议与标题相关并符合整体语言风格，语言描述尽量简洁生动。尽量将每页幻灯片的字数控制在</a:t>
            </a:r>
            <a:r>
              <a:rPr lang="en-US" altLang="zh-CN" dirty="0">
                <a:sym typeface="Arial" panose="020B0604020202020204"/>
              </a:rPr>
              <a:t>200</a:t>
            </a:r>
            <a:r>
              <a:rPr lang="zh-CN" altLang="en-US" dirty="0">
                <a:sym typeface="Arial" panose="020B0604020202020204"/>
              </a:rPr>
              <a:t>字以内，据统计每页幻灯片的最好控制在</a:t>
            </a:r>
            <a:r>
              <a:rPr lang="en-US" altLang="zh-CN" dirty="0">
                <a:sym typeface="Arial" panose="020B0604020202020204"/>
              </a:rPr>
              <a:t>5</a:t>
            </a:r>
            <a:r>
              <a:rPr lang="zh-CN" altLang="en-US" dirty="0">
                <a:sym typeface="Arial" panose="020B0604020202020204"/>
              </a:rPr>
              <a:t>分钟之内。</a:t>
            </a:r>
            <a:endParaRPr lang="zh-CN" altLang="en-US" dirty="0">
              <a:sym typeface="Arial" panose="020B0604020202020204"/>
            </a:endParaRPr>
          </a:p>
        </p:txBody>
      </p:sp>
      <p:cxnSp>
        <p:nvCxnSpPr>
          <p:cNvPr id="20" name="Straight Connector 93"/>
          <p:cNvCxnSpPr/>
          <p:nvPr/>
        </p:nvCxnSpPr>
        <p:spPr>
          <a:xfrm>
            <a:off x="1042839" y="5308549"/>
            <a:ext cx="10104735"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 Placeholder 3"/>
          <p:cNvSpPr txBox="1"/>
          <p:nvPr/>
        </p:nvSpPr>
        <p:spPr>
          <a:xfrm>
            <a:off x="1501794" y="2446563"/>
            <a:ext cx="2596630" cy="106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此处添加详细文本描述，建议与标题相关并符合整体语言风格</a:t>
            </a:r>
            <a:endParaRPr lang="zh-CN" altLang="en-US" dirty="0">
              <a:sym typeface="Arial" panose="020B0604020202020204"/>
            </a:endParaRPr>
          </a:p>
        </p:txBody>
      </p:sp>
      <p:sp>
        <p:nvSpPr>
          <p:cNvPr id="22" name="Text Placeholder 3"/>
          <p:cNvSpPr txBox="1"/>
          <p:nvPr/>
        </p:nvSpPr>
        <p:spPr>
          <a:xfrm>
            <a:off x="872852" y="3906278"/>
            <a:ext cx="2596630" cy="106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此处添加详细文本描述，建议与标题相关并符合整体语言风格</a:t>
            </a:r>
            <a:endParaRPr lang="zh-CN" altLang="en-US" dirty="0">
              <a:sym typeface="Arial" panose="020B0604020202020204"/>
            </a:endParaRPr>
          </a:p>
        </p:txBody>
      </p:sp>
      <p:sp>
        <p:nvSpPr>
          <p:cNvPr id="23" name="Text Placeholder 3"/>
          <p:cNvSpPr txBox="1"/>
          <p:nvPr/>
        </p:nvSpPr>
        <p:spPr>
          <a:xfrm>
            <a:off x="8029737" y="2523390"/>
            <a:ext cx="2596630" cy="106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此处添加详细文本描述，建议与标题相关并符合整体语言风格</a:t>
            </a:r>
            <a:endParaRPr lang="zh-CN" altLang="en-US" dirty="0">
              <a:sym typeface="Arial" panose="020B0604020202020204"/>
            </a:endParaRPr>
          </a:p>
        </p:txBody>
      </p:sp>
      <p:sp>
        <p:nvSpPr>
          <p:cNvPr id="24" name="Text Placeholder 3"/>
          <p:cNvSpPr txBox="1"/>
          <p:nvPr/>
        </p:nvSpPr>
        <p:spPr>
          <a:xfrm>
            <a:off x="8644132" y="3983105"/>
            <a:ext cx="2596630" cy="106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此处添加详细文本描述，建议与标题相关并符合整体语言风格</a:t>
            </a:r>
            <a:endParaRPr lang="zh-CN" altLang="en-US" dirty="0">
              <a:sym typeface="Arial" panose="020B0604020202020204"/>
            </a:endParaRPr>
          </a:p>
        </p:txBody>
      </p:sp>
      <p:sp>
        <p:nvSpPr>
          <p:cNvPr id="25" name="Text Placeholder 3"/>
          <p:cNvSpPr txBox="1"/>
          <p:nvPr/>
        </p:nvSpPr>
        <p:spPr>
          <a:xfrm>
            <a:off x="4693634" y="1382265"/>
            <a:ext cx="2937559" cy="106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en-US"/>
            </a:defPPr>
            <a:lvl1pPr defTabSz="914400" fontAlgn="base">
              <a:lnSpc>
                <a:spcPct val="150000"/>
              </a:lnSpc>
              <a:spcBef>
                <a:spcPct val="0"/>
              </a:spcBef>
              <a:spcAft>
                <a:spcPct val="0"/>
              </a:spcAft>
              <a:defRPr sz="1200">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zh-CN" altLang="en-US" dirty="0">
                <a:sym typeface="Arial" panose="020B0604020202020204"/>
              </a:rPr>
              <a:t>此处添加详细文本描述，建议与标题相关并符合整体语言风格</a:t>
            </a:r>
            <a:endParaRPr lang="en-US" dirty="0">
              <a:sym typeface="Arial" panose="020B0604020202020204"/>
            </a:endParaRPr>
          </a:p>
        </p:txBody>
      </p:sp>
      <p:grpSp>
        <p:nvGrpSpPr>
          <p:cNvPr id="26" name="组合 25"/>
          <p:cNvGrpSpPr/>
          <p:nvPr/>
        </p:nvGrpSpPr>
        <p:grpSpPr>
          <a:xfrm>
            <a:off x="5860870" y="4002459"/>
            <a:ext cx="427511" cy="400143"/>
            <a:chOff x="6661150" y="233363"/>
            <a:chExt cx="320675" cy="300038"/>
          </a:xfrm>
          <a:solidFill>
            <a:schemeClr val="bg1"/>
          </a:solidFill>
        </p:grpSpPr>
        <p:sp>
          <p:nvSpPr>
            <p:cNvPr id="27" name="Freeform 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a:ea typeface="微软雅黑" panose="020B0503020204020204" pitchFamily="34" charset="-122"/>
                <a:sym typeface="Arial" panose="020B0604020202020204"/>
              </a:endParaRPr>
            </a:p>
          </p:txBody>
        </p:sp>
        <p:sp>
          <p:nvSpPr>
            <p:cNvPr id="28" name="Freeform 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a:ea typeface="微软雅黑" panose="020B0503020204020204" pitchFamily="34" charset="-122"/>
                <a:sym typeface="Arial" panose="020B0604020202020204"/>
              </a:endParaRPr>
            </a:p>
          </p:txBody>
        </p:sp>
        <p:sp>
          <p:nvSpPr>
            <p:cNvPr id="29" name="Freeform 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rial" panose="020B0604020202020204"/>
                <a:ea typeface="微软雅黑" panose="020B0503020204020204" pitchFamily="34" charset="-122"/>
                <a:sym typeface="Arial" panose="020B0604020202020204"/>
              </a:endParaRPr>
            </a:p>
          </p:txBody>
        </p:sp>
        <p:sp>
          <p:nvSpPr>
            <p:cNvPr id="30"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500"/>
                                        <p:tgtEl>
                                          <p:spTgt spid="8"/>
                                        </p:tgtEl>
                                      </p:cBhvr>
                                    </p:animEffect>
                                  </p:childTnLst>
                                </p:cTn>
                              </p:par>
                            </p:childTnLst>
                          </p:cTn>
                        </p:par>
                        <p:par>
                          <p:cTn id="13" fill="hold">
                            <p:stCondLst>
                              <p:cond delay="1000"/>
                            </p:stCondLst>
                            <p:childTnLst>
                              <p:par>
                                <p:cTn id="14" presetID="2" presetClass="entr" presetSubtype="8" accel="50000" decel="5000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0-#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accel="50000" decel="5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2" presetClass="entr" presetSubtype="2" accel="50000" decel="5000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accel="50000" decel="5000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18" presetClass="entr" presetSubtype="3"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strips(upRight)">
                                      <p:cBhvr>
                                        <p:cTn id="41" dur="500"/>
                                        <p:tgtEl>
                                          <p:spTgt spid="20"/>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grpSp>
        <p:nvGrpSpPr>
          <p:cNvPr id="12" name="组合 11"/>
          <p:cNvGrpSpPr/>
          <p:nvPr/>
        </p:nvGrpSpPr>
        <p:grpSpPr>
          <a:xfrm>
            <a:off x="-30010" y="-435267"/>
            <a:ext cx="1931381" cy="7730119"/>
            <a:chOff x="-30010" y="-435267"/>
            <a:chExt cx="3262308" cy="7730119"/>
          </a:xfrm>
        </p:grpSpPr>
        <p:sp>
          <p:nvSpPr>
            <p:cNvPr id="15" name="等腰三角形 14"/>
            <p:cNvSpPr/>
            <p:nvPr/>
          </p:nvSpPr>
          <p:spPr>
            <a:xfrm rot="5400000">
              <a:off x="-2248911" y="1813644"/>
              <a:ext cx="7730119" cy="3232298"/>
            </a:xfrm>
            <a:prstGeom prst="triangle">
              <a:avLst/>
            </a:prstGeom>
            <a:solidFill>
              <a:srgbClr val="E9FDF6">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5400000">
              <a:off x="-1449956" y="2345871"/>
              <a:ext cx="4983891" cy="20839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1025248" y="2672646"/>
              <a:ext cx="3420906" cy="1430429"/>
            </a:xfrm>
            <a:prstGeom prst="triangl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10289039" y="-341482"/>
            <a:ext cx="1914539" cy="7730119"/>
            <a:chOff x="7097623" y="-740067"/>
            <a:chExt cx="3262308" cy="7730119"/>
          </a:xfrm>
        </p:grpSpPr>
        <p:sp>
          <p:nvSpPr>
            <p:cNvPr id="16" name="等腰三角形 15"/>
            <p:cNvSpPr/>
            <p:nvPr/>
          </p:nvSpPr>
          <p:spPr>
            <a:xfrm rot="5400000">
              <a:off x="4878722" y="1508844"/>
              <a:ext cx="7730119" cy="3232298"/>
            </a:xfrm>
            <a:prstGeom prst="triangle">
              <a:avLst/>
            </a:prstGeom>
            <a:solidFill>
              <a:srgbClr val="E9FD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a:off x="5677677" y="2041071"/>
              <a:ext cx="4983891" cy="20839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6102385" y="2367846"/>
              <a:ext cx="3420906" cy="1430429"/>
            </a:xfrm>
            <a:prstGeom prst="triangl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a:off x="3355422" y="852254"/>
            <a:ext cx="5493243" cy="4724796"/>
          </a:xfrm>
          <a:prstGeom prst="triangle">
            <a:avLst/>
          </a:prstGeom>
          <a:solidFill>
            <a:srgbClr val="E9FDF6">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V="1">
            <a:off x="3368289" y="1660695"/>
            <a:ext cx="5493243" cy="4643835"/>
          </a:xfrm>
          <a:prstGeom prst="triangle">
            <a:avLst/>
          </a:prstGeom>
          <a:solidFill>
            <a:srgbClr val="E9FDF6">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2005865" y="2404429"/>
            <a:ext cx="8178677" cy="2154432"/>
          </a:xfrm>
          <a:prstGeom prst="rect">
            <a:avLst/>
          </a:prstGeom>
          <a:noFill/>
        </p:spPr>
        <p:txBody>
          <a:bodyPr wrap="square" lIns="121917" tIns="60958" rIns="121917" bIns="60958" rtlCol="0">
            <a:spAutoFit/>
          </a:bodyPr>
          <a:lstStyle/>
          <a:p>
            <a:pPr algn="dist"/>
            <a:r>
              <a:rPr lang="en-US" altLang="zh-CN" sz="6600" b="1" spc="400" dirty="0">
                <a:solidFill>
                  <a:schemeClr val="bg1">
                    <a:lumMod val="65000"/>
                  </a:schemeClr>
                </a:solidFill>
                <a:latin typeface="微软雅黑" panose="020B0503020204020204" pitchFamily="34" charset="-122"/>
                <a:ea typeface="微软雅黑" panose="020B0503020204020204" pitchFamily="34" charset="-122"/>
              </a:rPr>
              <a:t>THANK YOU</a:t>
            </a:r>
            <a:endParaRPr lang="en-US" altLang="zh-CN" sz="6600" b="1" spc="400" dirty="0">
              <a:solidFill>
                <a:schemeClr val="bg1">
                  <a:lumMod val="65000"/>
                </a:schemeClr>
              </a:solidFill>
              <a:latin typeface="微软雅黑" panose="020B0503020204020204" pitchFamily="34" charset="-122"/>
              <a:ea typeface="微软雅黑" panose="020B0503020204020204" pitchFamily="34" charset="-122"/>
            </a:endParaRPr>
          </a:p>
          <a:p>
            <a:pPr algn="dist"/>
            <a:r>
              <a:rPr lang="zh-CN" altLang="en-US" sz="6600" b="1" spc="400" dirty="0">
                <a:solidFill>
                  <a:schemeClr val="bg1">
                    <a:lumMod val="65000"/>
                  </a:schemeClr>
                </a:solidFill>
                <a:latin typeface="微软雅黑" panose="020B0503020204020204" pitchFamily="34" charset="-122"/>
                <a:ea typeface="微软雅黑" panose="020B0503020204020204" pitchFamily="34" charset="-122"/>
              </a:rPr>
              <a:t>感谢聆听</a:t>
            </a:r>
            <a:endParaRPr lang="zh-CN" altLang="en-US" sz="6600" b="1" spc="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5679481" y="5577050"/>
            <a:ext cx="841828" cy="7274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0800000">
            <a:off x="5918398" y="5712981"/>
            <a:ext cx="393019" cy="339634"/>
          </a:xfrm>
          <a:prstGeom prst="triangle">
            <a:avLst/>
          </a:prstGeom>
          <a:solidFill>
            <a:srgbClr val="E9FD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17"/>
          <p:cNvSpPr>
            <a:spLocks noChangeArrowheads="1"/>
          </p:cNvSpPr>
          <p:nvPr/>
        </p:nvSpPr>
        <p:spPr bwMode="auto">
          <a:xfrm>
            <a:off x="2707741" y="4715161"/>
            <a:ext cx="6191057"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defRPr/>
            </a:pPr>
            <a:r>
              <a:rPr lang="en-US" altLang="zh-CN" dirty="0">
                <a:solidFill>
                  <a:schemeClr val="bg1">
                    <a:lumMod val="65000"/>
                  </a:schemeClr>
                </a:solidFill>
                <a:latin typeface="Impact" panose="020B0806030902050204" pitchFamily="34" charset="0"/>
                <a:ea typeface="微软雅黑" panose="020B0503020204020204" pitchFamily="34" charset="-122"/>
                <a:cs typeface="+mn-ea"/>
              </a:rPr>
              <a:t>[  </a:t>
            </a:r>
            <a:r>
              <a:rPr lang="zh-CN" altLang="en-US" dirty="0">
                <a:solidFill>
                  <a:schemeClr val="bg1">
                    <a:lumMod val="65000"/>
                  </a:schemeClr>
                </a:solidFill>
                <a:latin typeface="Impact" panose="020B0806030902050204" pitchFamily="34" charset="0"/>
                <a:ea typeface="微软雅黑" panose="020B0503020204020204" pitchFamily="34" charset="-122"/>
                <a:cs typeface="+mn-ea"/>
              </a:rPr>
              <a:t>教育培训 </a:t>
            </a:r>
            <a:r>
              <a:rPr lang="en-US" altLang="zh-CN" dirty="0">
                <a:solidFill>
                  <a:schemeClr val="bg1">
                    <a:lumMod val="65000"/>
                  </a:schemeClr>
                </a:solidFill>
                <a:latin typeface="Impact" panose="020B0806030902050204" pitchFamily="34" charset="0"/>
                <a:ea typeface="微软雅黑" panose="020B0503020204020204" pitchFamily="34" charset="-122"/>
                <a:cs typeface="+mn-ea"/>
              </a:rPr>
              <a:t>]     [  </a:t>
            </a:r>
            <a:r>
              <a:rPr lang="zh-CN" altLang="en-US" dirty="0">
                <a:solidFill>
                  <a:schemeClr val="bg1">
                    <a:lumMod val="65000"/>
                  </a:schemeClr>
                </a:solidFill>
                <a:latin typeface="Impact" panose="020B0806030902050204" pitchFamily="34" charset="0"/>
                <a:ea typeface="微软雅黑" panose="020B0503020204020204" pitchFamily="34" charset="-122"/>
                <a:cs typeface="+mn-ea"/>
              </a:rPr>
              <a:t>教学设计  </a:t>
            </a:r>
            <a:r>
              <a:rPr lang="en-US" altLang="zh-CN" dirty="0">
                <a:solidFill>
                  <a:schemeClr val="bg1">
                    <a:lumMod val="65000"/>
                  </a:schemeClr>
                </a:solidFill>
                <a:latin typeface="Impact" panose="020B0806030902050204" pitchFamily="34" charset="0"/>
                <a:ea typeface="微软雅黑" panose="020B0503020204020204" pitchFamily="34" charset="-122"/>
                <a:cs typeface="+mn-ea"/>
              </a:rPr>
              <a:t>]     [   </a:t>
            </a:r>
            <a:r>
              <a:rPr lang="zh-CN" altLang="en-US" dirty="0">
                <a:solidFill>
                  <a:schemeClr val="bg1">
                    <a:lumMod val="65000"/>
                  </a:schemeClr>
                </a:solidFill>
                <a:latin typeface="Impact" panose="020B0806030902050204" pitchFamily="34" charset="0"/>
                <a:ea typeface="微软雅黑" panose="020B0503020204020204" pitchFamily="34" charset="-122"/>
                <a:cs typeface="+mn-ea"/>
              </a:rPr>
              <a:t>教学课件   </a:t>
            </a:r>
            <a:r>
              <a:rPr lang="en-US" altLang="zh-CN" dirty="0">
                <a:solidFill>
                  <a:schemeClr val="bg1">
                    <a:lumMod val="65000"/>
                  </a:schemeClr>
                </a:solidFill>
                <a:latin typeface="Impact" panose="020B0806030902050204" pitchFamily="34" charset="0"/>
                <a:ea typeface="微软雅黑" panose="020B0503020204020204" pitchFamily="34" charset="-122"/>
                <a:cs typeface="+mn-ea"/>
              </a:rPr>
              <a:t>]     [  </a:t>
            </a:r>
            <a:r>
              <a:rPr lang="zh-CN" altLang="en-US" dirty="0">
                <a:solidFill>
                  <a:schemeClr val="bg1">
                    <a:lumMod val="65000"/>
                  </a:schemeClr>
                </a:solidFill>
                <a:latin typeface="Impact" panose="020B0806030902050204" pitchFamily="34" charset="0"/>
                <a:ea typeface="微软雅黑" panose="020B0503020204020204" pitchFamily="34" charset="-122"/>
                <a:cs typeface="+mn-ea"/>
              </a:rPr>
              <a:t>公开课评选 </a:t>
            </a:r>
            <a:r>
              <a:rPr lang="en-US" altLang="zh-CN" dirty="0">
                <a:solidFill>
                  <a:schemeClr val="bg1">
                    <a:lumMod val="65000"/>
                  </a:schemeClr>
                </a:solidFill>
                <a:latin typeface="Impact" panose="020B0806030902050204" pitchFamily="34" charset="0"/>
                <a:ea typeface="微软雅黑" panose="020B0503020204020204" pitchFamily="34" charset="-122"/>
                <a:cs typeface="+mn-ea"/>
              </a:rPr>
              <a:t>  ]  </a:t>
            </a:r>
            <a:endParaRPr lang="zh-CN" altLang="en-US" dirty="0">
              <a:solidFill>
                <a:schemeClr val="bg1">
                  <a:lumMod val="65000"/>
                </a:schemeClr>
              </a:solidFill>
              <a:latin typeface="Impact" panose="020B0806030902050204" pitchFamily="34" charset="0"/>
              <a:ea typeface="微软雅黑" panose="020B0503020204020204" pitchFamily="34" charset="-122"/>
              <a:cs typeface="+mn-ea"/>
            </a:endParaRPr>
          </a:p>
        </p:txBody>
      </p:sp>
      <p:sp>
        <p:nvSpPr>
          <p:cNvPr id="20" name="矩形: 圆角 19"/>
          <p:cNvSpPr/>
          <p:nvPr/>
        </p:nvSpPr>
        <p:spPr>
          <a:xfrm>
            <a:off x="4105664" y="1282538"/>
            <a:ext cx="3817257" cy="774485"/>
          </a:xfrm>
          <a:prstGeom prst="roundRect">
            <a:avLst>
              <a:gd name="adj" fmla="val 50000"/>
            </a:avLst>
          </a:prstGeom>
          <a:solidFill>
            <a:srgbClr val="A7D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690720" y="1422799"/>
            <a:ext cx="2637205" cy="553994"/>
          </a:xfrm>
          <a:prstGeom prst="rect">
            <a:avLst/>
          </a:prstGeom>
          <a:noFill/>
          <a:ln w="19050">
            <a:noFill/>
          </a:ln>
        </p:spPr>
        <p:txBody>
          <a:bodyPr wrap="square" lIns="121917" tIns="60958" rIns="121917" bIns="60958" rtlCol="0">
            <a:spAutoFit/>
          </a:bodyPr>
          <a:lstStyle/>
          <a:p>
            <a:pPr algn="dist"/>
            <a:r>
              <a:rPr lang="zh-CN" altLang="en-US" sz="2800" spc="400" dirty="0">
                <a:solidFill>
                  <a:schemeClr val="bg1"/>
                </a:solidFill>
                <a:latin typeface="微软雅黑" panose="020B0503020204020204" pitchFamily="34" charset="-122"/>
                <a:ea typeface="微软雅黑" panose="020B0503020204020204" pitchFamily="34" charset="-122"/>
              </a:rPr>
              <a:t> 千库网 </a:t>
            </a:r>
            <a:endParaRPr lang="zh-CN" altLang="en-US" sz="2800" spc="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by="(-#ppt_w*2)" calcmode="lin" valueType="num">
                                      <p:cBhvr rctx="PPT">
                                        <p:cTn id="7" dur="500" autoRev="1" fill="hold">
                                          <p:stCondLst>
                                            <p:cond delay="0"/>
                                          </p:stCondLst>
                                        </p:cTn>
                                        <p:tgtEl>
                                          <p:spTgt spid="50"/>
                                        </p:tgtEl>
                                        <p:attrNameLst>
                                          <p:attrName>ppt_w</p:attrName>
                                        </p:attrNameLst>
                                      </p:cBhvr>
                                    </p:anim>
                                    <p:anim by="(#ppt_w*0.50)" calcmode="lin" valueType="num">
                                      <p:cBhvr>
                                        <p:cTn id="8" dur="500" decel="50000" autoRev="1" fill="hold">
                                          <p:stCondLst>
                                            <p:cond delay="0"/>
                                          </p:stCondLst>
                                        </p:cTn>
                                        <p:tgtEl>
                                          <p:spTgt spid="50"/>
                                        </p:tgtEl>
                                        <p:attrNameLst>
                                          <p:attrName>ppt_x</p:attrName>
                                        </p:attrNameLst>
                                      </p:cBhvr>
                                    </p:anim>
                                    <p:anim from="(-#ppt_h/2)" to="(#ppt_y)" calcmode="lin" valueType="num">
                                      <p:cBhvr>
                                        <p:cTn id="9" dur="1000" fill="hold">
                                          <p:stCondLst>
                                            <p:cond delay="0"/>
                                          </p:stCondLst>
                                        </p:cTn>
                                        <p:tgtEl>
                                          <p:spTgt spid="50"/>
                                        </p:tgtEl>
                                        <p:attrNameLst>
                                          <p:attrName>ppt_y</p:attrName>
                                        </p:attrNameLst>
                                      </p:cBhvr>
                                    </p:anim>
                                    <p:animRot by="21600000">
                                      <p:cBhvr>
                                        <p:cTn id="10" dur="1000" fill="hold">
                                          <p:stCondLst>
                                            <p:cond delay="0"/>
                                          </p:stCondLst>
                                        </p:cTn>
                                        <p:tgtEl>
                                          <p:spTgt spid="50"/>
                                        </p:tgtEl>
                                        <p:attrNameLst>
                                          <p:attrName>r</p:attrName>
                                        </p:attrNameLst>
                                      </p:cBhvr>
                                    </p:animRot>
                                  </p:childTnLst>
                                </p:cTn>
                              </p:par>
                            </p:childTnLst>
                          </p:cTn>
                        </p:par>
                        <p:par>
                          <p:cTn id="11" fill="hold">
                            <p:stCondLst>
                              <p:cond delay="22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8"/>
                                        </p:tgtEl>
                                        <p:attrNameLst>
                                          <p:attrName>style.visibility</p:attrName>
                                        </p:attrNameLst>
                                      </p:cBhvr>
                                      <p:to>
                                        <p:strVal val="visible"/>
                                      </p:to>
                                    </p:set>
                                    <p:anim calcmode="lin" valueType="num">
                                      <p:cBhvr>
                                        <p:cTn id="14"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8"/>
                                        </p:tgtEl>
                                        <p:attrNameLst>
                                          <p:attrName>ppt_y</p:attrName>
                                        </p:attrNameLst>
                                      </p:cBhvr>
                                      <p:tavLst>
                                        <p:tav tm="0">
                                          <p:val>
                                            <p:strVal val="#ppt_y"/>
                                          </p:val>
                                        </p:tav>
                                        <p:tav tm="100000">
                                          <p:val>
                                            <p:strVal val="#ppt_y"/>
                                          </p:val>
                                        </p:tav>
                                      </p:tavLst>
                                    </p:anim>
                                    <p:anim calcmode="lin" valueType="num">
                                      <p:cBhvr>
                                        <p:cTn id="16"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8"/>
                                        </p:tgtEl>
                                      </p:cBhvr>
                                    </p:animEffect>
                                  </p:childTnLst>
                                </p:cTn>
                              </p:par>
                            </p:childTnLst>
                          </p:cTn>
                        </p:par>
                        <p:par>
                          <p:cTn id="19" fill="hold">
                            <p:stCondLst>
                              <p:cond delay="565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25"/>
                                        </p:tgtEl>
                                        <p:attrNameLst>
                                          <p:attrName>style.visibility</p:attrName>
                                        </p:attrNameLst>
                                      </p:cBhvr>
                                      <p:to>
                                        <p:strVal val="visible"/>
                                      </p:to>
                                    </p:set>
                                    <p:anim by="(-#ppt_w*2)" calcmode="lin" valueType="num">
                                      <p:cBhvr rctx="PPT">
                                        <p:cTn id="22" dur="500" autoRev="1" fill="hold">
                                          <p:stCondLst>
                                            <p:cond delay="0"/>
                                          </p:stCondLst>
                                        </p:cTn>
                                        <p:tgtEl>
                                          <p:spTgt spid="25"/>
                                        </p:tgtEl>
                                        <p:attrNameLst>
                                          <p:attrName>ppt_w</p:attrName>
                                        </p:attrNameLst>
                                      </p:cBhvr>
                                    </p:anim>
                                    <p:anim by="(#ppt_w*0.50)" calcmode="lin" valueType="num">
                                      <p:cBhvr>
                                        <p:cTn id="23" dur="500" decel="50000" autoRev="1" fill="hold">
                                          <p:stCondLst>
                                            <p:cond delay="0"/>
                                          </p:stCondLst>
                                        </p:cTn>
                                        <p:tgtEl>
                                          <p:spTgt spid="25"/>
                                        </p:tgtEl>
                                        <p:attrNameLst>
                                          <p:attrName>ppt_x</p:attrName>
                                        </p:attrNameLst>
                                      </p:cBhvr>
                                    </p:anim>
                                    <p:anim from="(-#ppt_h/2)" to="(#ppt_y)" calcmode="lin" valueType="num">
                                      <p:cBhvr>
                                        <p:cTn id="24" dur="1000" fill="hold">
                                          <p:stCondLst>
                                            <p:cond delay="0"/>
                                          </p:stCondLst>
                                        </p:cTn>
                                        <p:tgtEl>
                                          <p:spTgt spid="25"/>
                                        </p:tgtEl>
                                        <p:attrNameLst>
                                          <p:attrName>ppt_y</p:attrName>
                                        </p:attrNameLst>
                                      </p:cBhvr>
                                    </p:anim>
                                    <p:animRot by="21600000">
                                      <p:cBhvr>
                                        <p:cTn id="25" dur="1000"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38"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流程图: 数据 2"/>
          <p:cNvSpPr/>
          <p:nvPr/>
        </p:nvSpPr>
        <p:spPr>
          <a:xfrm rot="10800000">
            <a:off x="3942608" y="1709771"/>
            <a:ext cx="8324828" cy="155729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8030"/>
              <a:gd name="connsiteY0-22" fmla="*/ 10155 h 10155"/>
              <a:gd name="connsiteX1-23" fmla="*/ 30 w 8030"/>
              <a:gd name="connsiteY1-24" fmla="*/ 0 h 10155"/>
              <a:gd name="connsiteX2-25" fmla="*/ 8030 w 8030"/>
              <a:gd name="connsiteY2-26" fmla="*/ 0 h 10155"/>
              <a:gd name="connsiteX3-27" fmla="*/ 6597 w 8030"/>
              <a:gd name="connsiteY3-28" fmla="*/ 10000 h 10155"/>
              <a:gd name="connsiteX4-29" fmla="*/ 0 w 8030"/>
              <a:gd name="connsiteY4-30" fmla="*/ 10155 h 101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30" h="10155">
                <a:moveTo>
                  <a:pt x="0" y="10155"/>
                </a:moveTo>
                <a:lnTo>
                  <a:pt x="30" y="0"/>
                </a:lnTo>
                <a:lnTo>
                  <a:pt x="8030" y="0"/>
                </a:lnTo>
                <a:lnTo>
                  <a:pt x="6597" y="10000"/>
                </a:lnTo>
                <a:lnTo>
                  <a:pt x="0" y="101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流程图: 数据 2"/>
          <p:cNvSpPr/>
          <p:nvPr/>
        </p:nvSpPr>
        <p:spPr>
          <a:xfrm rot="10800000">
            <a:off x="-73107" y="3828122"/>
            <a:ext cx="6251864" cy="154533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8567"/>
              <a:gd name="connsiteY0-22" fmla="*/ 10077 h 10077"/>
              <a:gd name="connsiteX1-23" fmla="*/ 2000 w 8567"/>
              <a:gd name="connsiteY1-24" fmla="*/ 77 h 10077"/>
              <a:gd name="connsiteX2-25" fmla="*/ 7158 w 8567"/>
              <a:gd name="connsiteY2-26" fmla="*/ 0 h 10077"/>
              <a:gd name="connsiteX3-27" fmla="*/ 8567 w 8567"/>
              <a:gd name="connsiteY3-28" fmla="*/ 10077 h 10077"/>
              <a:gd name="connsiteX4-29" fmla="*/ 0 w 8567"/>
              <a:gd name="connsiteY4-30" fmla="*/ 10077 h 10077"/>
              <a:gd name="connsiteX0-31" fmla="*/ 0 w 8355"/>
              <a:gd name="connsiteY0-32" fmla="*/ 10000 h 10000"/>
              <a:gd name="connsiteX1-33" fmla="*/ 2335 w 8355"/>
              <a:gd name="connsiteY1-34" fmla="*/ 76 h 10000"/>
              <a:gd name="connsiteX2-35" fmla="*/ 8355 w 8355"/>
              <a:gd name="connsiteY2-36" fmla="*/ 0 h 10000"/>
              <a:gd name="connsiteX3-37" fmla="*/ 8286 w 8355"/>
              <a:gd name="connsiteY3-38" fmla="*/ 9846 h 10000"/>
              <a:gd name="connsiteX4-39" fmla="*/ 0 w 8355"/>
              <a:gd name="connsiteY4-40" fmla="*/ 10000 h 10000"/>
              <a:gd name="connsiteX0-41" fmla="*/ 0 w 10000"/>
              <a:gd name="connsiteY0-42" fmla="*/ 10000 h 10000"/>
              <a:gd name="connsiteX1-43" fmla="*/ 2795 w 10000"/>
              <a:gd name="connsiteY1-44" fmla="*/ 76 h 10000"/>
              <a:gd name="connsiteX2-45" fmla="*/ 10000 w 10000"/>
              <a:gd name="connsiteY2-46" fmla="*/ 0 h 10000"/>
              <a:gd name="connsiteX3-47" fmla="*/ 9993 w 10000"/>
              <a:gd name="connsiteY3-48" fmla="*/ 9846 h 10000"/>
              <a:gd name="connsiteX4-49" fmla="*/ 0 w 10000"/>
              <a:gd name="connsiteY4-50"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10000"/>
                </a:moveTo>
                <a:lnTo>
                  <a:pt x="2795" y="76"/>
                </a:lnTo>
                <a:lnTo>
                  <a:pt x="10000" y="0"/>
                </a:lnTo>
                <a:cubicBezTo>
                  <a:pt x="9998" y="3282"/>
                  <a:pt x="9995" y="6564"/>
                  <a:pt x="9993" y="9846"/>
                </a:cubicBezTo>
                <a:lnTo>
                  <a:pt x="0" y="1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流程图: 数据 2"/>
          <p:cNvSpPr/>
          <p:nvPr/>
        </p:nvSpPr>
        <p:spPr>
          <a:xfrm rot="10800000">
            <a:off x="-107154" y="2353968"/>
            <a:ext cx="10747444" cy="214651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9178"/>
              <a:gd name="connsiteY0-22" fmla="*/ 10000 h 10000"/>
              <a:gd name="connsiteX1-23" fmla="*/ 1178 w 9178"/>
              <a:gd name="connsiteY1-24" fmla="*/ 0 h 10000"/>
              <a:gd name="connsiteX2-25" fmla="*/ 9178 w 9178"/>
              <a:gd name="connsiteY2-26" fmla="*/ 0 h 10000"/>
              <a:gd name="connsiteX3-27" fmla="*/ 7745 w 9178"/>
              <a:gd name="connsiteY3-28" fmla="*/ 10000 h 10000"/>
              <a:gd name="connsiteX4-29" fmla="*/ 0 w 9178"/>
              <a:gd name="connsiteY4-30" fmla="*/ 10000 h 10000"/>
              <a:gd name="connsiteX0-31" fmla="*/ 0 w 8474"/>
              <a:gd name="connsiteY0-32" fmla="*/ 10000 h 10000"/>
              <a:gd name="connsiteX1-33" fmla="*/ 1284 w 8474"/>
              <a:gd name="connsiteY1-34" fmla="*/ 0 h 10000"/>
              <a:gd name="connsiteX2-35" fmla="*/ 8474 w 8474"/>
              <a:gd name="connsiteY2-36" fmla="*/ 0 h 10000"/>
              <a:gd name="connsiteX3-37" fmla="*/ 8439 w 8474"/>
              <a:gd name="connsiteY3-38" fmla="*/ 10000 h 10000"/>
              <a:gd name="connsiteX4-39" fmla="*/ 0 w 8474"/>
              <a:gd name="connsiteY4-40"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74" h="10000">
                <a:moveTo>
                  <a:pt x="0" y="10000"/>
                </a:moveTo>
                <a:lnTo>
                  <a:pt x="1284" y="0"/>
                </a:lnTo>
                <a:lnTo>
                  <a:pt x="8474" y="0"/>
                </a:lnTo>
                <a:cubicBezTo>
                  <a:pt x="8462" y="3333"/>
                  <a:pt x="8451" y="6667"/>
                  <a:pt x="8439" y="10000"/>
                </a:cubicBezTo>
                <a:lnTo>
                  <a:pt x="0" y="10000"/>
                </a:lnTo>
                <a:close/>
              </a:path>
            </a:pathLst>
          </a:custGeom>
          <a:solidFill>
            <a:srgbClr val="A7D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TextBox 25"/>
          <p:cNvSpPr txBox="1"/>
          <p:nvPr/>
        </p:nvSpPr>
        <p:spPr>
          <a:xfrm>
            <a:off x="1268044" y="2686652"/>
            <a:ext cx="1367682" cy="1600438"/>
          </a:xfrm>
          <a:prstGeom prst="rect">
            <a:avLst/>
          </a:prstGeom>
          <a:noFill/>
        </p:spPr>
        <p:txBody>
          <a:bodyPr wrap="none" rtlCol="0">
            <a:spAutoFit/>
          </a:bodyPr>
          <a:lstStyle/>
          <a:p>
            <a:r>
              <a:rPr lang="en-US" altLang="zh-CN" sz="9800" b="1" dirty="0">
                <a:solidFill>
                  <a:schemeClr val="bg1"/>
                </a:solidFill>
                <a:latin typeface="微软雅黑 Light" panose="020B0502040204020203" pitchFamily="34" charset="-122"/>
                <a:ea typeface="微软雅黑 Light" panose="020B0502040204020203" pitchFamily="34" charset="-122"/>
              </a:rPr>
              <a:t>01</a:t>
            </a:r>
            <a:endParaRPr lang="zh-CN" altLang="en-US" sz="9800" b="1" dirty="0">
              <a:solidFill>
                <a:schemeClr val="bg1"/>
              </a:solidFill>
              <a:latin typeface="微软雅黑 Light" panose="020B0502040204020203" pitchFamily="34" charset="-122"/>
              <a:ea typeface="微软雅黑 Light" panose="020B0502040204020203" pitchFamily="34" charset="-122"/>
            </a:endParaRPr>
          </a:p>
        </p:txBody>
      </p:sp>
      <p:sp>
        <p:nvSpPr>
          <p:cNvPr id="27" name="TextBox 26"/>
          <p:cNvSpPr txBox="1"/>
          <p:nvPr/>
        </p:nvSpPr>
        <p:spPr>
          <a:xfrm>
            <a:off x="2837750" y="2987945"/>
            <a:ext cx="3138983" cy="923320"/>
          </a:xfrm>
          <a:prstGeom prst="rect">
            <a:avLst/>
          </a:prstGeom>
          <a:noFill/>
        </p:spPr>
        <p:txBody>
          <a:bodyPr wrap="none" lIns="91431" tIns="45715" rIns="91431" bIns="45715">
            <a:spAutoFit/>
          </a:bodyPr>
          <a:lstStyle/>
          <a:p>
            <a:pPr fontAlgn="base">
              <a:spcBef>
                <a:spcPct val="0"/>
              </a:spcBef>
              <a:spcAft>
                <a:spcPct val="0"/>
              </a:spcAft>
              <a:buFont typeface="Arial" panose="020B0604020202020204" pitchFamily="34" charset="0"/>
              <a:buNone/>
              <a:defRPr/>
            </a:pPr>
            <a:r>
              <a:rPr lang="zh-CN" altLang="en-US" sz="5400" b="1" dirty="0">
                <a:solidFill>
                  <a:schemeClr val="bg1"/>
                </a:solidFill>
                <a:latin typeface="微软雅黑 Light" panose="020B0502040204020203" pitchFamily="34" charset="-122"/>
                <a:ea typeface="微软雅黑 Light" panose="020B0502040204020203" pitchFamily="34" charset="-122"/>
              </a:rPr>
              <a:t>什么是</a:t>
            </a:r>
            <a:r>
              <a:rPr lang="en-US" altLang="zh-CN" sz="5400" b="1" dirty="0">
                <a:solidFill>
                  <a:schemeClr val="bg1"/>
                </a:solidFill>
                <a:latin typeface="微软雅黑 Light" panose="020B0502040204020203" pitchFamily="34" charset="-122"/>
                <a:ea typeface="微软雅黑 Light" panose="020B0502040204020203" pitchFamily="34" charset="-122"/>
              </a:rPr>
              <a:t>Git</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
        <p:nvSpPr>
          <p:cNvPr id="29" name="Freeform 7"/>
          <p:cNvSpPr/>
          <p:nvPr/>
        </p:nvSpPr>
        <p:spPr bwMode="auto">
          <a:xfrm>
            <a:off x="11364200" y="2353968"/>
            <a:ext cx="646572" cy="647279"/>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rgbClr val="A7D5CC"/>
          </a:solidFill>
          <a:ln>
            <a:noFill/>
          </a:ln>
        </p:spPr>
        <p:txBody>
          <a:bodyPr vert="horz" wrap="square" lIns="91440" tIns="45720" rIns="91440" bIns="45720" numCol="1" anchor="t" anchorCtr="0" compatLnSpc="1"/>
          <a:lstStyle/>
          <a:p>
            <a:endParaRPr lang="zh-CN" altLang="en-US">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 presetClass="entr" presetSubtype="9" fill="hold" grpId="0" nodeType="afterEffect" p14:presetBounceEnd="40000">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14:bounceEnd="40000">
                                          <p:cBhvr additive="base">
                                            <p:cTn id="19" dur="50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29"/>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49" presetClass="entr" presetSubtype="0" decel="10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 calcmode="lin" valueType="num">
                                          <p:cBhvr>
                                            <p:cTn id="26" dur="500" fill="hold"/>
                                            <p:tgtEl>
                                              <p:spTgt spid="26"/>
                                            </p:tgtEl>
                                            <p:attrNameLst>
                                              <p:attrName>style.rotation</p:attrName>
                                            </p:attrNameLst>
                                          </p:cBhvr>
                                          <p:tavLst>
                                            <p:tav tm="0">
                                              <p:val>
                                                <p:fltVal val="360"/>
                                              </p:val>
                                            </p:tav>
                                            <p:tav tm="100000">
                                              <p:val>
                                                <p:fltVal val="0"/>
                                              </p:val>
                                            </p:tav>
                                          </p:tavLst>
                                        </p:anim>
                                        <p:animEffect transition="in" filter="fade">
                                          <p:cBhvr>
                                            <p:cTn id="27" dur="500"/>
                                            <p:tgtEl>
                                              <p:spTgt spid="2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p:bldP spid="27" grpId="0"/>
          <p:bldP spid="2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 presetClass="entr" presetSubtype="9"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49" presetClass="entr" presetSubtype="0" decel="10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 calcmode="lin" valueType="num">
                                          <p:cBhvr>
                                            <p:cTn id="26" dur="500" fill="hold"/>
                                            <p:tgtEl>
                                              <p:spTgt spid="26"/>
                                            </p:tgtEl>
                                            <p:attrNameLst>
                                              <p:attrName>style.rotation</p:attrName>
                                            </p:attrNameLst>
                                          </p:cBhvr>
                                          <p:tavLst>
                                            <p:tav tm="0">
                                              <p:val>
                                                <p:fltVal val="360"/>
                                              </p:val>
                                            </p:tav>
                                            <p:tav tm="100000">
                                              <p:val>
                                                <p:fltVal val="0"/>
                                              </p:val>
                                            </p:tav>
                                          </p:tavLst>
                                        </p:anim>
                                        <p:animEffect transition="in" filter="fade">
                                          <p:cBhvr>
                                            <p:cTn id="27" dur="500"/>
                                            <p:tgtEl>
                                              <p:spTgt spid="2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p:bldP spid="27" grpId="0"/>
          <p:bldP spid="29"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grpSp>
        <p:nvGrpSpPr>
          <p:cNvPr id="45" name="3"/>
          <p:cNvGrpSpPr/>
          <p:nvPr/>
        </p:nvGrpSpPr>
        <p:grpSpPr>
          <a:xfrm>
            <a:off x="1513698" y="19282"/>
            <a:ext cx="9163019" cy="6128942"/>
            <a:chOff x="2960729" y="1069503"/>
            <a:chExt cx="6270543" cy="4547527"/>
          </a:xfrm>
        </p:grpSpPr>
        <p:sp>
          <p:nvSpPr>
            <p:cNvPr id="46" name="淘宝网chenying0907出品 13"/>
            <p:cNvSpPr/>
            <p:nvPr/>
          </p:nvSpPr>
          <p:spPr>
            <a:xfrm>
              <a:off x="2960729" y="1984502"/>
              <a:ext cx="6270543" cy="3632528"/>
            </a:xfrm>
            <a:prstGeom prst="rect">
              <a:avLst/>
            </a:prstGeom>
            <a:solidFill>
              <a:srgbClr val="F7F7F7"/>
            </a:solidFill>
            <a:ln>
              <a:noFill/>
            </a:ln>
            <a:effectLst>
              <a:outerShdw blurRad="254000" dist="1270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47" name="淘宝网chenying0907出品 24"/>
            <p:cNvGrpSpPr/>
            <p:nvPr/>
          </p:nvGrpSpPr>
          <p:grpSpPr>
            <a:xfrm>
              <a:off x="3294177" y="1069503"/>
              <a:ext cx="5603647" cy="1337794"/>
              <a:chOff x="3277155" y="1287216"/>
              <a:chExt cx="5603647" cy="1337794"/>
            </a:xfrm>
          </p:grpSpPr>
          <p:grpSp>
            <p:nvGrpSpPr>
              <p:cNvPr id="48" name="淘宝网chenying0907出品 17"/>
              <p:cNvGrpSpPr/>
              <p:nvPr/>
            </p:nvGrpSpPr>
            <p:grpSpPr>
              <a:xfrm>
                <a:off x="3277155" y="1287216"/>
                <a:ext cx="1350961" cy="1337794"/>
                <a:chOff x="3277155" y="1287216"/>
                <a:chExt cx="1350961" cy="1337794"/>
              </a:xfrm>
            </p:grpSpPr>
            <p:grpSp>
              <p:nvGrpSpPr>
                <p:cNvPr id="55" name="淘宝网chenying0907出品 12"/>
                <p:cNvGrpSpPr/>
                <p:nvPr/>
              </p:nvGrpSpPr>
              <p:grpSpPr>
                <a:xfrm flipV="1">
                  <a:off x="3897517" y="1291486"/>
                  <a:ext cx="107223" cy="944474"/>
                  <a:chOff x="4397738" y="4219255"/>
                  <a:chExt cx="107223" cy="944474"/>
                </a:xfrm>
              </p:grpSpPr>
              <p:sp>
                <p:nvSpPr>
                  <p:cNvPr id="58" name="淘宝网chenying0907出品 7"/>
                  <p:cNvSpPr/>
                  <p:nvPr/>
                </p:nvSpPr>
                <p:spPr>
                  <a:xfrm>
                    <a:off x="4430680" y="4219255"/>
                    <a:ext cx="41340" cy="832057"/>
                  </a:xfrm>
                  <a:prstGeom prst="rect">
                    <a:avLst/>
                  </a:pr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9" name="淘宝网chenying0907出品 10"/>
                  <p:cNvSpPr/>
                  <p:nvPr/>
                </p:nvSpPr>
                <p:spPr>
                  <a:xfrm>
                    <a:off x="4397738" y="4993542"/>
                    <a:ext cx="107223" cy="170187"/>
                  </a:xfrm>
                  <a:custGeom>
                    <a:avLst/>
                    <a:gdLst>
                      <a:gd name="connsiteX0" fmla="*/ 0 w 229839"/>
                      <a:gd name="connsiteY0" fmla="*/ 0 h 123110"/>
                      <a:gd name="connsiteX1" fmla="*/ 229839 w 229839"/>
                      <a:gd name="connsiteY1" fmla="*/ 0 h 123110"/>
                      <a:gd name="connsiteX2" fmla="*/ 229839 w 229839"/>
                      <a:gd name="connsiteY2" fmla="*/ 123110 h 123110"/>
                      <a:gd name="connsiteX3" fmla="*/ 0 w 229839"/>
                      <a:gd name="connsiteY3" fmla="*/ 123110 h 123110"/>
                    </a:gdLst>
                    <a:ahLst/>
                    <a:cxnLst>
                      <a:cxn ang="0">
                        <a:pos x="connsiteX0" y="connsiteY0"/>
                      </a:cxn>
                      <a:cxn ang="0">
                        <a:pos x="connsiteX1" y="connsiteY1"/>
                      </a:cxn>
                      <a:cxn ang="0">
                        <a:pos x="connsiteX2" y="connsiteY2"/>
                      </a:cxn>
                      <a:cxn ang="0">
                        <a:pos x="connsiteX3" y="connsiteY3"/>
                      </a:cxn>
                    </a:cxnLst>
                    <a:rect l="l" t="t" r="r" b="b"/>
                    <a:pathLst>
                      <a:path w="229839" h="123110">
                        <a:moveTo>
                          <a:pt x="0" y="0"/>
                        </a:moveTo>
                        <a:lnTo>
                          <a:pt x="229839" y="0"/>
                        </a:lnTo>
                        <a:lnTo>
                          <a:pt x="229839" y="123110"/>
                        </a:lnTo>
                        <a:lnTo>
                          <a:pt x="0" y="123110"/>
                        </a:lnTo>
                        <a:close/>
                      </a:path>
                    </a:pathLst>
                  </a:cu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grpSp>
            <p:sp>
              <p:nvSpPr>
                <p:cNvPr id="56" name="淘宝网chenying0907出品 5"/>
                <p:cNvSpPr/>
                <p:nvPr/>
              </p:nvSpPr>
              <p:spPr>
                <a:xfrm>
                  <a:off x="3535839" y="2167810"/>
                  <a:ext cx="830580" cy="457200"/>
                </a:xfrm>
                <a:custGeom>
                  <a:avLst/>
                  <a:gdLst>
                    <a:gd name="connsiteX0" fmla="*/ 0 w 830580"/>
                    <a:gd name="connsiteY0" fmla="*/ 0 h 457200"/>
                    <a:gd name="connsiteX1" fmla="*/ 830580 w 830580"/>
                    <a:gd name="connsiteY1" fmla="*/ 0 h 457200"/>
                    <a:gd name="connsiteX2" fmla="*/ 830580 w 830580"/>
                    <a:gd name="connsiteY2" fmla="*/ 457200 h 457200"/>
                    <a:gd name="connsiteX3" fmla="*/ 608210 w 830580"/>
                    <a:gd name="connsiteY3" fmla="*/ 457200 h 457200"/>
                    <a:gd name="connsiteX4" fmla="*/ 608210 w 830580"/>
                    <a:gd name="connsiteY4" fmla="*/ 415966 h 457200"/>
                    <a:gd name="connsiteX5" fmla="*/ 573326 w 830580"/>
                    <a:gd name="connsiteY5" fmla="*/ 415966 h 457200"/>
                    <a:gd name="connsiteX6" fmla="*/ 532092 w 830580"/>
                    <a:gd name="connsiteY6" fmla="*/ 457200 h 457200"/>
                    <a:gd name="connsiteX7" fmla="*/ 298488 w 830580"/>
                    <a:gd name="connsiteY7" fmla="*/ 457200 h 457200"/>
                    <a:gd name="connsiteX8" fmla="*/ 257254 w 830580"/>
                    <a:gd name="connsiteY8" fmla="*/ 415966 h 457200"/>
                    <a:gd name="connsiteX9" fmla="*/ 222370 w 830580"/>
                    <a:gd name="connsiteY9" fmla="*/ 415966 h 457200"/>
                    <a:gd name="connsiteX10" fmla="*/ 222370 w 830580"/>
                    <a:gd name="connsiteY10" fmla="*/ 457200 h 457200"/>
                    <a:gd name="connsiteX11" fmla="*/ 0 w 830580"/>
                    <a:gd name="connsiteY11"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580" h="457200">
                      <a:moveTo>
                        <a:pt x="0" y="0"/>
                      </a:moveTo>
                      <a:lnTo>
                        <a:pt x="830580" y="0"/>
                      </a:lnTo>
                      <a:lnTo>
                        <a:pt x="830580" y="457200"/>
                      </a:lnTo>
                      <a:lnTo>
                        <a:pt x="608210" y="457200"/>
                      </a:lnTo>
                      <a:lnTo>
                        <a:pt x="608210" y="415966"/>
                      </a:lnTo>
                      <a:lnTo>
                        <a:pt x="573326" y="415966"/>
                      </a:lnTo>
                      <a:lnTo>
                        <a:pt x="532092" y="457200"/>
                      </a:lnTo>
                      <a:lnTo>
                        <a:pt x="298488" y="457200"/>
                      </a:lnTo>
                      <a:lnTo>
                        <a:pt x="257254" y="415966"/>
                      </a:lnTo>
                      <a:lnTo>
                        <a:pt x="222370" y="415966"/>
                      </a:lnTo>
                      <a:lnTo>
                        <a:pt x="222370" y="457200"/>
                      </a:lnTo>
                      <a:lnTo>
                        <a:pt x="0" y="457200"/>
                      </a:lnTo>
                      <a:close/>
                    </a:path>
                  </a:pathLst>
                </a:custGeom>
                <a:gradFill>
                  <a:gsLst>
                    <a:gs pos="93000">
                      <a:srgbClr val="363638"/>
                    </a:gs>
                    <a:gs pos="7000">
                      <a:srgbClr val="313132"/>
                    </a:gs>
                    <a:gs pos="46000">
                      <a:srgbClr val="3B3B3D"/>
                    </a:gs>
                    <a:gs pos="93000">
                      <a:schemeClr val="tx1">
                        <a:lumMod val="85000"/>
                        <a:lumOff val="15000"/>
                      </a:schemeClr>
                    </a:gs>
                    <a:gs pos="7000">
                      <a:schemeClr val="tx1">
                        <a:lumMod val="85000"/>
                        <a:lumOff val="15000"/>
                      </a:schemeClr>
                    </a:gs>
                  </a:gsLst>
                  <a:lin ang="5400000" scaled="0"/>
                </a:gra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57" name="图片 56"/>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a:off x="3277155" y="1287216"/>
                  <a:ext cx="1350961" cy="113512"/>
                </a:xfrm>
                <a:prstGeom prst="rect">
                  <a:avLst/>
                </a:prstGeom>
              </p:spPr>
            </p:pic>
          </p:grpSp>
          <p:grpSp>
            <p:nvGrpSpPr>
              <p:cNvPr id="49" name="淘宝网chenying0907出品 18"/>
              <p:cNvGrpSpPr/>
              <p:nvPr/>
            </p:nvGrpSpPr>
            <p:grpSpPr>
              <a:xfrm>
                <a:off x="7529841" y="1287216"/>
                <a:ext cx="1350961" cy="1337794"/>
                <a:chOff x="3277155" y="1287216"/>
                <a:chExt cx="1350961" cy="1337794"/>
              </a:xfrm>
            </p:grpSpPr>
            <p:grpSp>
              <p:nvGrpSpPr>
                <p:cNvPr id="50" name="淘宝网chenying0907出品 19"/>
                <p:cNvGrpSpPr/>
                <p:nvPr/>
              </p:nvGrpSpPr>
              <p:grpSpPr>
                <a:xfrm flipV="1">
                  <a:off x="3897517" y="1291486"/>
                  <a:ext cx="107223" cy="944474"/>
                  <a:chOff x="4397738" y="4219255"/>
                  <a:chExt cx="107223" cy="944474"/>
                </a:xfrm>
              </p:grpSpPr>
              <p:sp>
                <p:nvSpPr>
                  <p:cNvPr id="53" name="淘宝网chenying0907出品 22"/>
                  <p:cNvSpPr/>
                  <p:nvPr/>
                </p:nvSpPr>
                <p:spPr>
                  <a:xfrm>
                    <a:off x="4430680" y="4219255"/>
                    <a:ext cx="41340" cy="832057"/>
                  </a:xfrm>
                  <a:prstGeom prst="rect">
                    <a:avLst/>
                  </a:pr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4" name="淘宝网chenying0907出品 23"/>
                  <p:cNvSpPr/>
                  <p:nvPr/>
                </p:nvSpPr>
                <p:spPr>
                  <a:xfrm>
                    <a:off x="4397738" y="4993542"/>
                    <a:ext cx="107223" cy="170187"/>
                  </a:xfrm>
                  <a:custGeom>
                    <a:avLst/>
                    <a:gdLst>
                      <a:gd name="connsiteX0" fmla="*/ 0 w 229839"/>
                      <a:gd name="connsiteY0" fmla="*/ 0 h 123110"/>
                      <a:gd name="connsiteX1" fmla="*/ 229839 w 229839"/>
                      <a:gd name="connsiteY1" fmla="*/ 0 h 123110"/>
                      <a:gd name="connsiteX2" fmla="*/ 229839 w 229839"/>
                      <a:gd name="connsiteY2" fmla="*/ 123110 h 123110"/>
                      <a:gd name="connsiteX3" fmla="*/ 0 w 229839"/>
                      <a:gd name="connsiteY3" fmla="*/ 123110 h 123110"/>
                    </a:gdLst>
                    <a:ahLst/>
                    <a:cxnLst>
                      <a:cxn ang="0">
                        <a:pos x="connsiteX0" y="connsiteY0"/>
                      </a:cxn>
                      <a:cxn ang="0">
                        <a:pos x="connsiteX1" y="connsiteY1"/>
                      </a:cxn>
                      <a:cxn ang="0">
                        <a:pos x="connsiteX2" y="connsiteY2"/>
                      </a:cxn>
                      <a:cxn ang="0">
                        <a:pos x="connsiteX3" y="connsiteY3"/>
                      </a:cxn>
                    </a:cxnLst>
                    <a:rect l="l" t="t" r="r" b="b"/>
                    <a:pathLst>
                      <a:path w="229839" h="123110">
                        <a:moveTo>
                          <a:pt x="0" y="0"/>
                        </a:moveTo>
                        <a:lnTo>
                          <a:pt x="229839" y="0"/>
                        </a:lnTo>
                        <a:lnTo>
                          <a:pt x="229839" y="123110"/>
                        </a:lnTo>
                        <a:lnTo>
                          <a:pt x="0" y="123110"/>
                        </a:lnTo>
                        <a:close/>
                      </a:path>
                    </a:pathLst>
                  </a:cu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grpSp>
            <p:sp>
              <p:nvSpPr>
                <p:cNvPr id="51" name="淘宝网chenying0907出品 20"/>
                <p:cNvSpPr/>
                <p:nvPr/>
              </p:nvSpPr>
              <p:spPr>
                <a:xfrm>
                  <a:off x="3535839" y="2167810"/>
                  <a:ext cx="830580" cy="457200"/>
                </a:xfrm>
                <a:custGeom>
                  <a:avLst/>
                  <a:gdLst>
                    <a:gd name="connsiteX0" fmla="*/ 0 w 830580"/>
                    <a:gd name="connsiteY0" fmla="*/ 0 h 457200"/>
                    <a:gd name="connsiteX1" fmla="*/ 830580 w 830580"/>
                    <a:gd name="connsiteY1" fmla="*/ 0 h 457200"/>
                    <a:gd name="connsiteX2" fmla="*/ 830580 w 830580"/>
                    <a:gd name="connsiteY2" fmla="*/ 457200 h 457200"/>
                    <a:gd name="connsiteX3" fmla="*/ 608210 w 830580"/>
                    <a:gd name="connsiteY3" fmla="*/ 457200 h 457200"/>
                    <a:gd name="connsiteX4" fmla="*/ 608210 w 830580"/>
                    <a:gd name="connsiteY4" fmla="*/ 415966 h 457200"/>
                    <a:gd name="connsiteX5" fmla="*/ 573326 w 830580"/>
                    <a:gd name="connsiteY5" fmla="*/ 415966 h 457200"/>
                    <a:gd name="connsiteX6" fmla="*/ 532092 w 830580"/>
                    <a:gd name="connsiteY6" fmla="*/ 457200 h 457200"/>
                    <a:gd name="connsiteX7" fmla="*/ 298488 w 830580"/>
                    <a:gd name="connsiteY7" fmla="*/ 457200 h 457200"/>
                    <a:gd name="connsiteX8" fmla="*/ 257254 w 830580"/>
                    <a:gd name="connsiteY8" fmla="*/ 415966 h 457200"/>
                    <a:gd name="connsiteX9" fmla="*/ 222370 w 830580"/>
                    <a:gd name="connsiteY9" fmla="*/ 415966 h 457200"/>
                    <a:gd name="connsiteX10" fmla="*/ 222370 w 830580"/>
                    <a:gd name="connsiteY10" fmla="*/ 457200 h 457200"/>
                    <a:gd name="connsiteX11" fmla="*/ 0 w 830580"/>
                    <a:gd name="connsiteY11"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580" h="457200">
                      <a:moveTo>
                        <a:pt x="0" y="0"/>
                      </a:moveTo>
                      <a:lnTo>
                        <a:pt x="830580" y="0"/>
                      </a:lnTo>
                      <a:lnTo>
                        <a:pt x="830580" y="457200"/>
                      </a:lnTo>
                      <a:lnTo>
                        <a:pt x="608210" y="457200"/>
                      </a:lnTo>
                      <a:lnTo>
                        <a:pt x="608210" y="415966"/>
                      </a:lnTo>
                      <a:lnTo>
                        <a:pt x="573326" y="415966"/>
                      </a:lnTo>
                      <a:lnTo>
                        <a:pt x="532092" y="457200"/>
                      </a:lnTo>
                      <a:lnTo>
                        <a:pt x="298488" y="457200"/>
                      </a:lnTo>
                      <a:lnTo>
                        <a:pt x="257254" y="415966"/>
                      </a:lnTo>
                      <a:lnTo>
                        <a:pt x="222370" y="415966"/>
                      </a:lnTo>
                      <a:lnTo>
                        <a:pt x="222370" y="457200"/>
                      </a:lnTo>
                      <a:lnTo>
                        <a:pt x="0" y="457200"/>
                      </a:lnTo>
                      <a:close/>
                    </a:path>
                  </a:pathLst>
                </a:custGeom>
                <a:gradFill>
                  <a:gsLst>
                    <a:gs pos="93000">
                      <a:srgbClr val="363638"/>
                    </a:gs>
                    <a:gs pos="7000">
                      <a:srgbClr val="313132"/>
                    </a:gs>
                    <a:gs pos="46000">
                      <a:srgbClr val="3B3B3D"/>
                    </a:gs>
                    <a:gs pos="93000">
                      <a:schemeClr val="tx1">
                        <a:lumMod val="85000"/>
                        <a:lumOff val="15000"/>
                      </a:schemeClr>
                    </a:gs>
                    <a:gs pos="7000">
                      <a:schemeClr val="tx1">
                        <a:lumMod val="85000"/>
                        <a:lumOff val="15000"/>
                      </a:schemeClr>
                    </a:gs>
                  </a:gsLst>
                  <a:lin ang="5400000" scaled="0"/>
                </a:gra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52" name="图片 51"/>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a:off x="3277155" y="1287216"/>
                  <a:ext cx="1350961" cy="113512"/>
                </a:xfrm>
                <a:prstGeom prst="rect">
                  <a:avLst/>
                </a:prstGeom>
              </p:spPr>
            </p:pic>
          </p:grpSp>
        </p:grpSp>
      </p:grpSp>
      <p:grpSp>
        <p:nvGrpSpPr>
          <p:cNvPr id="60" name="6"/>
          <p:cNvGrpSpPr/>
          <p:nvPr/>
        </p:nvGrpSpPr>
        <p:grpSpPr>
          <a:xfrm>
            <a:off x="4475642" y="1479753"/>
            <a:ext cx="3029110" cy="657100"/>
            <a:chOff x="2727389" y="2746321"/>
            <a:chExt cx="2096896" cy="454712"/>
          </a:xfrm>
        </p:grpSpPr>
        <p:sp>
          <p:nvSpPr>
            <p:cNvPr id="61" name="淘宝网chenying0907出品 136"/>
            <p:cNvSpPr txBox="1"/>
            <p:nvPr/>
          </p:nvSpPr>
          <p:spPr>
            <a:xfrm>
              <a:off x="2909617" y="2786558"/>
              <a:ext cx="1717554" cy="362067"/>
            </a:xfrm>
            <a:prstGeom prst="rect">
              <a:avLst/>
            </a:prstGeom>
            <a:noFill/>
          </p:spPr>
          <p:txBody>
            <a:bodyPr wrap="square" rtlCol="0">
              <a:spAutoFit/>
            </a:bodyPr>
            <a:lstStyle/>
            <a:p>
              <a:pPr algn="ctr"/>
              <a:r>
                <a:rPr lang="zh-CN" altLang="en-US" sz="2800" dirty="0">
                  <a:solidFill>
                    <a:srgbClr val="068380"/>
                  </a:solidFill>
                  <a:latin typeface="微软雅黑" panose="020B0503020204020204" pitchFamily="34" charset="-122"/>
                  <a:ea typeface="微软雅黑" panose="020B0503020204020204" pitchFamily="34" charset="-122"/>
                </a:rPr>
                <a:t>什么是</a:t>
              </a:r>
              <a:r>
                <a:rPr lang="en-US" altLang="zh-CN" sz="2800" dirty="0">
                  <a:solidFill>
                    <a:srgbClr val="068380"/>
                  </a:solidFill>
                  <a:latin typeface="微软雅黑" panose="020B0503020204020204" pitchFamily="34" charset="-122"/>
                  <a:ea typeface="微软雅黑" panose="020B0503020204020204" pitchFamily="34" charset="-122"/>
                </a:rPr>
                <a:t>Git</a:t>
              </a:r>
              <a:endParaRPr lang="zh-CN" altLang="en-US" sz="2800" dirty="0">
                <a:solidFill>
                  <a:srgbClr val="068380"/>
                </a:solidFill>
                <a:latin typeface="微软雅黑" panose="020B0503020204020204" pitchFamily="34" charset="-122"/>
                <a:ea typeface="微软雅黑" panose="020B0503020204020204" pitchFamily="34" charset="-122"/>
              </a:endParaRPr>
            </a:p>
          </p:txBody>
        </p:sp>
        <p:grpSp>
          <p:nvGrpSpPr>
            <p:cNvPr id="62" name="淘宝网chenying0907出品 68"/>
            <p:cNvGrpSpPr/>
            <p:nvPr/>
          </p:nvGrpSpPr>
          <p:grpSpPr>
            <a:xfrm>
              <a:off x="2727389" y="2746321"/>
              <a:ext cx="2096896" cy="454712"/>
              <a:chOff x="6095999" y="2039788"/>
              <a:chExt cx="3269338" cy="708957"/>
            </a:xfrm>
          </p:grpSpPr>
          <p:sp>
            <p:nvSpPr>
              <p:cNvPr id="63" name="淘宝网chenying0907出品 73"/>
              <p:cNvSpPr/>
              <p:nvPr/>
            </p:nvSpPr>
            <p:spPr>
              <a:xfrm>
                <a:off x="6119217" y="2042834"/>
                <a:ext cx="3246120" cy="705911"/>
              </a:xfrm>
              <a:custGeom>
                <a:avLst/>
                <a:gdLst>
                  <a:gd name="connsiteX0" fmla="*/ 368297 w 3246120"/>
                  <a:gd name="connsiteY0" fmla="*/ 88606 h 705910"/>
                  <a:gd name="connsiteX1" fmla="*/ 103948 w 3246120"/>
                  <a:gd name="connsiteY1" fmla="*/ 352955 h 705910"/>
                  <a:gd name="connsiteX2" fmla="*/ 368297 w 3246120"/>
                  <a:gd name="connsiteY2" fmla="*/ 617304 h 705910"/>
                  <a:gd name="connsiteX3" fmla="*/ 2887968 w 3246120"/>
                  <a:gd name="connsiteY3" fmla="*/ 617304 h 705910"/>
                  <a:gd name="connsiteX4" fmla="*/ 3152317 w 3246120"/>
                  <a:gd name="connsiteY4" fmla="*/ 352955 h 705910"/>
                  <a:gd name="connsiteX5" fmla="*/ 2887968 w 3246120"/>
                  <a:gd name="connsiteY5" fmla="*/ 88606 h 705910"/>
                  <a:gd name="connsiteX6" fmla="*/ 352955 w 3246120"/>
                  <a:gd name="connsiteY6" fmla="*/ 0 h 705910"/>
                  <a:gd name="connsiteX7" fmla="*/ 2893165 w 3246120"/>
                  <a:gd name="connsiteY7" fmla="*/ 0 h 705910"/>
                  <a:gd name="connsiteX8" fmla="*/ 3246120 w 3246120"/>
                  <a:gd name="connsiteY8" fmla="*/ 352955 h 705910"/>
                  <a:gd name="connsiteX9" fmla="*/ 2893165 w 3246120"/>
                  <a:gd name="connsiteY9" fmla="*/ 705910 h 705910"/>
                  <a:gd name="connsiteX10" fmla="*/ 352955 w 3246120"/>
                  <a:gd name="connsiteY10" fmla="*/ 705910 h 705910"/>
                  <a:gd name="connsiteX11" fmla="*/ 0 w 3246120"/>
                  <a:gd name="connsiteY11" fmla="*/ 352955 h 705910"/>
                  <a:gd name="connsiteX12" fmla="*/ 352955 w 3246120"/>
                  <a:gd name="connsiteY12" fmla="*/ 0 h 70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46120" h="705910">
                    <a:moveTo>
                      <a:pt x="368297" y="88606"/>
                    </a:moveTo>
                    <a:cubicBezTo>
                      <a:pt x="222301" y="88606"/>
                      <a:pt x="103948" y="206959"/>
                      <a:pt x="103948" y="352955"/>
                    </a:cubicBezTo>
                    <a:cubicBezTo>
                      <a:pt x="103948" y="498951"/>
                      <a:pt x="222301" y="617304"/>
                      <a:pt x="368297" y="617304"/>
                    </a:cubicBezTo>
                    <a:lnTo>
                      <a:pt x="2887968" y="617304"/>
                    </a:lnTo>
                    <a:cubicBezTo>
                      <a:pt x="3033964" y="617304"/>
                      <a:pt x="3152317" y="498951"/>
                      <a:pt x="3152317" y="352955"/>
                    </a:cubicBezTo>
                    <a:cubicBezTo>
                      <a:pt x="3152317" y="206959"/>
                      <a:pt x="3033964" y="88606"/>
                      <a:pt x="2887968" y="88606"/>
                    </a:cubicBezTo>
                    <a:close/>
                    <a:moveTo>
                      <a:pt x="352955" y="0"/>
                    </a:moveTo>
                    <a:lnTo>
                      <a:pt x="2893165" y="0"/>
                    </a:lnTo>
                    <a:cubicBezTo>
                      <a:pt x="3088097" y="0"/>
                      <a:pt x="3246120" y="158023"/>
                      <a:pt x="3246120" y="352955"/>
                    </a:cubicBezTo>
                    <a:cubicBezTo>
                      <a:pt x="3246120" y="547887"/>
                      <a:pt x="3088097" y="705910"/>
                      <a:pt x="2893165" y="705910"/>
                    </a:cubicBezTo>
                    <a:lnTo>
                      <a:pt x="352955" y="705910"/>
                    </a:lnTo>
                    <a:cubicBezTo>
                      <a:pt x="158023" y="705910"/>
                      <a:pt x="0" y="547887"/>
                      <a:pt x="0" y="352955"/>
                    </a:cubicBezTo>
                    <a:cubicBezTo>
                      <a:pt x="0" y="158023"/>
                      <a:pt x="158023" y="0"/>
                      <a:pt x="352955" y="0"/>
                    </a:cubicBezTo>
                    <a:close/>
                  </a:path>
                </a:pathLst>
              </a:custGeom>
              <a:solidFill>
                <a:schemeClr val="bg1">
                  <a:lumMod val="95000"/>
                </a:schemeClr>
              </a:solidFill>
              <a:ln>
                <a:noFill/>
              </a:ln>
              <a:effectLst>
                <a:innerShdw blurRad="635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prstClr val="white"/>
                  </a:solidFill>
                </a:endParaRPr>
              </a:p>
            </p:txBody>
          </p:sp>
          <p:sp>
            <p:nvSpPr>
              <p:cNvPr id="65" name="圆角淘宝网chenying0907出品 75"/>
              <p:cNvSpPr/>
              <p:nvPr/>
            </p:nvSpPr>
            <p:spPr>
              <a:xfrm>
                <a:off x="6095999" y="2039788"/>
                <a:ext cx="3246120" cy="705910"/>
              </a:xfrm>
              <a:prstGeom prst="roundRect">
                <a:avLst>
                  <a:gd name="adj" fmla="val 50000"/>
                </a:avLst>
              </a:prstGeom>
              <a:noFill/>
              <a:ln w="19050">
                <a:gradFill flip="none" rotWithShape="1">
                  <a:gsLst>
                    <a:gs pos="100000">
                      <a:schemeClr val="bg1"/>
                    </a:gs>
                    <a:gs pos="0">
                      <a:schemeClr val="bg1">
                        <a:lumMod val="8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grpSp>
      </p:grpSp>
      <p:sp>
        <p:nvSpPr>
          <p:cNvPr id="38" name="30"/>
          <p:cNvSpPr>
            <a:spLocks noChangeArrowheads="1"/>
          </p:cNvSpPr>
          <p:nvPr/>
        </p:nvSpPr>
        <p:spPr bwMode="auto">
          <a:xfrm>
            <a:off x="3399865" y="2366340"/>
            <a:ext cx="5390679" cy="9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en-US" altLang="zh-CN" dirty="0"/>
              <a:t>       Git</a:t>
            </a:r>
            <a:r>
              <a:rPr lang="zh-CN" altLang="en-US" dirty="0"/>
              <a:t>是一种分布式版本控制工具，</a:t>
            </a:r>
            <a:r>
              <a:rPr lang="en-US" altLang="zh-CN" dirty="0"/>
              <a:t>Git</a:t>
            </a:r>
            <a:r>
              <a:rPr lang="zh-CN" altLang="en-US" dirty="0"/>
              <a:t>拥有“本地仓库”，即使不联网，也能在本地做版本管理。</a:t>
            </a:r>
            <a:endPar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100000">
                                          <p:val>
                                            <p:strVal val="#ppt_x"/>
                                          </p:val>
                                        </p:tav>
                                      </p:tavLst>
                                    </p:anim>
                                    <p:anim calcmode="lin" valueType="num">
                                      <p:cBhvr>
                                        <p:cTn id="8" dur="500" fill="hold"/>
                                        <p:tgtEl>
                                          <p:spTgt spid="45"/>
                                        </p:tgtEl>
                                        <p:attrNameLst>
                                          <p:attrName>ppt_y</p:attrName>
                                        </p:attrNameLst>
                                      </p:cBhvr>
                                      <p:tavLst>
                                        <p:tav tm="0">
                                          <p:val>
                                            <p:strVal val="#ppt_y-#ppt_h/2"/>
                                          </p:val>
                                        </p:tav>
                                        <p:tav tm="100000">
                                          <p:val>
                                            <p:strVal val="#ppt_y"/>
                                          </p:val>
                                        </p:tav>
                                      </p:tavLst>
                                    </p:anim>
                                    <p:anim calcmode="lin" valueType="num">
                                      <p:cBhvr>
                                        <p:cTn id="9" dur="500" fill="hold"/>
                                        <p:tgtEl>
                                          <p:spTgt spid="45"/>
                                        </p:tgtEl>
                                        <p:attrNameLst>
                                          <p:attrName>ppt_w</p:attrName>
                                        </p:attrNameLst>
                                      </p:cBhvr>
                                      <p:tavLst>
                                        <p:tav tm="0">
                                          <p:val>
                                            <p:strVal val="#ppt_w"/>
                                          </p:val>
                                        </p:tav>
                                        <p:tav tm="100000">
                                          <p:val>
                                            <p:strVal val="#ppt_w"/>
                                          </p:val>
                                        </p:tav>
                                      </p:tavLst>
                                    </p:anim>
                                    <p:anim calcmode="lin" valueType="num">
                                      <p:cBhvr>
                                        <p:cTn id="10" dur="500" fill="hold"/>
                                        <p:tgtEl>
                                          <p:spTgt spid="4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p:cTn id="14" dur="500" fill="hold"/>
                                        <p:tgtEl>
                                          <p:spTgt spid="60"/>
                                        </p:tgtEl>
                                        <p:attrNameLst>
                                          <p:attrName>ppt_w</p:attrName>
                                        </p:attrNameLst>
                                      </p:cBhvr>
                                      <p:tavLst>
                                        <p:tav tm="0">
                                          <p:val>
                                            <p:fltVal val="0"/>
                                          </p:val>
                                        </p:tav>
                                        <p:tav tm="100000">
                                          <p:val>
                                            <p:strVal val="#ppt_w"/>
                                          </p:val>
                                        </p:tav>
                                      </p:tavLst>
                                    </p:anim>
                                    <p:anim calcmode="lin" valueType="num">
                                      <p:cBhvr>
                                        <p:cTn id="15" dur="500" fill="hold"/>
                                        <p:tgtEl>
                                          <p:spTgt spid="60"/>
                                        </p:tgtEl>
                                        <p:attrNameLst>
                                          <p:attrName>ppt_h</p:attrName>
                                        </p:attrNameLst>
                                      </p:cBhvr>
                                      <p:tavLst>
                                        <p:tav tm="0">
                                          <p:val>
                                            <p:fltVal val="0"/>
                                          </p:val>
                                        </p:tav>
                                        <p:tav tm="100000">
                                          <p:val>
                                            <p:strVal val="#ppt_h"/>
                                          </p:val>
                                        </p:tav>
                                      </p:tavLst>
                                    </p:anim>
                                    <p:animEffect transition="in" filter="fade">
                                      <p:cBhvr>
                                        <p:cTn id="16" dur="500"/>
                                        <p:tgtEl>
                                          <p:spTgt spid="60"/>
                                        </p:tgtEl>
                                      </p:cBhvr>
                                    </p:animEffect>
                                  </p:childTnLst>
                                </p:cTn>
                              </p:par>
                              <p:par>
                                <p:cTn id="17" presetID="10" presetClass="entr" presetSubtype="0" fill="hold" grpId="0" nodeType="withEffect">
                                  <p:stCondLst>
                                    <p:cond delay="0"/>
                                  </p:stCondLst>
                                  <p:iterate type="lt">
                                    <p:tmPct val="10000"/>
                                  </p:iterate>
                                  <p:childTnLst>
                                    <p:set>
                                      <p:cBhvr>
                                        <p:cTn id="18" dur="1" fill="hold">
                                          <p:stCondLst>
                                            <p:cond delay="0"/>
                                          </p:stCondLst>
                                        </p:cTn>
                                        <p:tgtEl>
                                          <p:spTgt spid="38"/>
                                        </p:tgtEl>
                                        <p:attrNameLst>
                                          <p:attrName>style.visibility</p:attrName>
                                        </p:attrNameLst>
                                      </p:cBhvr>
                                      <p:to>
                                        <p:strVal val="visible"/>
                                      </p:to>
                                    </p:set>
                                    <p:animEffect transition="in" filter="fade">
                                      <p:cBhvr>
                                        <p:cTn id="19" dur="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流程图: 数据 2"/>
          <p:cNvSpPr/>
          <p:nvPr/>
        </p:nvSpPr>
        <p:spPr>
          <a:xfrm rot="10800000">
            <a:off x="3942608" y="1709771"/>
            <a:ext cx="8324828" cy="155729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8030"/>
              <a:gd name="connsiteY0-22" fmla="*/ 10155 h 10155"/>
              <a:gd name="connsiteX1-23" fmla="*/ 30 w 8030"/>
              <a:gd name="connsiteY1-24" fmla="*/ 0 h 10155"/>
              <a:gd name="connsiteX2-25" fmla="*/ 8030 w 8030"/>
              <a:gd name="connsiteY2-26" fmla="*/ 0 h 10155"/>
              <a:gd name="connsiteX3-27" fmla="*/ 6597 w 8030"/>
              <a:gd name="connsiteY3-28" fmla="*/ 10000 h 10155"/>
              <a:gd name="connsiteX4-29" fmla="*/ 0 w 8030"/>
              <a:gd name="connsiteY4-30" fmla="*/ 10155 h 101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30" h="10155">
                <a:moveTo>
                  <a:pt x="0" y="10155"/>
                </a:moveTo>
                <a:lnTo>
                  <a:pt x="30" y="0"/>
                </a:lnTo>
                <a:lnTo>
                  <a:pt x="8030" y="0"/>
                </a:lnTo>
                <a:lnTo>
                  <a:pt x="6597" y="10000"/>
                </a:lnTo>
                <a:lnTo>
                  <a:pt x="0" y="101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流程图: 数据 2"/>
          <p:cNvSpPr/>
          <p:nvPr/>
        </p:nvSpPr>
        <p:spPr>
          <a:xfrm rot="10800000">
            <a:off x="-73107" y="3828122"/>
            <a:ext cx="6251864" cy="154533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8567"/>
              <a:gd name="connsiteY0-22" fmla="*/ 10077 h 10077"/>
              <a:gd name="connsiteX1-23" fmla="*/ 2000 w 8567"/>
              <a:gd name="connsiteY1-24" fmla="*/ 77 h 10077"/>
              <a:gd name="connsiteX2-25" fmla="*/ 7158 w 8567"/>
              <a:gd name="connsiteY2-26" fmla="*/ 0 h 10077"/>
              <a:gd name="connsiteX3-27" fmla="*/ 8567 w 8567"/>
              <a:gd name="connsiteY3-28" fmla="*/ 10077 h 10077"/>
              <a:gd name="connsiteX4-29" fmla="*/ 0 w 8567"/>
              <a:gd name="connsiteY4-30" fmla="*/ 10077 h 10077"/>
              <a:gd name="connsiteX0-31" fmla="*/ 0 w 8355"/>
              <a:gd name="connsiteY0-32" fmla="*/ 10000 h 10000"/>
              <a:gd name="connsiteX1-33" fmla="*/ 2335 w 8355"/>
              <a:gd name="connsiteY1-34" fmla="*/ 76 h 10000"/>
              <a:gd name="connsiteX2-35" fmla="*/ 8355 w 8355"/>
              <a:gd name="connsiteY2-36" fmla="*/ 0 h 10000"/>
              <a:gd name="connsiteX3-37" fmla="*/ 8286 w 8355"/>
              <a:gd name="connsiteY3-38" fmla="*/ 9846 h 10000"/>
              <a:gd name="connsiteX4-39" fmla="*/ 0 w 8355"/>
              <a:gd name="connsiteY4-40" fmla="*/ 10000 h 10000"/>
              <a:gd name="connsiteX0-41" fmla="*/ 0 w 10000"/>
              <a:gd name="connsiteY0-42" fmla="*/ 10000 h 10000"/>
              <a:gd name="connsiteX1-43" fmla="*/ 2795 w 10000"/>
              <a:gd name="connsiteY1-44" fmla="*/ 76 h 10000"/>
              <a:gd name="connsiteX2-45" fmla="*/ 10000 w 10000"/>
              <a:gd name="connsiteY2-46" fmla="*/ 0 h 10000"/>
              <a:gd name="connsiteX3-47" fmla="*/ 9993 w 10000"/>
              <a:gd name="connsiteY3-48" fmla="*/ 9846 h 10000"/>
              <a:gd name="connsiteX4-49" fmla="*/ 0 w 10000"/>
              <a:gd name="connsiteY4-50"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10000"/>
                </a:moveTo>
                <a:lnTo>
                  <a:pt x="2795" y="76"/>
                </a:lnTo>
                <a:lnTo>
                  <a:pt x="10000" y="0"/>
                </a:lnTo>
                <a:cubicBezTo>
                  <a:pt x="9998" y="3282"/>
                  <a:pt x="9995" y="6564"/>
                  <a:pt x="9993" y="9846"/>
                </a:cubicBezTo>
                <a:lnTo>
                  <a:pt x="0" y="1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流程图: 数据 2"/>
          <p:cNvSpPr/>
          <p:nvPr/>
        </p:nvSpPr>
        <p:spPr>
          <a:xfrm rot="10800000">
            <a:off x="-107154" y="2353968"/>
            <a:ext cx="10747444" cy="214651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9178"/>
              <a:gd name="connsiteY0-22" fmla="*/ 10000 h 10000"/>
              <a:gd name="connsiteX1-23" fmla="*/ 1178 w 9178"/>
              <a:gd name="connsiteY1-24" fmla="*/ 0 h 10000"/>
              <a:gd name="connsiteX2-25" fmla="*/ 9178 w 9178"/>
              <a:gd name="connsiteY2-26" fmla="*/ 0 h 10000"/>
              <a:gd name="connsiteX3-27" fmla="*/ 7745 w 9178"/>
              <a:gd name="connsiteY3-28" fmla="*/ 10000 h 10000"/>
              <a:gd name="connsiteX4-29" fmla="*/ 0 w 9178"/>
              <a:gd name="connsiteY4-30" fmla="*/ 10000 h 10000"/>
              <a:gd name="connsiteX0-31" fmla="*/ 0 w 8474"/>
              <a:gd name="connsiteY0-32" fmla="*/ 10000 h 10000"/>
              <a:gd name="connsiteX1-33" fmla="*/ 1284 w 8474"/>
              <a:gd name="connsiteY1-34" fmla="*/ 0 h 10000"/>
              <a:gd name="connsiteX2-35" fmla="*/ 8474 w 8474"/>
              <a:gd name="connsiteY2-36" fmla="*/ 0 h 10000"/>
              <a:gd name="connsiteX3-37" fmla="*/ 8439 w 8474"/>
              <a:gd name="connsiteY3-38" fmla="*/ 10000 h 10000"/>
              <a:gd name="connsiteX4-39" fmla="*/ 0 w 8474"/>
              <a:gd name="connsiteY4-40"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74" h="10000">
                <a:moveTo>
                  <a:pt x="0" y="10000"/>
                </a:moveTo>
                <a:lnTo>
                  <a:pt x="1284" y="0"/>
                </a:lnTo>
                <a:lnTo>
                  <a:pt x="8474" y="0"/>
                </a:lnTo>
                <a:cubicBezTo>
                  <a:pt x="8462" y="3333"/>
                  <a:pt x="8451" y="6667"/>
                  <a:pt x="8439" y="10000"/>
                </a:cubicBezTo>
                <a:lnTo>
                  <a:pt x="0" y="10000"/>
                </a:lnTo>
                <a:close/>
              </a:path>
            </a:pathLst>
          </a:custGeom>
          <a:solidFill>
            <a:srgbClr val="A7D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TextBox 25"/>
          <p:cNvSpPr txBox="1"/>
          <p:nvPr/>
        </p:nvSpPr>
        <p:spPr>
          <a:xfrm>
            <a:off x="1268044" y="2686652"/>
            <a:ext cx="1582484" cy="1600438"/>
          </a:xfrm>
          <a:prstGeom prst="rect">
            <a:avLst/>
          </a:prstGeom>
          <a:noFill/>
        </p:spPr>
        <p:txBody>
          <a:bodyPr wrap="none" rtlCol="0">
            <a:spAutoFit/>
          </a:bodyPr>
          <a:lstStyle/>
          <a:p>
            <a:r>
              <a:rPr lang="en-US" altLang="zh-CN" sz="9800" b="1" dirty="0">
                <a:solidFill>
                  <a:schemeClr val="bg1"/>
                </a:solidFill>
                <a:latin typeface="微软雅黑 Light" panose="020B0502040204020203" pitchFamily="34" charset="-122"/>
                <a:ea typeface="微软雅黑 Light" panose="020B0502040204020203" pitchFamily="34" charset="-122"/>
              </a:rPr>
              <a:t>02</a:t>
            </a:r>
            <a:endParaRPr lang="zh-CN" altLang="en-US" sz="9800" b="1" dirty="0">
              <a:solidFill>
                <a:schemeClr val="bg1"/>
              </a:solidFill>
              <a:latin typeface="微软雅黑 Light" panose="020B0502040204020203" pitchFamily="34" charset="-122"/>
              <a:ea typeface="微软雅黑 Light" panose="020B0502040204020203" pitchFamily="34" charset="-122"/>
            </a:endParaRPr>
          </a:p>
        </p:txBody>
      </p:sp>
      <p:sp>
        <p:nvSpPr>
          <p:cNvPr id="29" name="Freeform 7"/>
          <p:cNvSpPr/>
          <p:nvPr/>
        </p:nvSpPr>
        <p:spPr bwMode="auto">
          <a:xfrm>
            <a:off x="11364200" y="2353968"/>
            <a:ext cx="646572" cy="647279"/>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rgbClr val="A7D5CC"/>
          </a:solidFill>
          <a:ln>
            <a:noFill/>
          </a:ln>
        </p:spPr>
        <p:txBody>
          <a:bodyPr vert="horz" wrap="square" lIns="91440" tIns="45720" rIns="91440" bIns="45720" numCol="1" anchor="t" anchorCtr="0" compatLnSpc="1"/>
          <a:lstStyle/>
          <a:p>
            <a:endParaRPr lang="zh-CN" altLang="en-US">
              <a:latin typeface="微软雅黑 Light" panose="020B0502040204020203" pitchFamily="34" charset="-122"/>
              <a:ea typeface="微软雅黑 Light" panose="020B0502040204020203" pitchFamily="34" charset="-122"/>
            </a:endParaRPr>
          </a:p>
        </p:txBody>
      </p:sp>
      <p:sp>
        <p:nvSpPr>
          <p:cNvPr id="9" name="TextBox 26"/>
          <p:cNvSpPr txBox="1"/>
          <p:nvPr/>
        </p:nvSpPr>
        <p:spPr>
          <a:xfrm>
            <a:off x="2837750" y="2987945"/>
            <a:ext cx="5908972" cy="923320"/>
          </a:xfrm>
          <a:prstGeom prst="rect">
            <a:avLst/>
          </a:prstGeom>
          <a:noFill/>
        </p:spPr>
        <p:txBody>
          <a:bodyPr wrap="none" lIns="91431" tIns="45715" rIns="91431" bIns="45715">
            <a:spAutoFit/>
          </a:bodyPr>
          <a:lstStyle/>
          <a:p>
            <a:pPr fontAlgn="base">
              <a:spcBef>
                <a:spcPct val="0"/>
              </a:spcBef>
              <a:spcAft>
                <a:spcPct val="0"/>
              </a:spcAft>
              <a:buFont typeface="Arial" panose="020B0604020202020204" pitchFamily="34" charset="0"/>
              <a:buNone/>
              <a:defRPr/>
            </a:pPr>
            <a:r>
              <a:rPr lang="en-US" altLang="zh-CN" sz="5400" b="1" dirty="0">
                <a:solidFill>
                  <a:schemeClr val="bg1"/>
                </a:solidFill>
                <a:latin typeface="微软雅黑 Light" panose="020B0502040204020203" pitchFamily="34" charset="-122"/>
                <a:ea typeface="微软雅黑 Light" panose="020B0502040204020203" pitchFamily="34" charset="-122"/>
              </a:rPr>
              <a:t>Git</a:t>
            </a:r>
            <a:r>
              <a:rPr lang="zh-CN" altLang="en-US" sz="5400" b="1" dirty="0">
                <a:solidFill>
                  <a:schemeClr val="bg1"/>
                </a:solidFill>
                <a:latin typeface="微软雅黑 Light" panose="020B0502040204020203" pitchFamily="34" charset="-122"/>
                <a:ea typeface="微软雅黑 Light" panose="020B0502040204020203" pitchFamily="34" charset="-122"/>
              </a:rPr>
              <a:t>安装及注意事项</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 presetClass="entr" presetSubtype="9" fill="hold" grpId="0" nodeType="afterEffect" p14:presetBounceEnd="40000">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14:bounceEnd="40000">
                                          <p:cBhvr additive="base">
                                            <p:cTn id="19" dur="50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29"/>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49" presetClass="entr" presetSubtype="0" decel="10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 calcmode="lin" valueType="num">
                                          <p:cBhvr>
                                            <p:cTn id="26" dur="500" fill="hold"/>
                                            <p:tgtEl>
                                              <p:spTgt spid="26"/>
                                            </p:tgtEl>
                                            <p:attrNameLst>
                                              <p:attrName>style.rotation</p:attrName>
                                            </p:attrNameLst>
                                          </p:cBhvr>
                                          <p:tavLst>
                                            <p:tav tm="0">
                                              <p:val>
                                                <p:fltVal val="360"/>
                                              </p:val>
                                            </p:tav>
                                            <p:tav tm="100000">
                                              <p:val>
                                                <p:fltVal val="0"/>
                                              </p:val>
                                            </p:tav>
                                          </p:tavLst>
                                        </p:anim>
                                        <p:animEffect transition="in" filter="fade">
                                          <p:cBhvr>
                                            <p:cTn id="27" dur="500"/>
                                            <p:tgtEl>
                                              <p:spTgt spid="2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p:bldP spid="29"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 presetClass="entr" presetSubtype="9"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49" presetClass="entr" presetSubtype="0" decel="10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 calcmode="lin" valueType="num">
                                          <p:cBhvr>
                                            <p:cTn id="26" dur="500" fill="hold"/>
                                            <p:tgtEl>
                                              <p:spTgt spid="26"/>
                                            </p:tgtEl>
                                            <p:attrNameLst>
                                              <p:attrName>style.rotation</p:attrName>
                                            </p:attrNameLst>
                                          </p:cBhvr>
                                          <p:tavLst>
                                            <p:tav tm="0">
                                              <p:val>
                                                <p:fltVal val="360"/>
                                              </p:val>
                                            </p:tav>
                                            <p:tav tm="100000">
                                              <p:val>
                                                <p:fltVal val="0"/>
                                              </p:val>
                                            </p:tav>
                                          </p:tavLst>
                                        </p:anim>
                                        <p:animEffect transition="in" filter="fade">
                                          <p:cBhvr>
                                            <p:cTn id="27" dur="500"/>
                                            <p:tgtEl>
                                              <p:spTgt spid="2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p:bldP spid="29" grpId="0" animBg="1"/>
          <p:bldP spid="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88334" y="133048"/>
            <a:ext cx="287957" cy="287973"/>
            <a:chOff x="624979" y="908720"/>
            <a:chExt cx="288032" cy="288032"/>
          </a:xfrm>
        </p:grpSpPr>
        <p:cxnSp>
          <p:nvCxnSpPr>
            <p:cNvPr id="24" name="直接连接符 2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Git</a:t>
            </a: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安装及注意事项</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2" name="文本框 13"/>
          <p:cNvSpPr txBox="1">
            <a:spLocks noChangeArrowheads="1"/>
          </p:cNvSpPr>
          <p:nvPr/>
        </p:nvSpPr>
        <p:spPr bwMode="auto">
          <a:xfrm>
            <a:off x="1162972" y="1083628"/>
            <a:ext cx="9863745" cy="2490470"/>
          </a:xfrm>
          <a:prstGeom prst="rect">
            <a:avLst/>
          </a:prstGeom>
          <a:noFill/>
          <a:ln w="9525">
            <a:noFill/>
            <a:miter lim="800000"/>
          </a:ln>
        </p:spPr>
        <p:txBody>
          <a:bodyPr wrap="square" lIns="91417" tIns="45709" rIns="91417" bIns="45709">
            <a:spAutoFit/>
          </a:bodyPr>
          <a:p>
            <a:pPr>
              <a:lnSpc>
                <a:spcPct val="150000"/>
              </a:lnSpc>
            </a:pPr>
            <a:r>
              <a:rPr lang="zh-CN" altLang="en-US" sz="1300" b="1" dirty="0">
                <a:solidFill>
                  <a:schemeClr val="tx1">
                    <a:lumMod val="65000"/>
                    <a:lumOff val="35000"/>
                  </a:schemeClr>
                </a:solidFill>
                <a:latin typeface="方正正中黑简体" pitchFamily="2" charset="-122"/>
                <a:ea typeface="微软雅黑" panose="020B0503020204020204" pitchFamily="34" charset="-122"/>
              </a:rPr>
              <a:t>一、</a:t>
            </a:r>
            <a:r>
              <a:rPr lang="en-US" altLang="zh-CN" sz="1300" b="1" dirty="0">
                <a:solidFill>
                  <a:schemeClr val="tx1">
                    <a:lumMod val="65000"/>
                    <a:lumOff val="35000"/>
                  </a:schemeClr>
                </a:solidFill>
                <a:latin typeface="方正正中黑简体" pitchFamily="2" charset="-122"/>
                <a:ea typeface="微软雅黑" panose="020B0503020204020204" pitchFamily="34" charset="-122"/>
              </a:rPr>
              <a:t>Git</a:t>
            </a:r>
            <a:r>
              <a:rPr lang="zh-CN" altLang="en-US" sz="1300" b="1" dirty="0">
                <a:solidFill>
                  <a:schemeClr val="tx1">
                    <a:lumMod val="65000"/>
                    <a:lumOff val="35000"/>
                  </a:schemeClr>
                </a:solidFill>
                <a:latin typeface="方正正中黑简体" pitchFamily="2" charset="-122"/>
                <a:ea typeface="微软雅黑" panose="020B0503020204020204" pitchFamily="34" charset="-122"/>
              </a:rPr>
              <a:t>安装包下载：</a:t>
            </a:r>
            <a:endParaRPr lang="zh-CN" altLang="en-US" sz="1300" dirty="0">
              <a:solidFill>
                <a:schemeClr val="tx1">
                  <a:lumMod val="65000"/>
                  <a:lumOff val="35000"/>
                </a:schemeClr>
              </a:solidFill>
              <a:latin typeface="方正正中黑简体" pitchFamily="2" charset="-122"/>
              <a:ea typeface="微软雅黑" panose="020B0503020204020204" pitchFamily="34" charset="-122"/>
            </a:endParaRPr>
          </a:p>
          <a:p>
            <a:pPr>
              <a:lnSpc>
                <a:spcPct val="150000"/>
              </a:lnSpc>
            </a:pPr>
            <a:r>
              <a:rPr lang="zh-CN" altLang="en-US" sz="1300" dirty="0">
                <a:solidFill>
                  <a:schemeClr val="tx1">
                    <a:lumMod val="65000"/>
                    <a:lumOff val="35000"/>
                  </a:schemeClr>
                </a:solidFill>
                <a:latin typeface="方正正中黑简体" pitchFamily="2" charset="-122"/>
                <a:ea typeface="微软雅黑" panose="020B0503020204020204" pitchFamily="34" charset="-122"/>
              </a:rPr>
              <a:t>OSX版本：http://code.google.com/p/git-osx-installer/downloads/list?can=3</a:t>
            </a:r>
            <a:endParaRPr lang="zh-CN" altLang="en-US" sz="1300" dirty="0">
              <a:solidFill>
                <a:schemeClr val="tx1">
                  <a:lumMod val="65000"/>
                  <a:lumOff val="35000"/>
                </a:schemeClr>
              </a:solidFill>
              <a:latin typeface="方正正中黑简体" pitchFamily="2" charset="-122"/>
              <a:ea typeface="微软雅黑" panose="020B0503020204020204" pitchFamily="34" charset="-122"/>
            </a:endParaRPr>
          </a:p>
          <a:p>
            <a:pPr>
              <a:lnSpc>
                <a:spcPct val="150000"/>
              </a:lnSpc>
            </a:pPr>
            <a:r>
              <a:rPr lang="zh-CN" altLang="en-US" sz="1300" dirty="0">
                <a:solidFill>
                  <a:schemeClr val="tx1">
                    <a:lumMod val="65000"/>
                    <a:lumOff val="35000"/>
                  </a:schemeClr>
                </a:solidFill>
                <a:latin typeface="方正正中黑简体" pitchFamily="2" charset="-122"/>
                <a:ea typeface="微软雅黑" panose="020B0503020204020204" pitchFamily="34" charset="-122"/>
              </a:rPr>
              <a:t>Windows版本：https://gitforwindows.org/</a:t>
            </a:r>
            <a:endParaRPr lang="zh-CN" altLang="en-US" sz="1300" dirty="0">
              <a:solidFill>
                <a:schemeClr val="tx1">
                  <a:lumMod val="65000"/>
                  <a:lumOff val="35000"/>
                </a:schemeClr>
              </a:solidFill>
              <a:latin typeface="方正正中黑简体" pitchFamily="2" charset="-122"/>
              <a:ea typeface="微软雅黑" panose="020B0503020204020204" pitchFamily="34" charset="-122"/>
            </a:endParaRPr>
          </a:p>
          <a:p>
            <a:pPr>
              <a:lnSpc>
                <a:spcPct val="150000"/>
              </a:lnSpc>
            </a:pPr>
            <a:r>
              <a:rPr lang="zh-CN" altLang="en-US" sz="1300" dirty="0">
                <a:solidFill>
                  <a:schemeClr val="tx1">
                    <a:lumMod val="65000"/>
                    <a:lumOff val="35000"/>
                  </a:schemeClr>
                </a:solidFill>
                <a:latin typeface="方正正中黑简体" pitchFamily="2" charset="-122"/>
                <a:ea typeface="微软雅黑" panose="020B0503020204020204" pitchFamily="34" charset="-122"/>
              </a:rPr>
              <a:t>Linux版本：http://book.git-scm.com/2_installing_git.html</a:t>
            </a:r>
            <a:endParaRPr lang="zh-CN" altLang="en-US" sz="1300" dirty="0">
              <a:solidFill>
                <a:schemeClr val="tx1">
                  <a:lumMod val="65000"/>
                  <a:lumOff val="35000"/>
                </a:schemeClr>
              </a:solidFill>
              <a:latin typeface="方正正中黑简体" pitchFamily="2" charset="-122"/>
              <a:ea typeface="微软雅黑" panose="020B0503020204020204" pitchFamily="34" charset="-122"/>
            </a:endParaRPr>
          </a:p>
          <a:p>
            <a:pPr>
              <a:lnSpc>
                <a:spcPct val="150000"/>
              </a:lnSpc>
            </a:pPr>
            <a:endParaRPr lang="zh-CN" altLang="en-US" sz="1300" dirty="0">
              <a:solidFill>
                <a:schemeClr val="tx1">
                  <a:lumMod val="65000"/>
                  <a:lumOff val="35000"/>
                </a:schemeClr>
              </a:solidFill>
              <a:latin typeface="方正正中黑简体" pitchFamily="2" charset="-122"/>
              <a:ea typeface="微软雅黑" panose="020B0503020204020204" pitchFamily="34" charset="-122"/>
            </a:endParaRPr>
          </a:p>
          <a:p>
            <a:pPr>
              <a:lnSpc>
                <a:spcPct val="150000"/>
              </a:lnSpc>
            </a:pPr>
            <a:r>
              <a:rPr lang="zh-CN" altLang="en-US" sz="1300" b="1" dirty="0">
                <a:solidFill>
                  <a:schemeClr val="tx1">
                    <a:lumMod val="65000"/>
                    <a:lumOff val="35000"/>
                  </a:schemeClr>
                </a:solidFill>
                <a:latin typeface="方正正中黑简体" pitchFamily="2" charset="-122"/>
                <a:ea typeface="微软雅黑" panose="020B0503020204020204" pitchFamily="34" charset="-122"/>
              </a:rPr>
              <a:t>二、</a:t>
            </a:r>
            <a:r>
              <a:rPr lang="en-US" altLang="zh-CN" sz="1300" b="1" dirty="0">
                <a:solidFill>
                  <a:schemeClr val="tx1">
                    <a:lumMod val="65000"/>
                    <a:lumOff val="35000"/>
                  </a:schemeClr>
                </a:solidFill>
                <a:latin typeface="方正正中黑简体" pitchFamily="2" charset="-122"/>
                <a:ea typeface="微软雅黑" panose="020B0503020204020204" pitchFamily="34" charset="-122"/>
              </a:rPr>
              <a:t>window</a:t>
            </a:r>
            <a:r>
              <a:rPr lang="zh-CN" altLang="en-US" sz="1300" b="1" dirty="0">
                <a:solidFill>
                  <a:schemeClr val="tx1">
                    <a:lumMod val="65000"/>
                    <a:lumOff val="35000"/>
                  </a:schemeClr>
                </a:solidFill>
                <a:latin typeface="方正正中黑简体" pitchFamily="2" charset="-122"/>
                <a:ea typeface="微软雅黑" panose="020B0503020204020204" pitchFamily="34" charset="-122"/>
              </a:rPr>
              <a:t>安装</a:t>
            </a:r>
            <a:endParaRPr lang="zh-CN" altLang="en-US" sz="1300" dirty="0">
              <a:solidFill>
                <a:schemeClr val="tx1">
                  <a:lumMod val="65000"/>
                  <a:lumOff val="35000"/>
                </a:schemeClr>
              </a:solidFill>
              <a:latin typeface="方正正中黑简体" pitchFamily="2" charset="-122"/>
              <a:ea typeface="微软雅黑" panose="020B0503020204020204" pitchFamily="34" charset="-122"/>
            </a:endParaRPr>
          </a:p>
          <a:p>
            <a:pPr>
              <a:lnSpc>
                <a:spcPct val="150000"/>
              </a:lnSpc>
            </a:pPr>
            <a:r>
              <a:rPr lang="en-US" altLang="zh-CN" sz="1300" dirty="0">
                <a:solidFill>
                  <a:schemeClr val="tx1">
                    <a:lumMod val="65000"/>
                    <a:lumOff val="35000"/>
                  </a:schemeClr>
                </a:solidFill>
                <a:latin typeface="方正正中黑简体" pitchFamily="2" charset="-122"/>
                <a:ea typeface="微软雅黑" panose="020B0503020204020204" pitchFamily="34" charset="-122"/>
              </a:rPr>
              <a:t>1</a:t>
            </a:r>
            <a:r>
              <a:rPr lang="zh-CN" altLang="en-US" sz="1300" dirty="0">
                <a:solidFill>
                  <a:schemeClr val="tx1">
                    <a:lumMod val="65000"/>
                    <a:lumOff val="35000"/>
                  </a:schemeClr>
                </a:solidFill>
                <a:latin typeface="方正正中黑简体" pitchFamily="2" charset="-122"/>
                <a:ea typeface="微软雅黑" panose="020B0503020204020204" pitchFamily="34" charset="-122"/>
              </a:rPr>
              <a:t>、将下载的</a:t>
            </a:r>
            <a:r>
              <a:rPr lang="en-US" altLang="zh-CN" sz="1300" dirty="0">
                <a:solidFill>
                  <a:schemeClr val="tx1">
                    <a:lumMod val="65000"/>
                    <a:lumOff val="35000"/>
                  </a:schemeClr>
                </a:solidFill>
                <a:latin typeface="方正正中黑简体" pitchFamily="2" charset="-122"/>
                <a:ea typeface="微软雅黑" panose="020B0503020204020204" pitchFamily="34" charset="-122"/>
              </a:rPr>
              <a:t>Git-2.18.0-64-bit.exe</a:t>
            </a:r>
            <a:r>
              <a:rPr lang="zh-CN" altLang="en-US" sz="1300" dirty="0">
                <a:solidFill>
                  <a:schemeClr val="tx1">
                    <a:lumMod val="65000"/>
                    <a:lumOff val="35000"/>
                  </a:schemeClr>
                </a:solidFill>
                <a:latin typeface="方正正中黑简体" pitchFamily="2" charset="-122"/>
                <a:ea typeface="微软雅黑" panose="020B0503020204020204" pitchFamily="34" charset="-122"/>
              </a:rPr>
              <a:t>安装包安装好。</a:t>
            </a:r>
            <a:endParaRPr lang="zh-CN" altLang="en-US" sz="1300" dirty="0">
              <a:solidFill>
                <a:schemeClr val="tx1">
                  <a:lumMod val="65000"/>
                  <a:lumOff val="35000"/>
                </a:schemeClr>
              </a:solidFill>
              <a:latin typeface="方正正中黑简体" pitchFamily="2" charset="-122"/>
              <a:ea typeface="微软雅黑" panose="020B0503020204020204" pitchFamily="34" charset="-122"/>
            </a:endParaRPr>
          </a:p>
          <a:p>
            <a:pPr>
              <a:lnSpc>
                <a:spcPct val="150000"/>
              </a:lnSpc>
            </a:pPr>
            <a:r>
              <a:rPr lang="en-US" altLang="zh-CN" sz="1300" dirty="0">
                <a:solidFill>
                  <a:schemeClr val="tx1">
                    <a:lumMod val="65000"/>
                    <a:lumOff val="35000"/>
                  </a:schemeClr>
                </a:solidFill>
                <a:latin typeface="方正正中黑简体" pitchFamily="2" charset="-122"/>
                <a:ea typeface="微软雅黑" panose="020B0503020204020204" pitchFamily="34" charset="-122"/>
              </a:rPr>
              <a:t>2</a:t>
            </a:r>
            <a:r>
              <a:rPr lang="zh-CN" altLang="en-US" sz="1300" dirty="0">
                <a:solidFill>
                  <a:schemeClr val="tx1">
                    <a:lumMod val="65000"/>
                    <a:lumOff val="35000"/>
                  </a:schemeClr>
                </a:solidFill>
                <a:latin typeface="方正正中黑简体" pitchFamily="2" charset="-122"/>
                <a:ea typeface="微软雅黑" panose="020B0503020204020204" pitchFamily="34" charset="-122"/>
              </a:rPr>
              <a:t>、</a:t>
            </a:r>
            <a:endParaRPr lang="zh-CN" altLang="en-US" sz="1300" dirty="0">
              <a:solidFill>
                <a:schemeClr val="tx1">
                  <a:lumMod val="65000"/>
                  <a:lumOff val="35000"/>
                </a:schemeClr>
              </a:solidFill>
              <a:latin typeface="方正正中黑简体" pitchFamily="2"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800" decel="100000"/>
                                        <p:tgtEl>
                                          <p:spTgt spid="42"/>
                                        </p:tgtEl>
                                      </p:cBhvr>
                                    </p:animEffect>
                                    <p:anim calcmode="lin" valueType="num">
                                      <p:cBhvr>
                                        <p:cTn id="8" dur="800" decel="100000" fill="hold"/>
                                        <p:tgtEl>
                                          <p:spTgt spid="42"/>
                                        </p:tgtEl>
                                        <p:attrNameLst>
                                          <p:attrName>style.rotation</p:attrName>
                                        </p:attrNameLst>
                                      </p:cBhvr>
                                      <p:tavLst>
                                        <p:tav tm="0">
                                          <p:val>
                                            <p:fltVal val="-90"/>
                                          </p:val>
                                        </p:tav>
                                        <p:tav tm="100000">
                                          <p:val>
                                            <p:fltVal val="0"/>
                                          </p:val>
                                        </p:tav>
                                      </p:tavLst>
                                    </p:anim>
                                    <p:anim calcmode="lin" valueType="num">
                                      <p:cBhvr>
                                        <p:cTn id="9" dur="800" decel="100000" fill="hold"/>
                                        <p:tgtEl>
                                          <p:spTgt spid="42"/>
                                        </p:tgtEl>
                                        <p:attrNameLst>
                                          <p:attrName>ppt_x</p:attrName>
                                        </p:attrNameLst>
                                      </p:cBhvr>
                                      <p:tavLst>
                                        <p:tav tm="0">
                                          <p:val>
                                            <p:strVal val="#ppt_x+0.4"/>
                                          </p:val>
                                        </p:tav>
                                        <p:tav tm="100000">
                                          <p:val>
                                            <p:strVal val="#ppt_x-0.05"/>
                                          </p:val>
                                        </p:tav>
                                      </p:tavLst>
                                    </p:anim>
                                    <p:anim calcmode="lin" valueType="num">
                                      <p:cBhvr>
                                        <p:cTn id="10" dur="800" decel="100000" fill="hold"/>
                                        <p:tgtEl>
                                          <p:spTgt spid="4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88334" y="133048"/>
            <a:ext cx="287957" cy="287973"/>
            <a:chOff x="624979" y="908720"/>
            <a:chExt cx="288032" cy="288032"/>
          </a:xfrm>
        </p:grpSpPr>
        <p:cxnSp>
          <p:nvCxnSpPr>
            <p:cNvPr id="24" name="直接连接符 2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Git</a:t>
            </a: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安装及注意事项</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88334" y="133048"/>
            <a:ext cx="287957" cy="287973"/>
            <a:chOff x="624979" y="908720"/>
            <a:chExt cx="288032" cy="288032"/>
          </a:xfrm>
        </p:grpSpPr>
        <p:cxnSp>
          <p:nvCxnSpPr>
            <p:cNvPr id="24" name="直接连接符 2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Git</a:t>
            </a: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安装及注意事项</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1587" y="565815"/>
            <a:ext cx="12192000" cy="1"/>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88334" y="133048"/>
            <a:ext cx="287957" cy="287973"/>
            <a:chOff x="624979" y="908720"/>
            <a:chExt cx="288032" cy="288032"/>
          </a:xfrm>
        </p:grpSpPr>
        <p:cxnSp>
          <p:nvCxnSpPr>
            <p:cNvPr id="24" name="直接连接符 23"/>
            <p:cNvCxnSpPr/>
            <p:nvPr/>
          </p:nvCxnSpPr>
          <p:spPr>
            <a:xfrm>
              <a:off x="624979" y="1196752"/>
              <a:ext cx="28803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11622" y="908720"/>
              <a:ext cx="0" cy="2880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96987" y="980728"/>
              <a:ext cx="216024" cy="21602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 name="标题 4"/>
          <p:cNvSpPr txBox="1"/>
          <p:nvPr/>
        </p:nvSpPr>
        <p:spPr>
          <a:xfrm>
            <a:off x="961859" y="74004"/>
            <a:ext cx="2797344" cy="406060"/>
          </a:xfrm>
          <a:prstGeom prst="rect">
            <a:avLst/>
          </a:prstGeom>
        </p:spPr>
        <p:txBody>
          <a:bodyPr vert="horz" lIns="91412" tIns="45706" rIns="91412" bIns="4570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Git</a:t>
            </a:r>
            <a:r>
              <a:rPr lang="zh-CN" altLang="en-US" sz="1900" dirty="0">
                <a:solidFill>
                  <a:schemeClr val="bg1">
                    <a:lumMod val="50000"/>
                  </a:schemeClr>
                </a:solidFill>
                <a:latin typeface="微软雅黑" panose="020B0503020204020204" pitchFamily="34" charset="-122"/>
                <a:ea typeface="微软雅黑" panose="020B0503020204020204" pitchFamily="34" charset="-122"/>
                <a:cs typeface="+mn-ea"/>
                <a:sym typeface="+mn-lt"/>
              </a:rPr>
              <a:t>安装及注意事项</a:t>
            </a:r>
            <a:endParaRPr lang="en-US" altLang="zh-CN" sz="1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theme/theme1.xml><?xml version="1.0" encoding="utf-8"?>
<a:theme xmlns:a="http://schemas.openxmlformats.org/drawingml/2006/main" name="主题3">
  <a:themeElements>
    <a:clrScheme name="自定义 2">
      <a:dk1>
        <a:srgbClr val="222222"/>
      </a:dk1>
      <a:lt1>
        <a:srgbClr val="FFFFFF"/>
      </a:lt1>
      <a:dk2>
        <a:srgbClr val="0070C0"/>
      </a:dk2>
      <a:lt2>
        <a:srgbClr val="0070C0"/>
      </a:lt2>
      <a:accent1>
        <a:srgbClr val="068380"/>
      </a:accent1>
      <a:accent2>
        <a:srgbClr val="A6A6A6"/>
      </a:accent2>
      <a:accent3>
        <a:srgbClr val="068380"/>
      </a:accent3>
      <a:accent4>
        <a:srgbClr val="A6A6A6"/>
      </a:accent4>
      <a:accent5>
        <a:srgbClr val="068380"/>
      </a:accent5>
      <a:accent6>
        <a:srgbClr val="A6A6A6"/>
      </a:accent6>
      <a:hlink>
        <a:srgbClr val="383838"/>
      </a:hlink>
      <a:folHlink>
        <a:srgbClr val="7F7F7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主题3</Template>
  <TotalTime>0</TotalTime>
  <Words>2561</Words>
  <Application>WPS 演示</Application>
  <PresentationFormat>自定义</PresentationFormat>
  <Paragraphs>312</Paragraphs>
  <Slides>27</Slides>
  <Notes>28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27</vt:i4>
      </vt:variant>
    </vt:vector>
  </HeadingPairs>
  <TitlesOfParts>
    <vt:vector size="46" baseType="lpstr">
      <vt:lpstr>Arial</vt:lpstr>
      <vt:lpstr>宋体</vt:lpstr>
      <vt:lpstr>Wingdings</vt:lpstr>
      <vt:lpstr>微软雅黑</vt:lpstr>
      <vt:lpstr>微软雅黑 Light</vt:lpstr>
      <vt:lpstr>Calibri</vt:lpstr>
      <vt:lpstr>Arial Unicode MS</vt:lpstr>
      <vt:lpstr>Calibri Light</vt:lpstr>
      <vt:lpstr>Arial</vt:lpstr>
      <vt:lpstr>Microsoft JhengHei</vt:lpstr>
      <vt:lpstr>Franklin Gothic Medium</vt:lpstr>
      <vt:lpstr>Gill Sans</vt:lpstr>
      <vt:lpstr>方正正中黑简体</vt:lpstr>
      <vt:lpstr>Segoe UI Semilight</vt:lpstr>
      <vt:lpstr>Lato Light</vt:lpstr>
      <vt:lpstr>Impact</vt:lpstr>
      <vt:lpstr>Segoe Print</vt:lpstr>
      <vt:lpstr>黑体</vt:lpstr>
      <vt:lpstr>主题3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绿色简约几何教育培训PPT模板</dc:title>
  <dc:creator>izzieyee</dc:creator>
  <cp:keywords>588</cp:keywords>
  <dc:description>www.33ppt.com</dc:description>
  <dc:subject>www.33ppt.com</dc:subject>
  <cp:category>588</cp:category>
  <cp:lastModifiedBy>再细微彡</cp:lastModifiedBy>
  <cp:revision>22</cp:revision>
  <dcterms:created xsi:type="dcterms:W3CDTF">2016-12-14T11:47:00Z</dcterms:created>
  <dcterms:modified xsi:type="dcterms:W3CDTF">2018-06-27T07:44:32Z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