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8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8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6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49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E9309-8974-E349-B75A-5BA69468A1C8}"/>
              </a:ext>
            </a:extLst>
          </p:cNvPr>
          <p:cNvSpPr txBox="1"/>
          <p:nvPr/>
        </p:nvSpPr>
        <p:spPr>
          <a:xfrm>
            <a:off x="646090" y="714375"/>
            <a:ext cx="4511263" cy="3099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Un- Cleaned Data with</a:t>
            </a:r>
          </a:p>
          <a:p>
            <a:pPr marL="457200" indent="-45720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cap="all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Matching Ranks</a:t>
            </a:r>
          </a:p>
          <a:p>
            <a:pPr marL="457200" indent="-45720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cap="all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 expressions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2FF9A-C93A-284C-9576-D3653CB0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49" y="1093208"/>
            <a:ext cx="5710061" cy="1755844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341F3AD-1B5F-684A-9BF2-05839E2D1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4" r="2" b="28065"/>
          <a:stretch/>
        </p:blipFill>
        <p:spPr>
          <a:xfrm>
            <a:off x="6909810" y="3640668"/>
            <a:ext cx="3537307" cy="2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890A8-A287-434D-90F6-03C8B9C1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Cleaning regular expressions with Column mean.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C9500EF9-504E-2B41-A34F-C9199F62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49" y="1100346"/>
            <a:ext cx="5710061" cy="174156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60F00-1A43-1D46-8B6A-3EDD073C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7" y="3557589"/>
            <a:ext cx="5734893" cy="23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C0D16-7229-EC46-9324-11EA2A27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Categorizing the lending asset size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4ED3B-FF45-2145-8AA2-0411673F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49" y="953475"/>
            <a:ext cx="5710061" cy="172427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DC23C2-4799-B047-9CB2-CF9EC83F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7" y="3429000"/>
            <a:ext cx="5734893" cy="24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Wingdings 2</vt:lpstr>
      <vt:lpstr>DividendVTI</vt:lpstr>
      <vt:lpstr>PowerPoint Presentation</vt:lpstr>
      <vt:lpstr>Cleaning regular expressions with Column mean.</vt:lpstr>
      <vt:lpstr>Categorizing the lending asset size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lovenish gaur</dc:creator>
  <cp:lastModifiedBy>lovenish gaur</cp:lastModifiedBy>
  <cp:revision>1</cp:revision>
  <dcterms:created xsi:type="dcterms:W3CDTF">2020-06-22T12:18:48Z</dcterms:created>
  <dcterms:modified xsi:type="dcterms:W3CDTF">2020-06-22T12:25:30Z</dcterms:modified>
</cp:coreProperties>
</file>