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7B96-BDF6-3140-A91A-A4D43D9B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131D-173D-834B-8CB6-1A8632C2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81D-FD6D-374D-8C32-B3831B5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C666-87A8-F24B-A2FC-ABC0773F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E53B-FE2A-AD4A-83BA-82D2490E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61F-1EB8-944F-B715-C07A6C9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61E82-ECB6-244D-9CBA-AAF6FCB3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A34C-B004-DA49-BFDC-B164493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C7A2-6908-0741-A513-2809F696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DF13-68AC-1F42-8075-D69CDE84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C888-C4CE-CB4E-ABD6-71AE2AD4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2534-84C4-B24F-906C-73158F8F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4453-68FA-B54F-ABF8-5E64E15A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6D86-F338-8347-89E9-AE70B79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298E-F0FE-5449-9CE1-CDFD5B93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6B8-86E9-C940-B9DF-691A3D43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CE6-ED51-E947-B737-56B24B37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4F58-9AAD-CC4D-9455-F397F54E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F1DC-8240-D049-B717-08F52C04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9140-E86D-0145-ADAB-1BF5692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F1B-634F-2041-9DA5-29A2370E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0003-7FB8-B441-986B-54B931EE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F9BA-4FE3-4947-96BC-A5B0333D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4E20-4133-8749-9B02-E53D0EBA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1EA3-9143-644C-A32E-43AC6E73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5053-30DA-4A4E-BBEE-6983D4AD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306E-8C26-9246-A1AF-906866F6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FDA82-BF53-3947-B6FD-FD78CC58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0213-04F0-9642-8FA3-1B78E843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D1CD-EE2B-D641-9048-10113082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DDA9-62FC-5E4B-B84B-88D7739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6365-8C4B-214C-A481-2BBEE6B8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52F6-5627-9249-8749-DE67B794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5C4B-5ECF-4A45-B536-A1157212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D0F7E-C972-7B48-9698-8560587F0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76107-52E5-D342-97F1-6E7463818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D5238-8020-5840-B307-0572949E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349C-2240-9C45-97F0-CDF3462D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77216-DD4D-A34C-B1FF-22C04B0D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F0F0-9DE8-FC4D-92E9-17821A6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FD664-3DD1-4D4D-B156-461C4977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CB4E9-DB97-D040-BB87-52FA2676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B1512-827E-B541-91B7-8EFAB6A6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58DD4-A94C-0B4A-991B-84B685C7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96109-1956-3F4D-9CF1-97F452A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54417-596A-0C47-936D-761F0F5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0674-11C8-6447-8759-A5DD176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0939-35CB-CB4D-955B-42D600B5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7FF33-7737-1148-99C5-1756B7AD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BDBE-0A97-204C-9CFD-EB9EFE7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7265-FF2C-A744-BE8E-8B6332C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7B04-9599-EA40-B128-B980432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CBBD-46C1-C442-AE6D-ABE7EB71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55DAB-A968-AF43-B5B5-369C3857E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FB2E-EFA3-0549-B5B9-38EF7B63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8D5C-2BCD-DD46-923A-30A2017A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0D6DC-7826-B14A-B812-52188390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C464-64A6-5E41-840C-164E4979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9B80-6772-C749-A655-14B5941D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BC0B-0513-5A40-85D6-7E4E0986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87BC-3C51-8647-B447-839F38F8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17DD-7E4E-2E46-9E15-B7145ADF6D5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5B80-2D64-3B44-BD95-5A2790DBE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E8A0-0EA6-6247-B1A1-8508A4BEE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5D72-64F2-E749-AC1D-C1702DEA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6C3D-FB0D-3E4A-A301-B3CF27FA7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&amp;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AF681-0AB4-DE49-914B-CE455A115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Mining &amp; Cleaning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&amp; Cleaning </dc:title>
  <dc:creator>lovenish gaur</dc:creator>
  <cp:lastModifiedBy>lovenish gaur</cp:lastModifiedBy>
  <cp:revision>1</cp:revision>
  <dcterms:created xsi:type="dcterms:W3CDTF">2020-06-18T14:06:17Z</dcterms:created>
  <dcterms:modified xsi:type="dcterms:W3CDTF">2020-06-18T14:09:37Z</dcterms:modified>
</cp:coreProperties>
</file>