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88" r:id="rId5"/>
    <p:sldId id="274" r:id="rId6"/>
    <p:sldId id="260" r:id="rId7"/>
    <p:sldId id="282" r:id="rId8"/>
    <p:sldId id="287" r:id="rId9"/>
    <p:sldId id="289" r:id="rId10"/>
    <p:sldId id="283" r:id="rId11"/>
    <p:sldId id="281" r:id="rId12"/>
    <p:sldId id="27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3"/>
    <a:srgbClr val="FBF9F7"/>
    <a:srgbClr val="EBE0C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22590-4377-78C9-7E7E-549BF14F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0DCB6-CA9A-02B7-760B-02EABEE8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7B29-C2EE-5AC3-01D2-3D9C5CC3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1D63-EF0D-2F5D-8710-54263419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EC0B3-29DB-98D1-FBE6-8A60DEF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C32A-7343-D0F3-220C-C902740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57FE3-A7BA-A812-FA42-38111481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6AA6B-BFA7-8B77-8750-BC67A00F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260BF-37B1-1A65-F85B-FE2B0C3F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B5DCF-F05E-A5C4-7F3B-88C51DAC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74198-A3B1-ED86-1BEA-95A19D3E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4173C7-F423-62D2-3DB2-999F7E64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C3F55-2671-472F-3EEB-A5505843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CC142-72B5-8D21-6EF6-BC92A344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4008F-2827-F009-14D3-1467DFA9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C69F-037E-B2AB-8C49-34CEE01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FBB52-4248-3133-899D-5FC4A956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C56ED-2468-5E1C-8C2A-19ADDCFF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69EA8-203F-753D-30A1-05CBD09E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28F3-12F0-A85A-68BD-A83E2670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0C81E-7378-26D1-F39A-1F632A54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F07C-2E40-A1B2-53CB-9659F010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E4AFE-0C85-82AE-2EA9-487C8F3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6C99-3985-A557-1DC9-66EC3ECA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26CCD-F12C-5D4F-ED64-A3E8F1F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AE04C-5619-22CD-BA6B-A6F05AAD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79404-34F3-8370-058D-BD3E598D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FFE50-5509-0063-002B-A1BBD2A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B2465-5199-0E86-6985-9CDBCF1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8DBA7-894D-EF0D-4CE9-6A5BE406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E5CAE-A337-5AC5-9EC7-EF00CC2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25E3-9CF6-DEB4-39F1-E0EA9A23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99FB0-F748-9C3E-8B2C-B97CB98E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1DC27-9E16-B5E5-19C8-2E01ABB5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E6B3D-35FB-DE99-ACA8-6F6B92F3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58543-8A3E-5E6D-42F9-B78E2814F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34C97-97B3-B1D8-83EA-229D9F94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4999D-E612-16A5-BA50-BD949D6C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7D943-EA74-BC08-CFC4-FA74BC50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DC300-25E8-1262-25BF-401F0E75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B20A7-EA5D-A7DA-132F-9A35033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5060C-1743-B7FC-AEA1-D0DC4474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5E745-B0E8-9E79-F636-54F949DC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C0DDD-2463-5C92-77DC-7A2DD1476C3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F90AA4-F5E1-2C33-B184-925D1E7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FCC6E1-652F-A3F0-9227-5F39588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9ECF5-FA01-9F1F-E737-99A96AE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78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A9E-25B0-56AD-2355-24B6204C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EA64D-FA44-6AF0-0D24-B5880046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B70F9-59F7-9DD7-9FFB-C045DB49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80040-637A-A18C-AEEE-D3F6937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0C5A8-CC07-DD0B-486E-E04B250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5CF4-A7E1-9EE9-0132-419C7811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078D-7FD8-74BE-E313-B13BA45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F2B5-F41D-9D43-F713-6E9E743F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68CFD-408A-77BC-E6BD-1D777F8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0F73F-63AD-BAE9-EE23-58B85F3A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9F4B0-FE0C-0879-DCA4-DC2C9DC3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0598C-768B-BA96-AE61-0AFEE2C2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30061-25DA-3D54-FB49-598ADE90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6A3EA-AB73-1CAC-366F-8F4ED794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DB996-A177-466B-3662-FF28FC8EE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8EDE-63D4-0C57-51BE-A1C9C997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11B22-5A46-26B1-9F74-7F42410F7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1F219A-A61F-E628-98DD-D640E9FDD6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DC15-517C-C181-6AB4-C18F7E3713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99"/>
            <a:ext cx="12192000" cy="689810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A8E7E5-2F71-A589-3755-3526F1FF8460}"/>
              </a:ext>
            </a:extLst>
          </p:cNvPr>
          <p:cNvGrpSpPr/>
          <p:nvPr/>
        </p:nvGrpSpPr>
        <p:grpSpPr>
          <a:xfrm>
            <a:off x="2171687" y="2921168"/>
            <a:ext cx="7848622" cy="1638734"/>
            <a:chOff x="2171687" y="2960583"/>
            <a:chExt cx="7848622" cy="16387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87503A-D9EF-24D1-EBF2-E37908474E01}"/>
                </a:ext>
              </a:extLst>
            </p:cNvPr>
            <p:cNvSpPr txBox="1"/>
            <p:nvPr/>
          </p:nvSpPr>
          <p:spPr>
            <a:xfrm>
              <a:off x="2171687" y="2960583"/>
              <a:ext cx="7848622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</a:rPr>
                <a:t>상상속의 아이디어 </a:t>
              </a:r>
              <a:r>
                <a:rPr lang="en-US" altLang="ko-KR" sz="60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</a:rPr>
                <a:t>조</a:t>
              </a:r>
              <a:endParaRPr lang="en-US" altLang="ko-KR" sz="60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202310008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변민서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 202210957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이윤호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 202310609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최준규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202310171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배시현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202211385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홍준택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202311115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강수정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A8AE39D-E5FD-F846-9C7C-87F350761DF6}"/>
                </a:ext>
              </a:extLst>
            </p:cNvPr>
            <p:cNvCxnSpPr/>
            <p:nvPr/>
          </p:nvCxnSpPr>
          <p:spPr>
            <a:xfrm>
              <a:off x="5141492" y="4599317"/>
              <a:ext cx="190901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D2EAA0-2CD1-5B6C-AE71-CB3A469ED0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시설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D28798-4302-2749-F45C-F2C5B6C26294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DB4685-89C8-86E1-6657-022DB62C6EAB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EA1552-F09D-4DD5-0A84-77DF86AF8E8D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A398A8-09C1-288A-D0BA-82B8A637BB3B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F74044-B000-B762-2441-9E4B834A3831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91ADE0-0268-1ADC-6CDE-C971F0D6F327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8FD824-6BDE-5334-5E01-28702B3D048B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CE03F8-F00F-EE2A-F3DF-C91932CC0B1F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1AE86E8-27F8-6551-9456-098DFB2F0027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77B1EA4-DB6A-1A18-069B-C6990E5283C5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4DF497-9C4C-466A-84F7-5B0525F2C5EE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D109E2-A8D3-77A1-5A43-2F2B8E340723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AD29D3-24F9-3A67-2DF4-5A110C16743B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5286FEE-32E6-0344-3FC9-C201E27E5A59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B78CF2D-910C-38E4-B97D-48BF0FFD7CA4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2321174-9DB9-58E1-CC66-F5FB0ECB96AA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742523E-98B0-612F-C23A-A2BF08049625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DDDA81D-71BB-6023-D94A-5DCA0EE6EBFB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774375-D549-C041-1F5F-91A14CBE4BFF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AF225F-870F-D9CB-1A84-FB2FFEC5C9BD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C6B8D9-232A-A626-5F32-CD7276CE6827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8FCDF3-CB10-0305-F25C-DCE400B7C474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2F19161-2122-A435-8D9C-11FD267A6647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1D8C9DC-5151-D5AD-BAB9-0DB23730ACDE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2E5E42B-2BBB-5479-071E-83B604869F22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A6B256D-52B5-117A-503B-976BFD4DFD8D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8D4E896-85E2-CF4A-A812-D7E663BF33D2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71AAED5-E97E-361A-9756-9A0CC2885351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9D71E8B-9C52-1D2A-3A93-D2DDD94D6BA6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6A0254A-82CD-594C-8B74-C33E32A2C85E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A1B1B2-2FE5-8282-5DF4-95D13306E62C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DF4A871-F964-083E-9F5D-6C76459C7716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9760307-1E32-A3C7-ECC9-2773D4C99B58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056AC6-D173-A2E5-02B7-24B6622BF15D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7D425FE-8CFD-4F52-3225-F23659B5A570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22601B-D34B-4B56-140B-19D3BD412666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139F9A-A700-DC79-4C38-4BD01D540104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9D1AD9-C492-985B-C575-3BFF3147C933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208781-D61A-1FC1-473D-7AD2A42354C6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91B63C0-07D5-F948-F9A6-54FE0E4A6758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9234203-960A-2D43-2015-F9859450CB24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340EB-ECCD-EFEF-8508-955413CCCED9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8DCD53-BEFC-B812-7B0D-0573249F8D3C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E2CE173-FC07-48F0-2F9B-1E1010EF06E0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CAFB28A-8022-5173-B5F6-73615AC44DCE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C265980-346B-E412-B367-33300BCE201B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F22E3E1-6E45-1ED2-82EF-1AEB51F096A7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42899C-5BE7-0A84-AEC7-0A73558CCFDA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7D76F6D-E198-E5CA-ED44-BCB0D338A4CE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3FCB467-81CC-A548-053A-A822A9028C23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229AFF9-18EB-1996-8165-07B247DD8971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F6A959-B8DE-1F22-5EBE-9029F258E0DD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B291F2B-443B-F616-060E-38225101A444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E56066B-5F2D-D8D9-664F-B4751112435F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092FA01-E4A9-4158-3CC6-3D0C4FF71127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C4F306-6F05-F3EA-4B73-AEDFC78423DD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A754D3-B99F-4833-664D-DBC47FDC35DD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A1ACE37-A4A3-806E-9115-ED36462AB2EF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FDCF24-5207-91D9-CD76-BAB4B3E930F5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93606A-D18E-D450-2FA6-FB7C1A6F82C0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9DC60E0-CEAD-5529-EF34-BAFA051BA9C0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FDA7D5A-E811-8E03-A822-9F0BCEC411FD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793B06C-C745-B10F-6173-17DD7515F240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00B936C-6E9A-13B1-E152-AFBACE2473E2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E38A611-03C2-2413-CEAE-55D60C5E902A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F9636BA-184A-999C-26A9-FB3744A0187B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AA7E525-FF3F-4692-B09E-3E6B721C2035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D544989-6625-DD29-95BB-4B474E417CDA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5365C9C-6DEF-6C23-F42D-F56E11EC68E3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81E5E20-7321-BEFB-BD9E-5EA0560026DA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B74C7A2-60CF-4B3F-A2E2-03F240ED992B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E242895-09B3-C09F-69D0-108E443F1053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8E2E09E-F93C-BFC8-CE75-102E394A33BF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9605B7-70BB-6174-A4C0-735E45C2057C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105481-E0C9-CEE1-64C2-DBF258ECA007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B57276B-78D4-B3C2-5BEC-6893BAC9B6FC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AA2B9F7-A4C7-349C-C3DB-98468D3C3B27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A05D692-C04B-CA51-05A0-8B4F6D29A300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585299E-86D3-4463-9CDA-879CEB058BCD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281629D-7C3E-9BC3-9107-47B15CD549B7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78EDB15-6F09-A83D-FA31-899D7355BC93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42D5999-A624-AB58-0C5A-CAD2BB3327D9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AFF0F4B-9D72-7832-A1C1-CF94E00CAA6F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82CC179-945D-B13D-D4BD-3EF1C0B29D09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C0AE709-A8FA-A522-5EA4-907985B5DC6F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8DED73-B2FB-6BCE-D9E4-33FA87BB54AC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CA956CB-5F60-9727-2800-62421F71257A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5C8F288-0D45-FC49-25FA-100969E3C7CF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5D2D0D7-ABCA-F0F0-5E8C-B0E08AD2D073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3EA2BDA-07F3-4D23-41DD-D845B9D50AAE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142268E-F049-7242-B88C-6DF560FE8D32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D0D2D1D-60DD-84F0-1F3A-69D99D1E1EE8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1A2B4D6-EDD3-9585-B822-3FEC77ECB010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C2A9C26-3FC1-5D60-80D5-4EDD28E57619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81B0011-D6D2-1F56-BEBD-5D854E8F5FC0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6E69FDB-82CC-734F-DD81-248DD1D1C639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449B18E-60EA-4A5E-217E-F42935608957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196B50D-45B4-8F17-D159-DAEFB2D1DC58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6817179-1930-109C-8DD9-1469BEE5525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DF6B88A-24D8-E5CD-37B7-11E551B3903A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50DE8A1-1A40-C178-A76B-CD48F30C2E55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F8A6D4-5297-4F5D-4221-4C77A7DD2FC6}"/>
              </a:ext>
            </a:extLst>
          </p:cNvPr>
          <p:cNvSpPr txBox="1"/>
          <p:nvPr/>
        </p:nvSpPr>
        <p:spPr>
          <a:xfrm>
            <a:off x="2134116" y="555203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3D3D3D"/>
                </a:solidFill>
                <a:latin typeface="+mj-ea"/>
                <a:ea typeface="+mj-ea"/>
              </a:rPr>
              <a:t>차광막</a:t>
            </a:r>
            <a:r>
              <a:rPr lang="ko-KR" altLang="en-US" sz="2400" dirty="0">
                <a:solidFill>
                  <a:srgbClr val="3D3D3D"/>
                </a:solidFill>
                <a:latin typeface="+mj-ea"/>
                <a:ea typeface="+mj-ea"/>
              </a:rPr>
              <a:t> 설치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B2556F-9A73-98C4-FC47-A4EC98D6722D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495E782-A80D-DDF8-46B6-2346E6842E3D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9C50812-53D0-AF9C-810D-E47BC6E88BEF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8B65016-9A58-0C0D-A79C-340229612C15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3EE21B1-C9A2-A3CE-9958-CDB38E3983AE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60B0403-7716-07A4-9FF2-5410A5F436FA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C94B8D8-00BF-50E3-59B2-431A524D9A9F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9B8AE30-0728-548A-96DE-99A827494A58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73F1431-9935-698A-785D-34B279B72EF1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F3E9806-2A19-59A9-C567-387AF109EBB1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51DD1CC-6E2E-0C07-E6D5-9263987C22AB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1FE199F3-0466-36A0-2570-54A6552B299C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B1BE757-9DA7-6ED2-A824-CFFC4F3B9D67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37AD0C7-8C61-D41A-22B1-6AC010060A0C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D710BAE-F068-F59B-9C9A-4B8175555BE6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034B92D-DB63-D3F4-377E-6ED67E692156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90E3FFC-9475-3C3C-382B-02CBE3359D40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EFA5ABB-BB6F-B2A8-CC19-5BB9407D48B6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3A0D3FD-E67D-2465-9417-9E445CAA4364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2C3C31-AFF7-E486-B9D1-50F5B5E152D7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6AB3013-7523-C60C-B20A-B9D9A4CD712B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3F4809D-BAEF-FB86-4F77-62DCEF0DF9EC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3F0689-6B9C-D0C6-0390-F9AFD9BA153C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B8BB722-818B-0D52-8165-5440593C16D2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4D2C120-312F-75B1-1D23-2094A4C19008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0927012-D884-C1B8-E4ED-050252AE0401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0E64E767-AE59-D70C-16A5-DA8381C361E4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36B2B94-C90F-A642-1596-CAECEA40AE9D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77DA43C-01AA-B22D-8060-EDC6A3021677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013B0AA-3F84-6CF7-2B31-A0D42F570403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A592A05-2655-085C-6194-5787336CC353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FEFF68C-9BE7-25C0-8F14-63D2B44B3CA8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4398C06-E960-FA50-9F54-06D398574D90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59472A9-332F-AB13-C81D-A370187ACF70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24BF4F3-8C16-B62F-8149-1E13A79EFBBA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FD02FED-E36C-0962-E92E-7E8640C3FD4D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7444C6E-742B-7CD7-322F-FE10727194B5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4058DC8-1B27-FCF9-3E77-6A7FF4B9A217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86D275D-ED63-AA5C-98C6-39B1180F34F7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D542197-BF76-188C-BA72-0B38E8BF4D0F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224CD3CC-9A9A-1BC3-1F41-2E9712D06CFA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2979A37-B96E-38FA-72A1-425D25FC87FF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0708FB1-318E-A273-E8E4-710971BB2B6D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FF80488-E982-54DD-0620-9A618E5CB093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B551286F-DD7C-4373-3A79-640CAC8877AF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A60AF62-CCF5-68A0-F1DE-2F05C2E87F10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7610C0D-CE08-4194-69E4-04258F2C0B04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55B3BD2-CAD2-CD1E-9B85-952A0212E0BC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D0B7A9A-8C04-01F2-B6B6-FA9CCEEA2BF0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2601663-A72D-58FC-E5ED-6DAB366A75CF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CCD-0FCC-17BA-713D-235842CAB42C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301A2DF-606F-9DAB-7D4C-C28A6837C334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95ACF1F-E2BC-5350-A4C5-EE3100856EA9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8A4473F-A70A-7153-E7E5-E00C1536E85D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2A47190-8F1E-9583-BBEA-3FFAC1027BB6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9FF534E-F2C8-0A0F-B5B9-4B0B0616D08C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1027DB4-2B24-6C12-B3A7-948CF92BA177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44BED06-5E3C-13BC-539A-55769C341B38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2444198-7005-FBA7-1B75-4F69E0472E4E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2CCBB191-9243-81CA-F15E-42216322F062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703CFA3-E5E6-E00B-B408-BEC4048B8EF3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22ED3CD-092F-8B8E-865C-EE0319BD6465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ADBA522-5072-FC78-647E-346535C51973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05915F0-0867-B0CD-AF5E-F66374FA254F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12351B87-55F2-DC2F-6883-E27C595A3738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6BD60EF-A440-B60B-4203-18E896B711F5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06D5932E-19C9-66A5-32E6-F2A137DCBDF5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09738A8-3B16-645C-CCDD-4B6FAD62D844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EEE0553-5F23-FD0B-C337-A291AE6E990C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2366DB6-A30A-9407-1E0A-BDF20A1F64C9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9C0AFE-95CB-6151-A473-1E9DD82A025F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B3099A4-B0B3-3F61-264E-1A6BE1129576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E8E9831-F703-8992-F90E-ED1CEAC2E2B1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EC4D246-0063-AB11-C33A-BE6B7F1BAD1F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7A10062-AEA2-EE58-61B9-39CD964F2FB6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46D4A7C-E2DC-537B-A881-98D0FAC85E67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62C3BA89-B9AB-12E5-080B-C29BD82B53EE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23C93CD-3091-E287-CB03-96805EA2732C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2A182D6-10DF-DDCB-E55C-410F059A99D8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87F9C42-9648-D462-1876-C2E9BA241B49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47C7FC2B-CF5A-28FE-AC2B-23E813CA4D4A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3BDE48B-EA6B-692B-ABD2-F71C7985145A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7FD0F177-DD4A-3548-6410-BF963EAFF8B7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0C64ADA7-A04F-BB4C-ACDE-CCE0E8349B0B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2B39DCA0-4AFD-3A69-1ED3-E9698B02D712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B1C73031-EB35-3D6D-D1A2-D12D5E625835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9A4A126-F0E0-B4BC-BE9D-5B9A7881B8A3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FBBBC53-DA2D-056B-3252-9E0B11327174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D105C37-48C6-D525-A672-6A384AFE2C11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B0C57D7-513C-E9D4-0C09-52B60F048A19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35B4965D-C6F7-9A6F-F5E9-E3AFA94A4C6B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ECDB6DB-25E3-EDFD-27F4-6CAE1FC039A1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64D8CBC-6D86-9DFE-5007-E2092C029496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98EBCF4-8F3D-DCD6-F2F5-748356C16194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E6A9A03-75CA-F832-6913-06B85C1D3895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7D724FC4-541A-BAC8-DEB9-0336A965E093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4654A36C-0EA7-0944-A0E7-BDD21875A88E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DA98E32-9CD1-A4EC-5E9E-C5F0563A6F72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4D00617C-597D-6D6F-0576-8D7D7C597D39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5A2B25EF-549D-60DD-8D50-8D0138EB0F53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0B22A35-61EE-F677-347D-9E96ABCFE453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1B1E449-44DB-EA0F-BDB2-16B6FE2C0C2D}"/>
              </a:ext>
            </a:extLst>
          </p:cNvPr>
          <p:cNvSpPr txBox="1"/>
          <p:nvPr/>
        </p:nvSpPr>
        <p:spPr>
          <a:xfrm>
            <a:off x="7969726" y="557526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D3D3D"/>
                </a:solidFill>
                <a:latin typeface="+mj-ea"/>
                <a:ea typeface="+mj-ea"/>
              </a:rPr>
              <a:t>흡연 부스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BC1EBF-190B-54F3-CC80-5664E86857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52" y="1701866"/>
            <a:ext cx="3906054" cy="38025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A25867-A4A9-22B0-04AE-AA4C508C06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48" y="1822956"/>
            <a:ext cx="4650379" cy="34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기대효과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8C05854-D7D3-8565-EBD0-FB6315096D82}"/>
              </a:ext>
            </a:extLst>
          </p:cNvPr>
          <p:cNvSpPr/>
          <p:nvPr/>
        </p:nvSpPr>
        <p:spPr>
          <a:xfrm>
            <a:off x="110490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0458A-E2E3-7DF5-90C8-5B824E9CB5A6}"/>
              </a:ext>
            </a:extLst>
          </p:cNvPr>
          <p:cNvSpPr/>
          <p:nvPr/>
        </p:nvSpPr>
        <p:spPr>
          <a:xfrm>
            <a:off x="487045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50BEBEC-8C82-8D6A-C2FF-188983CBDAAD}"/>
              </a:ext>
            </a:extLst>
          </p:cNvPr>
          <p:cNvSpPr/>
          <p:nvPr/>
        </p:nvSpPr>
        <p:spPr>
          <a:xfrm>
            <a:off x="863600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05F7B-A294-BB97-C511-561E4B4CFE48}"/>
              </a:ext>
            </a:extLst>
          </p:cNvPr>
          <p:cNvSpPr txBox="1"/>
          <p:nvPr/>
        </p:nvSpPr>
        <p:spPr>
          <a:xfrm>
            <a:off x="978568" y="5027684"/>
            <a:ext cx="257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주변 상권의 활성화 기여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DA678-8139-A7A8-9CA1-02D9894A2B08}"/>
              </a:ext>
            </a:extLst>
          </p:cNvPr>
          <p:cNvSpPr txBox="1"/>
          <p:nvPr/>
        </p:nvSpPr>
        <p:spPr>
          <a:xfrm>
            <a:off x="4806287" y="5027684"/>
            <a:ext cx="257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노후화된 학교 시설의 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94BF-CA2A-32AB-53D2-EE5AA613BC04}"/>
              </a:ext>
            </a:extLst>
          </p:cNvPr>
          <p:cNvSpPr txBox="1"/>
          <p:nvPr/>
        </p:nvSpPr>
        <p:spPr>
          <a:xfrm>
            <a:off x="8559362" y="5027684"/>
            <a:ext cx="278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학생들을 위한 식사와 휴식의 공간</a:t>
            </a:r>
          </a:p>
        </p:txBody>
      </p:sp>
      <p:pic>
        <p:nvPicPr>
          <p:cNvPr id="14" name="그래픽 13" descr="햄버거와 음료">
            <a:extLst>
              <a:ext uri="{FF2B5EF4-FFF2-40B4-BE49-F238E27FC236}">
                <a16:creationId xmlns:a16="http://schemas.microsoft.com/office/drawing/2014/main" id="{A6B1FA67-ED0D-19B8-F827-A9FD97931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800" y="2689441"/>
            <a:ext cx="1393799" cy="1393799"/>
          </a:xfrm>
          <a:prstGeom prst="rect">
            <a:avLst/>
          </a:prstGeom>
        </p:spPr>
      </p:pic>
      <p:pic>
        <p:nvPicPr>
          <p:cNvPr id="16" name="그래픽 15" descr="채굴 도구">
            <a:extLst>
              <a:ext uri="{FF2B5EF4-FFF2-40B4-BE49-F238E27FC236}">
                <a16:creationId xmlns:a16="http://schemas.microsoft.com/office/drawing/2014/main" id="{9DEBCDA4-C433-D65C-2A04-2CE830A66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8280" y="2851280"/>
            <a:ext cx="1155440" cy="1155440"/>
          </a:xfrm>
          <a:prstGeom prst="rect">
            <a:avLst/>
          </a:prstGeom>
        </p:spPr>
      </p:pic>
      <p:pic>
        <p:nvPicPr>
          <p:cNvPr id="18" name="그래픽 17" descr="먹고 있는 사람">
            <a:extLst>
              <a:ext uri="{FF2B5EF4-FFF2-40B4-BE49-F238E27FC236}">
                <a16:creationId xmlns:a16="http://schemas.microsoft.com/office/drawing/2014/main" id="{3BEE0202-EE05-3C7A-48E9-1EAD9243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42" y="2825621"/>
            <a:ext cx="1206758" cy="12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예산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431F7F-ECAC-16CD-B871-A4A3C409474E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5E56CC-A979-CC7B-A31A-FA7DEE435B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3CBE1A-5C28-12C0-1327-52E309616E45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5A1DE2-76E9-A90A-7D07-93DFFC8C32CC}"/>
              </a:ext>
            </a:extLst>
          </p:cNvPr>
          <p:cNvSpPr/>
          <p:nvPr/>
        </p:nvSpPr>
        <p:spPr>
          <a:xfrm>
            <a:off x="1073451" y="1299990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5D91CC-E3F5-CFB0-4D8A-3344A8E0EF05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F729E8-B9C7-E942-7CFB-8636D2AD112F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12F18-D77C-4044-9A37-3A90009BE512}"/>
              </a:ext>
            </a:extLst>
          </p:cNvPr>
          <p:cNvSpPr txBox="1"/>
          <p:nvPr/>
        </p:nvSpPr>
        <p:spPr>
          <a:xfrm>
            <a:off x="1073402" y="2520192"/>
            <a:ext cx="1944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토대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데크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및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펜스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계단 설치비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의자 등 가구 배치 비용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0BCC3-3039-B1D4-1F36-C5CAB9A4A5F3}"/>
              </a:ext>
            </a:extLst>
          </p:cNvPr>
          <p:cNvSpPr txBox="1"/>
          <p:nvPr/>
        </p:nvSpPr>
        <p:spPr>
          <a:xfrm>
            <a:off x="3398186" y="2642115"/>
            <a:ext cx="1935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차광막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및 지지대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설치 비용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쓰래기통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흡연 부스 설치 비용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A488B-09B0-A52E-FD9B-DA21838B0AE7}"/>
              </a:ext>
            </a:extLst>
          </p:cNvPr>
          <p:cNvSpPr txBox="1"/>
          <p:nvPr/>
        </p:nvSpPr>
        <p:spPr>
          <a:xfrm>
            <a:off x="5748707" y="3057610"/>
            <a:ext cx="190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장기적인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시설 유지보수 및 관리 비용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3F529-2BE9-69BA-8CB6-799132A50D5B}"/>
              </a:ext>
            </a:extLst>
          </p:cNvPr>
          <p:cNvSpPr txBox="1"/>
          <p:nvPr/>
        </p:nvSpPr>
        <p:spPr>
          <a:xfrm>
            <a:off x="9038766" y="3180722"/>
            <a:ext cx="2079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약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3200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만원 예상</a:t>
            </a:r>
          </a:p>
        </p:txBody>
      </p:sp>
    </p:spTree>
    <p:extLst>
      <p:ext uri="{BB962C8B-B14F-4D97-AF65-F5344CB8AC3E}">
        <p14:creationId xmlns:p14="http://schemas.microsoft.com/office/powerpoint/2010/main" val="12702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6F9811-A0A7-287F-8F16-F2037AD2E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B6C0B7-C2E7-4F47-3A04-F58D9AB5C3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DBF85-B050-FB0A-0C73-70003CD06181}"/>
              </a:ext>
            </a:extLst>
          </p:cNvPr>
          <p:cNvSpPr txBox="1"/>
          <p:nvPr/>
        </p:nvSpPr>
        <p:spPr>
          <a:xfrm>
            <a:off x="4080063" y="2921168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sym typeface="Wingdings" panose="05000000000000000000" pitchFamily="2" charset="2"/>
              </a:rPr>
              <a:t>감사합니다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A19B96-0145-37E2-11F6-6ACC6E09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7CDA3-D083-6D9D-6F2D-FE1D2D82316E}"/>
              </a:ext>
            </a:extLst>
          </p:cNvPr>
          <p:cNvSpPr txBox="1"/>
          <p:nvPr/>
        </p:nvSpPr>
        <p:spPr>
          <a:xfrm>
            <a:off x="561474" y="46318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8C2CC6-1BAA-1E4D-954E-050357E513E8}"/>
              </a:ext>
            </a:extLst>
          </p:cNvPr>
          <p:cNvCxnSpPr>
            <a:cxnSpLocks/>
          </p:cNvCxnSpPr>
          <p:nvPr/>
        </p:nvCxnSpPr>
        <p:spPr>
          <a:xfrm>
            <a:off x="561474" y="1187116"/>
            <a:ext cx="55345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F82212-0BBA-D3B0-43C8-93B8AD867806}"/>
              </a:ext>
            </a:extLst>
          </p:cNvPr>
          <p:cNvSpPr txBox="1"/>
          <p:nvPr/>
        </p:nvSpPr>
        <p:spPr>
          <a:xfrm>
            <a:off x="1478501" y="2087164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A2027-E66E-F0E1-D963-DE8EF7D9149E}"/>
              </a:ext>
            </a:extLst>
          </p:cNvPr>
          <p:cNvSpPr txBox="1"/>
          <p:nvPr/>
        </p:nvSpPr>
        <p:spPr>
          <a:xfrm>
            <a:off x="2121676" y="2136447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장소 및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4790-E9D8-8C88-3245-798B0683E943}"/>
              </a:ext>
            </a:extLst>
          </p:cNvPr>
          <p:cNvSpPr txBox="1"/>
          <p:nvPr/>
        </p:nvSpPr>
        <p:spPr>
          <a:xfrm>
            <a:off x="1478501" y="3111807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951D1-0891-53DB-D714-38E1AEEAFE53}"/>
              </a:ext>
            </a:extLst>
          </p:cNvPr>
          <p:cNvSpPr txBox="1"/>
          <p:nvPr/>
        </p:nvSpPr>
        <p:spPr>
          <a:xfrm>
            <a:off x="2121676" y="3136448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장소 선정 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8B4F4-32BD-256F-A04A-747DA72EA83E}"/>
              </a:ext>
            </a:extLst>
          </p:cNvPr>
          <p:cNvSpPr txBox="1"/>
          <p:nvPr/>
        </p:nvSpPr>
        <p:spPr>
          <a:xfrm>
            <a:off x="1478501" y="4136450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2023-0725-CE50-22ED-C78B3F7260E2}"/>
              </a:ext>
            </a:extLst>
          </p:cNvPr>
          <p:cNvSpPr txBox="1"/>
          <p:nvPr/>
        </p:nvSpPr>
        <p:spPr>
          <a:xfrm>
            <a:off x="2121676" y="4182284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환경 개선 내용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A5ACDC-5CD9-BAFD-626C-926FE906F1AC}"/>
              </a:ext>
            </a:extLst>
          </p:cNvPr>
          <p:cNvCxnSpPr>
            <a:cxnSpLocks/>
          </p:cNvCxnSpPr>
          <p:nvPr/>
        </p:nvCxnSpPr>
        <p:spPr>
          <a:xfrm>
            <a:off x="561474" y="6328611"/>
            <a:ext cx="553452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81B2F0-7CAD-7B43-C531-ACF4A6C4B7B3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9D1DB8-0AC1-2988-1C78-AFDF211B3A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B8ABAD-C428-2426-2BE8-091566C324C2}"/>
              </a:ext>
            </a:extLst>
          </p:cNvPr>
          <p:cNvSpPr/>
          <p:nvPr/>
        </p:nvSpPr>
        <p:spPr>
          <a:xfrm>
            <a:off x="6096000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0DD98-2C95-D2F8-EFF1-CC1B1FE6CCCF}"/>
              </a:ext>
            </a:extLst>
          </p:cNvPr>
          <p:cNvSpPr txBox="1"/>
          <p:nvPr/>
        </p:nvSpPr>
        <p:spPr>
          <a:xfrm>
            <a:off x="6710901" y="3543273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9679D-7C11-20E2-97ED-EE57B3938894}"/>
              </a:ext>
            </a:extLst>
          </p:cNvPr>
          <p:cNvSpPr txBox="1"/>
          <p:nvPr/>
        </p:nvSpPr>
        <p:spPr>
          <a:xfrm>
            <a:off x="6710901" y="4330125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solidFill>
                  <a:schemeClr val="bg1"/>
                </a:solidFill>
              </a:rPr>
              <a:t>장소 및 주제</a:t>
            </a:r>
          </a:p>
        </p:txBody>
      </p:sp>
    </p:spTree>
    <p:extLst>
      <p:ext uri="{BB962C8B-B14F-4D97-AF65-F5344CB8AC3E}">
        <p14:creationId xmlns:p14="http://schemas.microsoft.com/office/powerpoint/2010/main" val="41882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55559">
                    <a:lumMod val="75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55559">
                  <a:lumMod val="75000"/>
                </a:srgb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55559">
                    <a:lumMod val="75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장소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431F7F-ECAC-16CD-B871-A4A3C409474E}"/>
              </a:ext>
            </a:extLst>
          </p:cNvPr>
          <p:cNvSpPr/>
          <p:nvPr/>
        </p:nvSpPr>
        <p:spPr>
          <a:xfrm>
            <a:off x="2323324" y="942392"/>
            <a:ext cx="7809721" cy="5290457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25B9F-DC60-2F58-F143-1BF083611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100247"/>
            <a:ext cx="3203510" cy="2402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C1EBE7-3F61-9DBB-0511-A00C951D30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90" y="1100248"/>
            <a:ext cx="3203510" cy="2402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639C0-6748-D8A4-2C04-0A3E7A449B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657860"/>
            <a:ext cx="3203510" cy="2402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3D9309-DD1A-813B-88E3-B5756BB66CD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90" y="3657861"/>
            <a:ext cx="3203510" cy="24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주제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408361CA-AF27-4294-4A89-C6F2BBDD3085}"/>
              </a:ext>
            </a:extLst>
          </p:cNvPr>
          <p:cNvSpPr/>
          <p:nvPr/>
        </p:nvSpPr>
        <p:spPr>
          <a:xfrm>
            <a:off x="1302356" y="2867525"/>
            <a:ext cx="9437436" cy="1122950"/>
          </a:xfrm>
          <a:prstGeom prst="bracketPair">
            <a:avLst>
              <a:gd name="adj" fmla="val 21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17A40-6C02-1D01-56B1-139C828394D4}"/>
              </a:ext>
            </a:extLst>
          </p:cNvPr>
          <p:cNvSpPr txBox="1"/>
          <p:nvPr/>
        </p:nvSpPr>
        <p:spPr>
          <a:xfrm>
            <a:off x="1722470" y="3075057"/>
            <a:ext cx="8597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</a:rPr>
              <a:t>학생들을 위한 식사와 휴식의 공간</a:t>
            </a:r>
          </a:p>
        </p:txBody>
      </p:sp>
    </p:spTree>
    <p:extLst>
      <p:ext uri="{BB962C8B-B14F-4D97-AF65-F5344CB8AC3E}">
        <p14:creationId xmlns:p14="http://schemas.microsoft.com/office/powerpoint/2010/main" val="21498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80BBC-1A73-1411-DE2E-B577A31E30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368" y="-1"/>
            <a:ext cx="6844632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F1C21F-7F42-6B73-C1BC-DA790AB9F4E3}"/>
              </a:ext>
            </a:extLst>
          </p:cNvPr>
          <p:cNvSpPr/>
          <p:nvPr/>
        </p:nvSpPr>
        <p:spPr>
          <a:xfrm>
            <a:off x="788019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985FD-DEC2-DDB0-4D42-76D51323CF23}"/>
              </a:ext>
            </a:extLst>
          </p:cNvPr>
          <p:cNvSpPr txBox="1"/>
          <p:nvPr/>
        </p:nvSpPr>
        <p:spPr>
          <a:xfrm>
            <a:off x="1402920" y="3543273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4ABF-26A4-5FFB-86C1-DA6924B15D19}"/>
              </a:ext>
            </a:extLst>
          </p:cNvPr>
          <p:cNvSpPr txBox="1"/>
          <p:nvPr/>
        </p:nvSpPr>
        <p:spPr>
          <a:xfrm>
            <a:off x="1402920" y="4330125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solidFill>
                  <a:schemeClr val="bg1"/>
                </a:solidFill>
              </a:rPr>
              <a:t>장소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0129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장소 선정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E17FC1-7A7A-8E80-FA34-1E29E84A5FD8}"/>
              </a:ext>
            </a:extLst>
          </p:cNvPr>
          <p:cNvSpPr/>
          <p:nvPr/>
        </p:nvSpPr>
        <p:spPr>
          <a:xfrm>
            <a:off x="1167404" y="1219022"/>
            <a:ext cx="4001751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554508-7BA2-AC11-2C4E-20D20CCD5F50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D534A-E433-EB2B-C6C2-267A3D06845B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E75EC1-BB8E-346B-63DB-D21A442E5CDB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3132748" y="2216791"/>
            <a:ext cx="35532" cy="393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015A03-A0CE-1529-7D61-78B3B439889E}"/>
              </a:ext>
            </a:extLst>
          </p:cNvPr>
          <p:cNvCxnSpPr>
            <a:cxnSpLocks/>
          </p:cNvCxnSpPr>
          <p:nvPr/>
        </p:nvCxnSpPr>
        <p:spPr>
          <a:xfrm>
            <a:off x="3132748" y="2936093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03F2D7-DE10-2A33-8C0E-1BE8FB139CC3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43E242-EA97-4944-13D6-2328CE35A6CD}"/>
              </a:ext>
            </a:extLst>
          </p:cNvPr>
          <p:cNvSpPr/>
          <p:nvPr/>
        </p:nvSpPr>
        <p:spPr>
          <a:xfrm>
            <a:off x="5456674" y="1219023"/>
            <a:ext cx="6152470" cy="4932622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CD0EC1-86F2-2A0D-B468-B500EDEDF576}"/>
              </a:ext>
            </a:extLst>
          </p:cNvPr>
          <p:cNvSpPr txBox="1"/>
          <p:nvPr/>
        </p:nvSpPr>
        <p:spPr>
          <a:xfrm>
            <a:off x="5895164" y="2549491"/>
            <a:ext cx="5369736" cy="33891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사범관 앞 잔디밭은 조경시설로 설치되었으나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원래의 용도로 사용하기에는 부족한 점이 많음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잔디밭의 심한 경사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노후화된 나무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데크로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인한 위험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주변 시설의 부족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학생들이 배달음식을 먹을 공간이 부족함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상명대학교 서울캠퍼스의 중앙에 위치한 특성을 이용하여 학생들을 위한 휴식의 공간을 만들자 라는 취지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1DFDA-C1AC-39E7-BD66-A86ADD309249}"/>
              </a:ext>
            </a:extLst>
          </p:cNvPr>
          <p:cNvSpPr txBox="1"/>
          <p:nvPr/>
        </p:nvSpPr>
        <p:spPr>
          <a:xfrm>
            <a:off x="5895164" y="170749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장소 선정 이유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3F4FF5-D478-1DD3-738B-C8A94DC1C82E}"/>
              </a:ext>
            </a:extLst>
          </p:cNvPr>
          <p:cNvCxnSpPr>
            <a:cxnSpLocks/>
          </p:cNvCxnSpPr>
          <p:nvPr/>
        </p:nvCxnSpPr>
        <p:spPr>
          <a:xfrm>
            <a:off x="5784995" y="2336535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A2A5867-1655-9FB1-1A92-269CB00F60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41" y="1219022"/>
            <a:ext cx="3658745" cy="49173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D68748-CC07-CF9C-2731-8F24FC555C98}"/>
              </a:ext>
            </a:extLst>
          </p:cNvPr>
          <p:cNvSpPr/>
          <p:nvPr/>
        </p:nvSpPr>
        <p:spPr>
          <a:xfrm>
            <a:off x="2568091" y="3192332"/>
            <a:ext cx="493595" cy="4733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E31056-95C4-1FB1-D1D5-9D6E3E25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B8ABAD-C428-2426-2BE8-091566C324C2}"/>
              </a:ext>
            </a:extLst>
          </p:cNvPr>
          <p:cNvSpPr/>
          <p:nvPr/>
        </p:nvSpPr>
        <p:spPr>
          <a:xfrm>
            <a:off x="6096000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0DD98-2C95-D2F8-EFF1-CC1B1FE6CCCF}"/>
              </a:ext>
            </a:extLst>
          </p:cNvPr>
          <p:cNvSpPr txBox="1"/>
          <p:nvPr/>
        </p:nvSpPr>
        <p:spPr>
          <a:xfrm>
            <a:off x="6710901" y="3543273"/>
            <a:ext cx="1436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9679D-7C11-20E2-97ED-EE57B3938894}"/>
              </a:ext>
            </a:extLst>
          </p:cNvPr>
          <p:cNvSpPr txBox="1"/>
          <p:nvPr/>
        </p:nvSpPr>
        <p:spPr>
          <a:xfrm>
            <a:off x="6710901" y="4330125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환경 개선 내용</a:t>
            </a:r>
          </a:p>
        </p:txBody>
      </p:sp>
    </p:spTree>
    <p:extLst>
      <p:ext uri="{BB962C8B-B14F-4D97-AF65-F5344CB8AC3E}">
        <p14:creationId xmlns:p14="http://schemas.microsoft.com/office/powerpoint/2010/main" val="5942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55559">
                    <a:lumMod val="75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200" dirty="0">
                <a:solidFill>
                  <a:srgbClr val="555559">
                    <a:lumMod val="75000"/>
                  </a:srgbClr>
                </a:solidFill>
                <a:latin typeface="Pretendard"/>
              </a:rPr>
              <a:t>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55559">
                  <a:lumMod val="75000"/>
                </a:srgb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55559">
                    <a:lumMod val="75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환경 개선 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E17FC1-7A7A-8E80-FA34-1E29E84A5FD8}"/>
              </a:ext>
            </a:extLst>
          </p:cNvPr>
          <p:cNvSpPr/>
          <p:nvPr/>
        </p:nvSpPr>
        <p:spPr>
          <a:xfrm>
            <a:off x="1167404" y="1219022"/>
            <a:ext cx="4001751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554508-7BA2-AC11-2C4E-20D20CCD5F50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D534A-E433-EB2B-C6C2-267A3D06845B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E75EC1-BB8E-346B-63DB-D21A442E5CDB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3132748" y="2216791"/>
            <a:ext cx="35532" cy="393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015A03-A0CE-1529-7D61-78B3B439889E}"/>
              </a:ext>
            </a:extLst>
          </p:cNvPr>
          <p:cNvCxnSpPr>
            <a:cxnSpLocks/>
          </p:cNvCxnSpPr>
          <p:nvPr/>
        </p:nvCxnSpPr>
        <p:spPr>
          <a:xfrm>
            <a:off x="3132748" y="2936093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03F2D7-DE10-2A33-8C0E-1BE8FB139CC3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43E242-EA97-4944-13D6-2328CE35A6CD}"/>
              </a:ext>
            </a:extLst>
          </p:cNvPr>
          <p:cNvSpPr/>
          <p:nvPr/>
        </p:nvSpPr>
        <p:spPr>
          <a:xfrm>
            <a:off x="5456674" y="1219023"/>
            <a:ext cx="6152470" cy="4932622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CD0EC1-86F2-2A0D-B468-B500EDEDF576}"/>
              </a:ext>
            </a:extLst>
          </p:cNvPr>
          <p:cNvSpPr txBox="1"/>
          <p:nvPr/>
        </p:nvSpPr>
        <p:spPr>
          <a:xfrm>
            <a:off x="5895164" y="2549491"/>
            <a:ext cx="5369736" cy="3391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기존에 존재하던 계단식 나무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데크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및 시설을 확장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확장된 공간에 테이블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의자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차광막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펜스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광고판 설치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학술정보관 쪽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데크와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의자를 철거하고 흡연부스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자판기 설치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축제 및 행사 시에 설치하던 임시 무대 자리에 무대 제작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기존 잔디 유지보수 및 관리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1DFDA-C1AC-39E7-BD66-A86ADD309249}"/>
              </a:ext>
            </a:extLst>
          </p:cNvPr>
          <p:cNvSpPr txBox="1"/>
          <p:nvPr/>
        </p:nvSpPr>
        <p:spPr>
          <a:xfrm>
            <a:off x="5895164" y="170749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환경 개선 내용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3F4FF5-D478-1DD3-738B-C8A94DC1C82E}"/>
              </a:ext>
            </a:extLst>
          </p:cNvPr>
          <p:cNvCxnSpPr>
            <a:cxnSpLocks/>
          </p:cNvCxnSpPr>
          <p:nvPr/>
        </p:nvCxnSpPr>
        <p:spPr>
          <a:xfrm>
            <a:off x="5784995" y="2336535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D68748-CC07-CF9C-2731-8F24FC555C98}"/>
              </a:ext>
            </a:extLst>
          </p:cNvPr>
          <p:cNvSpPr/>
          <p:nvPr/>
        </p:nvSpPr>
        <p:spPr>
          <a:xfrm>
            <a:off x="2568091" y="3192332"/>
            <a:ext cx="493595" cy="4733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B54F3-6D72-76E0-1C2E-E2881330E0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6" y="1219022"/>
            <a:ext cx="4405653" cy="49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8B92"/>
      </a:accent1>
      <a:accent2>
        <a:srgbClr val="C3A893"/>
      </a:accent2>
      <a:accent3>
        <a:srgbClr val="EBE0CB"/>
      </a:accent3>
      <a:accent4>
        <a:srgbClr val="A9AFAF"/>
      </a:accent4>
      <a:accent5>
        <a:srgbClr val="8C8D8F"/>
      </a:accent5>
      <a:accent6>
        <a:srgbClr val="555559"/>
      </a:accent6>
      <a:hlink>
        <a:srgbClr val="3F3F3F"/>
      </a:hlink>
      <a:folHlink>
        <a:srgbClr val="3F3F3F"/>
      </a:folHlink>
    </a:clrScheme>
    <a:fontScheme name="21 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247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윤호</cp:lastModifiedBy>
  <cp:revision>17</cp:revision>
  <dcterms:created xsi:type="dcterms:W3CDTF">2022-11-18T06:49:44Z</dcterms:created>
  <dcterms:modified xsi:type="dcterms:W3CDTF">2023-05-08T06:03:33Z</dcterms:modified>
</cp:coreProperties>
</file>