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0" r:id="rId4"/>
    <p:sldId id="275" r:id="rId5"/>
    <p:sldId id="292" r:id="rId6"/>
    <p:sldId id="267" r:id="rId7"/>
    <p:sldId id="293" r:id="rId8"/>
    <p:sldId id="280" r:id="rId9"/>
    <p:sldId id="294" r:id="rId10"/>
    <p:sldId id="284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5F35"/>
    <a:srgbClr val="F7F3EF"/>
    <a:srgbClr val="184D65"/>
    <a:srgbClr val="ECD5D0"/>
    <a:srgbClr val="F6DDC6"/>
    <a:srgbClr val="B37A3F"/>
    <a:srgbClr val="B6854D"/>
    <a:srgbClr val="795445"/>
    <a:srgbClr val="2D3738"/>
    <a:srgbClr val="B3927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445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0D125-514E-4AD6-AB86-A7AF7521B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FF618F-8700-423C-998A-718D6DDFD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5729D-FFC6-4391-BA68-533206E2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05A1-3A30-4AE2-B372-F07A2C69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86A3-4B08-44D0-B3B6-0D482D97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2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B3C5E-0164-477F-8B57-EAA8EF13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50DF3D-B4DE-49E7-ABB1-A4873C9D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48553-A626-44BE-9D39-B15D910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FA54-264F-4E2B-B31D-75C5EE7E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439BF-22F7-40B1-9965-967AB204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9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993419-A134-4CCC-9394-0A8AC683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DB258-D1ED-4077-B61A-D3F9913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99B02-85AC-4765-8643-12B5A72D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92EFC-4EF1-412A-B8E1-0B5FEC1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C3B9A-D8A6-43D4-8A6F-347C55E6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6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3FE50-B922-4FB8-9B83-425EC014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17DE0-413E-45B7-AEDB-432A4679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68E09-5743-40FE-B46A-260DE087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7D19F-78D1-46A2-9656-D20C756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D229A-72CE-4BA4-8BF1-3E91B61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7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5F4E9-952E-4583-9D2D-8CEA76A2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A4E2F-F598-4984-AB97-EBF02B7A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CBAD9-099F-40E1-A98D-27F116C3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C38F-0414-497D-B9D9-2E578800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A5B8C-B7D1-4DD8-88A1-52148C72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F169-B3D7-4887-8D07-DFF65A04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5CC02-6C39-4862-94DF-78BEDF590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77D20-A611-4D25-B2D2-C0C48BF3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85A5D-AE7C-4196-8A13-7E82A0A1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05BB1-0101-4A26-B8A7-9F0169C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0AD6D-8479-4814-B770-A2E75707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3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5653-53FE-42FC-A200-21BF5D7B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AADEA-E4DB-498A-A013-AA52BCA8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04C2A-412C-4E1F-9829-3B66A8F16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71B5BD-023D-40BE-9F19-F609A7BD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3BA38-AB04-47BE-8F89-31AF0819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73C62-C148-4606-8E1F-EB256FD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889D9E-2143-411B-9E18-BA81227D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53484E-2AA9-4BD1-820B-785CAADE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EAC34-8253-404C-BD85-9C9AA1A4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784CD-D830-4052-9314-657B91C7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38B5B-7634-4020-9A08-A935CE91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A3A0D2-ABC0-4CB0-A5C8-E049129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4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84BF11-2A16-4E37-A45B-202DE12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E4E6D3-B8F6-4C26-8D5A-74C6FA54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DEDA6-E8C3-4C4E-A747-22B786B6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7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6C14A-104B-4B34-964E-AE54A60A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6B606-5833-4768-BA43-1587DA1B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930FA-F29F-4264-85C3-DE07FDFF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E2960-679E-41E9-9C87-6F74645A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7B8FE-9A2B-4847-8DE4-5CC3BF8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78650-3715-412E-B013-01A4BD25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7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06D9E-DDD0-4E4F-B267-94EE1730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CFDD83-7AB9-45EF-BD4B-10D8CED77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68297-C5DC-45D3-B6C1-548C5F270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DCC51-B3DD-4065-A5EC-0A96856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07BAA-0178-40BA-A3A0-20683046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6C2B8-1E60-455F-A1E9-32D22771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6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A9DE4-7F47-4F1C-B8F3-3A8DA9BB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C9D24-1887-4A97-91F1-BDBB1D36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B432-6355-4E57-A363-DB72D57C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2720C-FE4E-4587-8CB5-FE324533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014EA-4DA6-4BC4-8FE7-92662365E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3359AB-48DB-43C5-AD65-05D19A5FEE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1A460-6E77-4E24-A732-66EE990E501A}"/>
              </a:ext>
            </a:extLst>
          </p:cNvPr>
          <p:cNvSpPr txBox="1"/>
          <p:nvPr/>
        </p:nvSpPr>
        <p:spPr>
          <a:xfrm>
            <a:off x="292100" y="1727200"/>
            <a:ext cx="4009431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b="1" dirty="0">
                <a:solidFill>
                  <a:schemeClr val="bg1">
                    <a:lumMod val="75000"/>
                    <a:alpha val="50000"/>
                  </a:schemeClr>
                </a:solidFill>
              </a:rPr>
              <a:t>A</a:t>
            </a:r>
            <a:endParaRPr lang="ko-KR" altLang="en-US" sz="41300" b="1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6CCB07-8536-44AA-ADF2-AA4166BA655D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EFE3B-D8DF-4B31-9361-6A1BBFC03D7E}"/>
              </a:ext>
            </a:extLst>
          </p:cNvPr>
          <p:cNvSpPr txBox="1"/>
          <p:nvPr/>
        </p:nvSpPr>
        <p:spPr>
          <a:xfrm>
            <a:off x="6374028" y="2907998"/>
            <a:ext cx="5525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상상속의 아이디어 </a:t>
            </a:r>
            <a:r>
              <a:rPr lang="en-US" altLang="ko-KR" sz="4400" b="1" spc="-3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4400" b="1" spc="-3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1EBD7-5CA8-4EF0-8B11-7302496C6E77}"/>
              </a:ext>
            </a:extLst>
          </p:cNvPr>
          <p:cNvSpPr txBox="1"/>
          <p:nvPr/>
        </p:nvSpPr>
        <p:spPr>
          <a:xfrm>
            <a:off x="10017653" y="3730908"/>
            <a:ext cx="188224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202311115 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강수정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202310008 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변민서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202310171 </a:t>
            </a:r>
            <a:r>
              <a:rPr lang="ko-KR" altLang="en-US" sz="1600" dirty="0" err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배시현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202210957 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이윤호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202310609 </a:t>
            </a:r>
            <a:r>
              <a:rPr lang="ko-KR" altLang="en-US" sz="1600" dirty="0" err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최준규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202211385 </a:t>
            </a:r>
            <a:r>
              <a:rPr lang="ko-KR" altLang="en-US" sz="1600" dirty="0" err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홍준택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3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45A261-087F-4A86-9C5F-9B6ABD0D57E0}"/>
              </a:ext>
            </a:extLst>
          </p:cNvPr>
          <p:cNvSpPr/>
          <p:nvPr/>
        </p:nvSpPr>
        <p:spPr>
          <a:xfrm>
            <a:off x="6096000" y="0"/>
            <a:ext cx="6096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2A6348E-BA64-4AE7-9E04-006C2797FA9D}"/>
              </a:ext>
            </a:extLst>
          </p:cNvPr>
          <p:cNvGrpSpPr/>
          <p:nvPr/>
        </p:nvGrpSpPr>
        <p:grpSpPr>
          <a:xfrm>
            <a:off x="406256" y="1663700"/>
            <a:ext cx="5191760" cy="4985980"/>
            <a:chOff x="406256" y="1924958"/>
            <a:chExt cx="5191760" cy="498598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C4E575-E126-4F5A-AFC9-26B884837ACD}"/>
                </a:ext>
              </a:extLst>
            </p:cNvPr>
            <p:cNvSpPr txBox="1"/>
            <p:nvPr/>
          </p:nvSpPr>
          <p:spPr>
            <a:xfrm>
              <a:off x="406256" y="1924958"/>
              <a:ext cx="5191760" cy="4985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25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solidFill>
                    <a:schemeClr val="tx2">
                      <a:lumMod val="75000"/>
                    </a:schemeClr>
                  </a:solidFill>
                </a:rPr>
                <a:t> 해당 제품을 사용할 경우 접촉 불량으로 인한 화재 및 안전사고를 예방할 수 있고</a:t>
              </a:r>
              <a:r>
                <a:rPr lang="en-US" altLang="ko-KR" sz="2400" dirty="0">
                  <a:solidFill>
                    <a:schemeClr val="tx2">
                      <a:lumMod val="75000"/>
                    </a:schemeClr>
                  </a:solidFill>
                </a:rPr>
                <a:t>, </a:t>
              </a:r>
              <a:r>
                <a:rPr lang="ko-KR" altLang="en-US" sz="2400" dirty="0">
                  <a:solidFill>
                    <a:schemeClr val="tx2">
                      <a:lumMod val="75000"/>
                    </a:schemeClr>
                  </a:solidFill>
                </a:rPr>
                <a:t>보다 손쉬운 연결을 통해 이전보다 안전하게 이용할 수 있다는 점이 장점이다</a:t>
              </a:r>
              <a:r>
                <a:rPr lang="en-US" altLang="ko-KR" sz="2400" dirty="0">
                  <a:solidFill>
                    <a:schemeClr val="tx2">
                      <a:lumMod val="75000"/>
                    </a:schemeClr>
                  </a:solidFill>
                </a:rPr>
                <a:t>. </a:t>
              </a:r>
            </a:p>
            <a:p>
              <a:pPr marL="285750" indent="-285750" algn="just">
                <a:lnSpc>
                  <a:spcPct val="125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solidFill>
                    <a:schemeClr val="tx2">
                      <a:lumMod val="75000"/>
                    </a:schemeClr>
                  </a:solidFill>
                </a:rPr>
                <a:t>해당 제품의 발명은 </a:t>
              </a:r>
              <a:r>
                <a:rPr lang="ko-KR" altLang="en-US" sz="2400" dirty="0" err="1">
                  <a:solidFill>
                    <a:schemeClr val="tx2">
                      <a:lumMod val="75000"/>
                    </a:schemeClr>
                  </a:solidFill>
                </a:rPr>
                <a:t>멀티탭</a:t>
              </a:r>
              <a:r>
                <a:rPr lang="ko-KR" altLang="en-US" sz="2400" dirty="0">
                  <a:solidFill>
                    <a:schemeClr val="tx2">
                      <a:lumMod val="75000"/>
                    </a:schemeClr>
                  </a:solidFill>
                </a:rPr>
                <a:t> 및 콘센트의 사용기간을 늘어나게 해주는 주요 요인이 될 것이며</a:t>
              </a:r>
              <a:r>
                <a:rPr lang="en-US" altLang="ko-KR" sz="2400" dirty="0">
                  <a:solidFill>
                    <a:schemeClr val="tx2">
                      <a:lumMod val="75000"/>
                    </a:schemeClr>
                  </a:solidFill>
                </a:rPr>
                <a:t>,</a:t>
              </a:r>
              <a:r>
                <a:rPr lang="ko-KR" altLang="en-US" sz="2400" dirty="0">
                  <a:solidFill>
                    <a:schemeClr val="tx2">
                      <a:lumMod val="75000"/>
                    </a:schemeClr>
                  </a:solidFill>
                </a:rPr>
                <a:t> 이전보다 해당 제품에 대한 수요가 상당히 늘어날 것으로 예상된다</a:t>
              </a:r>
              <a:r>
                <a:rPr lang="en-US" altLang="ko-KR" sz="2400" dirty="0">
                  <a:solidFill>
                    <a:schemeClr val="tx2">
                      <a:lumMod val="75000"/>
                    </a:schemeClr>
                  </a:solidFill>
                </a:rPr>
                <a:t>.</a:t>
              </a:r>
              <a:endParaRPr lang="ko-KR" altLang="en-US" sz="24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just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C17887-2DD4-491F-9C6C-81BED25083BD}"/>
                </a:ext>
              </a:extLst>
            </p:cNvPr>
            <p:cNvSpPr txBox="1"/>
            <p:nvPr/>
          </p:nvSpPr>
          <p:spPr>
            <a:xfrm>
              <a:off x="459740" y="199390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b="1" dirty="0"/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C4CDD37-BB73-460B-A2A3-49E25D289CE4}"/>
              </a:ext>
            </a:extLst>
          </p:cNvPr>
          <p:cNvCxnSpPr>
            <a:cxnSpLocks/>
          </p:cNvCxnSpPr>
          <p:nvPr/>
        </p:nvCxnSpPr>
        <p:spPr>
          <a:xfrm>
            <a:off x="459740" y="1663700"/>
            <a:ext cx="5636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C40601-EBB7-FF93-5AAD-4813A697E993}"/>
              </a:ext>
            </a:extLst>
          </p:cNvPr>
          <p:cNvSpPr txBox="1"/>
          <p:nvPr/>
        </p:nvSpPr>
        <p:spPr>
          <a:xfrm>
            <a:off x="459740" y="444342"/>
            <a:ext cx="2800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1">
                    <a:lumMod val="50000"/>
                  </a:schemeClr>
                </a:solidFill>
              </a:rPr>
              <a:t>4.</a:t>
            </a:r>
            <a:r>
              <a:rPr lang="ko-KR" altLang="en-US" sz="4400" spc="-300" dirty="0">
                <a:solidFill>
                  <a:schemeClr val="accent1">
                    <a:lumMod val="50000"/>
                  </a:schemeClr>
                </a:solidFill>
              </a:rPr>
              <a:t> 기대효과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B7837-6D26-734B-D5F8-46431304E80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0" y="385520"/>
            <a:ext cx="5245244" cy="608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47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5AE2979-6498-42B6-B7E2-465BB988B6D5}"/>
              </a:ext>
            </a:extLst>
          </p:cNvPr>
          <p:cNvSpPr txBox="1"/>
          <p:nvPr/>
        </p:nvSpPr>
        <p:spPr>
          <a:xfrm>
            <a:off x="3973465" y="2659559"/>
            <a:ext cx="4245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6000" b="1" dirty="0">
                <a:solidFill>
                  <a:schemeClr val="bg1"/>
                </a:solidFill>
              </a:rPr>
              <a:t>.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923C8-5F3C-441A-A7BB-A945DD67AD5D}"/>
              </a:ext>
            </a:extLst>
          </p:cNvPr>
          <p:cNvSpPr txBox="1"/>
          <p:nvPr/>
        </p:nvSpPr>
        <p:spPr>
          <a:xfrm>
            <a:off x="4689204" y="3670557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상상속의 아이디어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215500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88" y="0"/>
            <a:ext cx="4542312" cy="68580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0960AB-04BC-4B90-A57C-513D8F4B51F4}"/>
              </a:ext>
            </a:extLst>
          </p:cNvPr>
          <p:cNvGrpSpPr/>
          <p:nvPr/>
        </p:nvGrpSpPr>
        <p:grpSpPr>
          <a:xfrm>
            <a:off x="0" y="465220"/>
            <a:ext cx="7649688" cy="1203159"/>
            <a:chOff x="0" y="465220"/>
            <a:chExt cx="12192000" cy="12031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C2F3120-9862-4C3C-A605-489021D04389}"/>
                </a:ext>
              </a:extLst>
            </p:cNvPr>
            <p:cNvSpPr/>
            <p:nvPr/>
          </p:nvSpPr>
          <p:spPr>
            <a:xfrm>
              <a:off x="0" y="465220"/>
              <a:ext cx="12192000" cy="1203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16426C-457E-40A8-8AA4-C7936D4A1DDE}"/>
                </a:ext>
              </a:extLst>
            </p:cNvPr>
            <p:cNvSpPr txBox="1"/>
            <p:nvPr/>
          </p:nvSpPr>
          <p:spPr>
            <a:xfrm>
              <a:off x="1331496" y="636855"/>
              <a:ext cx="22564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>
                  <a:solidFill>
                    <a:schemeClr val="tx2">
                      <a:lumMod val="50000"/>
                    </a:schemeClr>
                  </a:solidFill>
                </a:rPr>
                <a:t>목차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BA1550-8503-4C0F-A249-C80423AC1EEC}"/>
              </a:ext>
            </a:extLst>
          </p:cNvPr>
          <p:cNvGrpSpPr/>
          <p:nvPr/>
        </p:nvGrpSpPr>
        <p:grpSpPr>
          <a:xfrm>
            <a:off x="-2974977" y="2066339"/>
            <a:ext cx="10049818" cy="964700"/>
            <a:chOff x="-2974976" y="2426368"/>
            <a:chExt cx="10049818" cy="9647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2C43422-DCBB-426B-9D4F-DC0BE9237952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5652E9-F3A7-43D7-B881-3A249DB1D8B6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38AFAC9-601E-4B84-9BAF-BC5769E5F5AE}"/>
                </a:ext>
              </a:extLst>
            </p:cNvPr>
            <p:cNvGrpSpPr/>
            <p:nvPr/>
          </p:nvGrpSpPr>
          <p:grpSpPr>
            <a:xfrm>
              <a:off x="-2974976" y="2518700"/>
              <a:ext cx="10049818" cy="872368"/>
              <a:chOff x="-2974976" y="2661560"/>
              <a:chExt cx="10049818" cy="87236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2F7CD5-7DFE-4C49-978B-5E7D6411A371}"/>
                  </a:ext>
                </a:extLst>
              </p:cNvPr>
              <p:cNvSpPr txBox="1"/>
              <p:nvPr/>
            </p:nvSpPr>
            <p:spPr>
              <a:xfrm>
                <a:off x="2287113" y="2661560"/>
                <a:ext cx="4787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>
                    <a:solidFill>
                      <a:schemeClr val="bg2">
                        <a:lumMod val="25000"/>
                      </a:schemeClr>
                    </a:solidFill>
                  </a:rPr>
                  <a:t>상품명 소개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A9B81C-BAB9-45A4-BCD1-F304EC90797C}"/>
                  </a:ext>
                </a:extLst>
              </p:cNvPr>
              <p:cNvSpPr txBox="1"/>
              <p:nvPr/>
            </p:nvSpPr>
            <p:spPr>
              <a:xfrm>
                <a:off x="-2974976" y="3164596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pc="6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E41213-2ADE-4B46-B0E8-259E0947FD84}"/>
              </a:ext>
            </a:extLst>
          </p:cNvPr>
          <p:cNvGrpSpPr/>
          <p:nvPr/>
        </p:nvGrpSpPr>
        <p:grpSpPr>
          <a:xfrm>
            <a:off x="1088191" y="3113690"/>
            <a:ext cx="5950736" cy="990446"/>
            <a:chOff x="1088192" y="2364812"/>
            <a:chExt cx="5950736" cy="99044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BD7FA61-7E07-4D59-AA4B-A42149DE4736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92AD74-0B08-4850-975A-F126E87D29C2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1D8FD34-C0DD-49E9-ACEA-14211F6488BE}"/>
                </a:ext>
              </a:extLst>
            </p:cNvPr>
            <p:cNvGrpSpPr/>
            <p:nvPr/>
          </p:nvGrpSpPr>
          <p:grpSpPr>
            <a:xfrm>
              <a:off x="2251199" y="2364812"/>
              <a:ext cx="4787729" cy="990446"/>
              <a:chOff x="2251199" y="2507672"/>
              <a:chExt cx="4787729" cy="990446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B29A44-90C9-4416-B007-9489C267FACB}"/>
                  </a:ext>
                </a:extLst>
              </p:cNvPr>
              <p:cNvSpPr txBox="1"/>
              <p:nvPr/>
            </p:nvSpPr>
            <p:spPr>
              <a:xfrm>
                <a:off x="2251199" y="2507672"/>
                <a:ext cx="47877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bg2">
                        <a:lumMod val="25000"/>
                      </a:schemeClr>
                    </a:solidFill>
                  </a:rPr>
                  <a:t>아이디어를 생각하게 된</a:t>
                </a:r>
                <a:endParaRPr lang="en-US" altLang="ko-KR" sz="28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ko-KR" altLang="en-US" sz="2800" dirty="0">
                    <a:solidFill>
                      <a:schemeClr val="bg2">
                        <a:lumMod val="25000"/>
                      </a:schemeClr>
                    </a:solidFill>
                  </a:rPr>
                  <a:t>이유 및 동기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97C7D0-8ADE-4CF6-AB19-D5D66BF2AC29}"/>
                  </a:ext>
                </a:extLst>
              </p:cNvPr>
              <p:cNvSpPr txBox="1"/>
              <p:nvPr/>
            </p:nvSpPr>
            <p:spPr>
              <a:xfrm>
                <a:off x="2387599" y="3128786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pc="6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06A3552-83C7-41CE-9D69-6B11F7991997}"/>
              </a:ext>
            </a:extLst>
          </p:cNvPr>
          <p:cNvGrpSpPr/>
          <p:nvPr/>
        </p:nvGrpSpPr>
        <p:grpSpPr>
          <a:xfrm>
            <a:off x="1088192" y="4280962"/>
            <a:ext cx="5986649" cy="928890"/>
            <a:chOff x="1088192" y="2426368"/>
            <a:chExt cx="5986649" cy="92889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1A6F89B-132D-49DF-826B-E63BDD70F7ED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5B5042-F0B6-465E-9D9C-43B7AF917BEC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25F3E5D-4D57-443F-A4C7-811FB9793BB1}"/>
                </a:ext>
              </a:extLst>
            </p:cNvPr>
            <p:cNvGrpSpPr/>
            <p:nvPr/>
          </p:nvGrpSpPr>
          <p:grpSpPr>
            <a:xfrm>
              <a:off x="2287112" y="2516009"/>
              <a:ext cx="4787729" cy="839249"/>
              <a:chOff x="2287112" y="2658869"/>
              <a:chExt cx="4787729" cy="83924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95FA8F4-77B2-451D-A87E-F44472F7E797}"/>
                  </a:ext>
                </a:extLst>
              </p:cNvPr>
              <p:cNvSpPr txBox="1"/>
              <p:nvPr/>
            </p:nvSpPr>
            <p:spPr>
              <a:xfrm>
                <a:off x="2287112" y="2658869"/>
                <a:ext cx="4787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>
                    <a:solidFill>
                      <a:schemeClr val="bg2">
                        <a:lumMod val="25000"/>
                      </a:schemeClr>
                    </a:solidFill>
                  </a:rPr>
                  <a:t>그림 및 도면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01CDD7-8835-4B76-B377-E790F1552426}"/>
                  </a:ext>
                </a:extLst>
              </p:cNvPr>
              <p:cNvSpPr txBox="1"/>
              <p:nvPr/>
            </p:nvSpPr>
            <p:spPr>
              <a:xfrm>
                <a:off x="2387599" y="3128786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pc="6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C5D4B1-335C-61F6-5ABC-482766F09FF1}"/>
              </a:ext>
            </a:extLst>
          </p:cNvPr>
          <p:cNvGrpSpPr/>
          <p:nvPr/>
        </p:nvGrpSpPr>
        <p:grpSpPr>
          <a:xfrm>
            <a:off x="1088192" y="5414765"/>
            <a:ext cx="5986649" cy="928890"/>
            <a:chOff x="1088192" y="2426368"/>
            <a:chExt cx="5986649" cy="92889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D65B14-56FE-1A49-228C-A919FBDF743D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AC280-4D34-3E1E-B3E0-3DC5B76DCDEE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4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531BA71-6333-07E9-A062-9D5594A02985}"/>
                </a:ext>
              </a:extLst>
            </p:cNvPr>
            <p:cNvGrpSpPr/>
            <p:nvPr/>
          </p:nvGrpSpPr>
          <p:grpSpPr>
            <a:xfrm>
              <a:off x="2287112" y="2497385"/>
              <a:ext cx="4787729" cy="857873"/>
              <a:chOff x="2287112" y="2640245"/>
              <a:chExt cx="4787729" cy="85787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839BD4-006D-C73E-1C23-575F8EC3E57C}"/>
                  </a:ext>
                </a:extLst>
              </p:cNvPr>
              <p:cNvSpPr txBox="1"/>
              <p:nvPr/>
            </p:nvSpPr>
            <p:spPr>
              <a:xfrm>
                <a:off x="2287112" y="2640245"/>
                <a:ext cx="4787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>
                    <a:solidFill>
                      <a:schemeClr val="bg2">
                        <a:lumMod val="25000"/>
                      </a:schemeClr>
                    </a:solidFill>
                  </a:rPr>
                  <a:t>기대효과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4F8787-8CA9-B458-1CA5-EEDA51A7A642}"/>
                  </a:ext>
                </a:extLst>
              </p:cNvPr>
              <p:cNvSpPr txBox="1"/>
              <p:nvPr/>
            </p:nvSpPr>
            <p:spPr>
              <a:xfrm>
                <a:off x="2387599" y="3128786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pc="6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7942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FAFC5CC2-09AF-4B24-86E5-F6E3544571D0}"/>
              </a:ext>
            </a:extLst>
          </p:cNvPr>
          <p:cNvGrpSpPr/>
          <p:nvPr/>
        </p:nvGrpSpPr>
        <p:grpSpPr>
          <a:xfrm>
            <a:off x="-2" y="-10931"/>
            <a:ext cx="12192002" cy="6868933"/>
            <a:chOff x="-2" y="-10931"/>
            <a:chExt cx="12192002" cy="686893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A1A7369-4A30-495C-A676-27466752F21A}"/>
                </a:ext>
              </a:extLst>
            </p:cNvPr>
            <p:cNvGrpSpPr/>
            <p:nvPr/>
          </p:nvGrpSpPr>
          <p:grpSpPr>
            <a:xfrm>
              <a:off x="-2" y="-10931"/>
              <a:ext cx="12192002" cy="6868933"/>
              <a:chOff x="-2" y="-10931"/>
              <a:chExt cx="12192002" cy="6868933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2D4AEB4-632B-4BC3-9F91-2C3B3D1BC377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CD49D7B5-8D29-46E0-B2F1-4E4633F6E08A}"/>
                  </a:ext>
                </a:extLst>
              </p:cNvPr>
              <p:cNvSpPr/>
              <p:nvPr/>
            </p:nvSpPr>
            <p:spPr>
              <a:xfrm rot="5400000" flipV="1">
                <a:off x="-386466" y="375534"/>
                <a:ext cx="6868932" cy="6096003"/>
              </a:xfrm>
              <a:prstGeom prst="triangle">
                <a:avLst>
                  <a:gd name="adj" fmla="val 50185"/>
                </a:avLst>
              </a:prstGeom>
              <a:solidFill>
                <a:srgbClr val="184D65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FB3F9809-22BB-4D7B-940B-53C663F1A9EA}"/>
                  </a:ext>
                </a:extLst>
              </p:cNvPr>
              <p:cNvSpPr/>
              <p:nvPr/>
            </p:nvSpPr>
            <p:spPr>
              <a:xfrm rot="5400000">
                <a:off x="-436886" y="698499"/>
                <a:ext cx="6334769" cy="5461000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F08F107-2370-42E9-BCC7-494C0CE03F90}"/>
                  </a:ext>
                </a:extLst>
              </p:cNvPr>
              <p:cNvSpPr/>
              <p:nvPr/>
            </p:nvSpPr>
            <p:spPr>
              <a:xfrm>
                <a:off x="6096000" y="-10931"/>
                <a:ext cx="6096000" cy="68689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74E0681D-A92E-4936-9948-3172D8471260}"/>
                  </a:ext>
                </a:extLst>
              </p:cNvPr>
              <p:cNvGrpSpPr/>
              <p:nvPr/>
            </p:nvGrpSpPr>
            <p:grpSpPr>
              <a:xfrm>
                <a:off x="6626172" y="2472859"/>
                <a:ext cx="5035657" cy="1518663"/>
                <a:chOff x="6473772" y="2472859"/>
                <a:chExt cx="5035657" cy="1518663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D6FE77-638B-4190-86C0-37CC840E2E15}"/>
                    </a:ext>
                  </a:extLst>
                </p:cNvPr>
                <p:cNvSpPr txBox="1"/>
                <p:nvPr/>
              </p:nvSpPr>
              <p:spPr>
                <a:xfrm>
                  <a:off x="6473773" y="3160525"/>
                  <a:ext cx="503565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800" b="1" dirty="0">
                      <a:solidFill>
                        <a:schemeClr val="bg1">
                          <a:lumMod val="85000"/>
                        </a:schemeClr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제품명 소개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FE0BC34-9601-404C-A20D-540793A2E3BF}"/>
                    </a:ext>
                  </a:extLst>
                </p:cNvPr>
                <p:cNvSpPr txBox="1"/>
                <p:nvPr/>
              </p:nvSpPr>
              <p:spPr>
                <a:xfrm>
                  <a:off x="6473772" y="2472859"/>
                  <a:ext cx="503565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0" b="1" dirty="0">
                      <a:solidFill>
                        <a:schemeClr val="bg1"/>
                      </a:solidFill>
                      <a:ea typeface="나눔스퀘어 ExtraBold" panose="020B0600000101010101" pitchFamily="50" charset="-127"/>
                    </a:rPr>
                    <a:t>Part 1</a:t>
                  </a:r>
                  <a:endParaRPr lang="ko-KR" altLang="en-US" sz="4000" b="1" dirty="0">
                    <a:solidFill>
                      <a:schemeClr val="bg1"/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2DE34754-9802-47B6-94F3-52CC4BB04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4800" y="2349500"/>
                <a:ext cx="553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0C8948-ED8E-47A8-A1E7-2D80F1DFC44A}"/>
                </a:ext>
              </a:extLst>
            </p:cNvPr>
            <p:cNvSpPr txBox="1"/>
            <p:nvPr/>
          </p:nvSpPr>
          <p:spPr>
            <a:xfrm>
              <a:off x="6654800" y="3908850"/>
              <a:ext cx="1847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3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59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46FC40C9-EA28-4FBD-BA67-FE4D4B112108}"/>
              </a:ext>
            </a:extLst>
          </p:cNvPr>
          <p:cNvSpPr/>
          <p:nvPr/>
        </p:nvSpPr>
        <p:spPr>
          <a:xfrm>
            <a:off x="590550" y="2216697"/>
            <a:ext cx="11010900" cy="267967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05989-861F-474B-BB9B-5B13CE0242BC}"/>
              </a:ext>
            </a:extLst>
          </p:cNvPr>
          <p:cNvSpPr txBox="1"/>
          <p:nvPr/>
        </p:nvSpPr>
        <p:spPr>
          <a:xfrm>
            <a:off x="263954" y="262187"/>
            <a:ext cx="34451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sz="4400" spc="-300" dirty="0">
                <a:solidFill>
                  <a:schemeClr val="accent1">
                    <a:lumMod val="50000"/>
                  </a:schemeClr>
                </a:solidFill>
              </a:rPr>
              <a:t>상품명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E4B47-FBF9-40E1-BFC5-8A5DF4411FC1}"/>
              </a:ext>
            </a:extLst>
          </p:cNvPr>
          <p:cNvSpPr txBox="1"/>
          <p:nvPr/>
        </p:nvSpPr>
        <p:spPr>
          <a:xfrm>
            <a:off x="1750098" y="3048704"/>
            <a:ext cx="8691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플러그 방향 안내 스티커</a:t>
            </a:r>
            <a:endParaRPr lang="ko-KR" altLang="en-US" sz="60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9839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FAFC5CC2-09AF-4B24-86E5-F6E3544571D0}"/>
              </a:ext>
            </a:extLst>
          </p:cNvPr>
          <p:cNvGrpSpPr/>
          <p:nvPr/>
        </p:nvGrpSpPr>
        <p:grpSpPr>
          <a:xfrm>
            <a:off x="-2" y="-10931"/>
            <a:ext cx="12192002" cy="6868933"/>
            <a:chOff x="-2" y="-10931"/>
            <a:chExt cx="12192002" cy="686893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A1A7369-4A30-495C-A676-27466752F21A}"/>
                </a:ext>
              </a:extLst>
            </p:cNvPr>
            <p:cNvGrpSpPr/>
            <p:nvPr/>
          </p:nvGrpSpPr>
          <p:grpSpPr>
            <a:xfrm>
              <a:off x="-2" y="-10931"/>
              <a:ext cx="12192002" cy="6868933"/>
              <a:chOff x="-2" y="-10931"/>
              <a:chExt cx="12192002" cy="6868933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2D4AEB4-632B-4BC3-9F91-2C3B3D1BC377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CD49D7B5-8D29-46E0-B2F1-4E4633F6E08A}"/>
                  </a:ext>
                </a:extLst>
              </p:cNvPr>
              <p:cNvSpPr/>
              <p:nvPr/>
            </p:nvSpPr>
            <p:spPr>
              <a:xfrm rot="5400000" flipV="1">
                <a:off x="-386466" y="375534"/>
                <a:ext cx="6868932" cy="6096003"/>
              </a:xfrm>
              <a:prstGeom prst="triangle">
                <a:avLst>
                  <a:gd name="adj" fmla="val 50185"/>
                </a:avLst>
              </a:prstGeom>
              <a:solidFill>
                <a:srgbClr val="184D65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FB3F9809-22BB-4D7B-940B-53C663F1A9EA}"/>
                  </a:ext>
                </a:extLst>
              </p:cNvPr>
              <p:cNvSpPr/>
              <p:nvPr/>
            </p:nvSpPr>
            <p:spPr>
              <a:xfrm rot="5400000">
                <a:off x="-436886" y="698499"/>
                <a:ext cx="6334769" cy="5461000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F08F107-2370-42E9-BCC7-494C0CE03F90}"/>
                  </a:ext>
                </a:extLst>
              </p:cNvPr>
              <p:cNvSpPr/>
              <p:nvPr/>
            </p:nvSpPr>
            <p:spPr>
              <a:xfrm>
                <a:off x="6096000" y="-10931"/>
                <a:ext cx="6096000" cy="68689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74E0681D-A92E-4936-9948-3172D8471260}"/>
                  </a:ext>
                </a:extLst>
              </p:cNvPr>
              <p:cNvGrpSpPr/>
              <p:nvPr/>
            </p:nvGrpSpPr>
            <p:grpSpPr>
              <a:xfrm>
                <a:off x="6626172" y="2472859"/>
                <a:ext cx="5035657" cy="1887995"/>
                <a:chOff x="6473772" y="2472859"/>
                <a:chExt cx="5035657" cy="1887995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D6FE77-638B-4190-86C0-37CC840E2E15}"/>
                    </a:ext>
                  </a:extLst>
                </p:cNvPr>
                <p:cNvSpPr txBox="1"/>
                <p:nvPr/>
              </p:nvSpPr>
              <p:spPr>
                <a:xfrm>
                  <a:off x="6473773" y="3160525"/>
                  <a:ext cx="503565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600" b="1" dirty="0">
                      <a:solidFill>
                        <a:schemeClr val="bg1">
                          <a:lumMod val="85000"/>
                        </a:schemeClr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아이디어를 생각하게 된 이유 및 동기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FE0BC34-9601-404C-A20D-540793A2E3BF}"/>
                    </a:ext>
                  </a:extLst>
                </p:cNvPr>
                <p:cNvSpPr txBox="1"/>
                <p:nvPr/>
              </p:nvSpPr>
              <p:spPr>
                <a:xfrm>
                  <a:off x="6473772" y="2472859"/>
                  <a:ext cx="503565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0" b="1" dirty="0">
                      <a:solidFill>
                        <a:schemeClr val="bg1"/>
                      </a:solidFill>
                      <a:ea typeface="나눔스퀘어 ExtraBold" panose="020B0600000101010101" pitchFamily="50" charset="-127"/>
                    </a:rPr>
                    <a:t>Part 2</a:t>
                  </a:r>
                  <a:endParaRPr lang="ko-KR" altLang="en-US" sz="4000" b="1" dirty="0">
                    <a:solidFill>
                      <a:schemeClr val="bg1"/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2DE34754-9802-47B6-94F3-52CC4BB04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4800" y="2349500"/>
                <a:ext cx="553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0C8948-ED8E-47A8-A1E7-2D80F1DFC44A}"/>
                </a:ext>
              </a:extLst>
            </p:cNvPr>
            <p:cNvSpPr txBox="1"/>
            <p:nvPr/>
          </p:nvSpPr>
          <p:spPr>
            <a:xfrm>
              <a:off x="6654800" y="3908850"/>
              <a:ext cx="1847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3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135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225287" y="207353"/>
            <a:ext cx="10076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bg1"/>
                </a:solidFill>
              </a:rPr>
              <a:t>2. </a:t>
            </a:r>
            <a:r>
              <a:rPr lang="ko-KR" altLang="en-US" sz="4800" spc="-300" dirty="0">
                <a:solidFill>
                  <a:schemeClr val="bg1"/>
                </a:solidFill>
              </a:rPr>
              <a:t>아이디어를 생각하게 된 이유 및 동기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403B9-8163-4805-B7C7-0E4150D1104E}"/>
              </a:ext>
            </a:extLst>
          </p:cNvPr>
          <p:cNvSpPr txBox="1"/>
          <p:nvPr/>
        </p:nvSpPr>
        <p:spPr>
          <a:xfrm flipH="1">
            <a:off x="225287" y="1522636"/>
            <a:ext cx="8137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</a:rPr>
              <a:t>아이디어를 생각하게 된 이유 및 동기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15417-F76C-452A-9554-533FB8E7AA87}"/>
              </a:ext>
            </a:extLst>
          </p:cNvPr>
          <p:cNvSpPr txBox="1"/>
          <p:nvPr/>
        </p:nvSpPr>
        <p:spPr>
          <a:xfrm>
            <a:off x="225287" y="2256408"/>
            <a:ext cx="113766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일상생활에서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멀티탭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및 콘센트를 사용할 때 콘센트 구멍에 알맞게 제품 플러그의 방향 조절을 하기 어려운 경우가 종종 있다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어둡거나 콘센트 위치를 정확하게 파악하기 힘든 경우 플러그를 꽂기 어렵다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간혹 구멍에 맞지 않게 끼워지거나 유격이 생길 경우 안전사고가 발생할 가능성이 있다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일상생활에서 플러그를 연결할 때 한번에 꽂기 힘들고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안전사고 위험이 있기에 이를 해결하고자 본 아이디어를 생각하게 되었다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1594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FAFC5CC2-09AF-4B24-86E5-F6E3544571D0}"/>
              </a:ext>
            </a:extLst>
          </p:cNvPr>
          <p:cNvGrpSpPr/>
          <p:nvPr/>
        </p:nvGrpSpPr>
        <p:grpSpPr>
          <a:xfrm>
            <a:off x="-2" y="-10931"/>
            <a:ext cx="12192002" cy="6868933"/>
            <a:chOff x="-2" y="-10931"/>
            <a:chExt cx="12192002" cy="686893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A1A7369-4A30-495C-A676-27466752F21A}"/>
                </a:ext>
              </a:extLst>
            </p:cNvPr>
            <p:cNvGrpSpPr/>
            <p:nvPr/>
          </p:nvGrpSpPr>
          <p:grpSpPr>
            <a:xfrm>
              <a:off x="-2" y="-10931"/>
              <a:ext cx="12192002" cy="6868933"/>
              <a:chOff x="-2" y="-10931"/>
              <a:chExt cx="12192002" cy="6868933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2D4AEB4-632B-4BC3-9F91-2C3B3D1BC377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CD49D7B5-8D29-46E0-B2F1-4E4633F6E08A}"/>
                  </a:ext>
                </a:extLst>
              </p:cNvPr>
              <p:cNvSpPr/>
              <p:nvPr/>
            </p:nvSpPr>
            <p:spPr>
              <a:xfrm rot="5400000" flipV="1">
                <a:off x="-386466" y="375534"/>
                <a:ext cx="6868932" cy="6096003"/>
              </a:xfrm>
              <a:prstGeom prst="triangle">
                <a:avLst>
                  <a:gd name="adj" fmla="val 50185"/>
                </a:avLst>
              </a:prstGeom>
              <a:solidFill>
                <a:srgbClr val="184D65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FB3F9809-22BB-4D7B-940B-53C663F1A9EA}"/>
                  </a:ext>
                </a:extLst>
              </p:cNvPr>
              <p:cNvSpPr/>
              <p:nvPr/>
            </p:nvSpPr>
            <p:spPr>
              <a:xfrm rot="5400000">
                <a:off x="-436886" y="698499"/>
                <a:ext cx="6334769" cy="5461000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F08F107-2370-42E9-BCC7-494C0CE03F90}"/>
                  </a:ext>
                </a:extLst>
              </p:cNvPr>
              <p:cNvSpPr/>
              <p:nvPr/>
            </p:nvSpPr>
            <p:spPr>
              <a:xfrm>
                <a:off x="6096000" y="-10931"/>
                <a:ext cx="6096000" cy="68689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74E0681D-A92E-4936-9948-3172D8471260}"/>
                  </a:ext>
                </a:extLst>
              </p:cNvPr>
              <p:cNvGrpSpPr/>
              <p:nvPr/>
            </p:nvGrpSpPr>
            <p:grpSpPr>
              <a:xfrm>
                <a:off x="6626172" y="2472859"/>
                <a:ext cx="5035657" cy="1518663"/>
                <a:chOff x="6473772" y="2472859"/>
                <a:chExt cx="5035657" cy="1518663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D6FE77-638B-4190-86C0-37CC840E2E15}"/>
                    </a:ext>
                  </a:extLst>
                </p:cNvPr>
                <p:cNvSpPr txBox="1"/>
                <p:nvPr/>
              </p:nvSpPr>
              <p:spPr>
                <a:xfrm>
                  <a:off x="6473773" y="3160525"/>
                  <a:ext cx="503565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800" b="1" dirty="0">
                      <a:solidFill>
                        <a:schemeClr val="bg1">
                          <a:lumMod val="85000"/>
                        </a:schemeClr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그림 및 도면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FE0BC34-9601-404C-A20D-540793A2E3BF}"/>
                    </a:ext>
                  </a:extLst>
                </p:cNvPr>
                <p:cNvSpPr txBox="1"/>
                <p:nvPr/>
              </p:nvSpPr>
              <p:spPr>
                <a:xfrm>
                  <a:off x="6473772" y="2472859"/>
                  <a:ext cx="503565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0" b="1" dirty="0">
                      <a:solidFill>
                        <a:schemeClr val="bg1"/>
                      </a:solidFill>
                      <a:ea typeface="나눔스퀘어 ExtraBold" panose="020B0600000101010101" pitchFamily="50" charset="-127"/>
                    </a:rPr>
                    <a:t>Part 3</a:t>
                  </a:r>
                  <a:endParaRPr lang="ko-KR" altLang="en-US" sz="4000" b="1" dirty="0">
                    <a:solidFill>
                      <a:schemeClr val="bg1"/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2DE34754-9802-47B6-94F3-52CC4BB04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4800" y="2349500"/>
                <a:ext cx="553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0C8948-ED8E-47A8-A1E7-2D80F1DFC44A}"/>
                </a:ext>
              </a:extLst>
            </p:cNvPr>
            <p:cNvSpPr txBox="1"/>
            <p:nvPr/>
          </p:nvSpPr>
          <p:spPr>
            <a:xfrm>
              <a:off x="6654800" y="3908850"/>
              <a:ext cx="1847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3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397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CCBB4A-877B-41DA-8D46-22629A0BFA09}"/>
              </a:ext>
            </a:extLst>
          </p:cNvPr>
          <p:cNvSpPr/>
          <p:nvPr/>
        </p:nvSpPr>
        <p:spPr>
          <a:xfrm>
            <a:off x="254000" y="1524000"/>
            <a:ext cx="5842000" cy="4902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57C8E28-9D48-4747-B6C5-9D23F59EB14C}"/>
              </a:ext>
            </a:extLst>
          </p:cNvPr>
          <p:cNvGrpSpPr/>
          <p:nvPr/>
        </p:nvGrpSpPr>
        <p:grpSpPr>
          <a:xfrm>
            <a:off x="436050" y="244658"/>
            <a:ext cx="3563796" cy="1040914"/>
            <a:chOff x="426720" y="84905"/>
            <a:chExt cx="3563796" cy="10409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9D504B-EC26-4F47-B036-5ABD8A3C142E}"/>
                </a:ext>
              </a:extLst>
            </p:cNvPr>
            <p:cNvSpPr txBox="1"/>
            <p:nvPr/>
          </p:nvSpPr>
          <p:spPr>
            <a:xfrm>
              <a:off x="426720" y="84905"/>
              <a:ext cx="35637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spc="-300" dirty="0">
                  <a:solidFill>
                    <a:schemeClr val="accent1">
                      <a:lumMod val="50000"/>
                    </a:schemeClr>
                  </a:solidFill>
                </a:rPr>
                <a:t>3.</a:t>
              </a:r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 그림 및 도안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E71BA1-64B9-4976-8426-009E598E2395}"/>
                </a:ext>
              </a:extLst>
            </p:cNvPr>
            <p:cNvSpPr txBox="1"/>
            <p:nvPr/>
          </p:nvSpPr>
          <p:spPr>
            <a:xfrm>
              <a:off x="447040" y="787265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FDCC8B4-B9F9-4336-8142-F587508999D6}"/>
              </a:ext>
            </a:extLst>
          </p:cNvPr>
          <p:cNvGrpSpPr/>
          <p:nvPr/>
        </p:nvGrpSpPr>
        <p:grpSpPr>
          <a:xfrm>
            <a:off x="6504940" y="1799510"/>
            <a:ext cx="5191760" cy="3542851"/>
            <a:chOff x="459740" y="1993900"/>
            <a:chExt cx="5191760" cy="354285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731A9B-0CFE-4E3B-AFCC-DDDEC8C68844}"/>
                </a:ext>
              </a:extLst>
            </p:cNvPr>
            <p:cNvSpPr txBox="1"/>
            <p:nvPr/>
          </p:nvSpPr>
          <p:spPr>
            <a:xfrm>
              <a:off x="459740" y="2720339"/>
              <a:ext cx="5191760" cy="2816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25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solidFill>
                    <a:schemeClr val="tx2">
                      <a:lumMod val="75000"/>
                    </a:schemeClr>
                  </a:solidFill>
                </a:rPr>
                <a:t>콘센트 주변에 자석 스티커를 부착해서 올바른 방향으로 꽂을 수 있게 유도합니다</a:t>
              </a:r>
              <a:r>
                <a:rPr lang="en-US" altLang="ko-KR" sz="2400" dirty="0">
                  <a:solidFill>
                    <a:schemeClr val="tx2">
                      <a:lumMod val="75000"/>
                    </a:schemeClr>
                  </a:solidFill>
                </a:rPr>
                <a:t>.</a:t>
              </a:r>
            </a:p>
            <a:p>
              <a:pPr marL="342900" indent="-342900" algn="just">
                <a:lnSpc>
                  <a:spcPct val="125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solidFill>
                    <a:schemeClr val="tx2">
                      <a:lumMod val="75000"/>
                    </a:schemeClr>
                  </a:solidFill>
                </a:rPr>
                <a:t>자석의 같은 극 </a:t>
              </a:r>
              <a:r>
                <a:rPr lang="ko-KR" altLang="en-US" sz="2400" dirty="0" err="1">
                  <a:solidFill>
                    <a:schemeClr val="tx2">
                      <a:lumMod val="75000"/>
                    </a:schemeClr>
                  </a:solidFill>
                </a:rPr>
                <a:t>끼리는</a:t>
              </a:r>
              <a:r>
                <a:rPr lang="ko-KR" altLang="en-US" sz="2400" dirty="0">
                  <a:solidFill>
                    <a:schemeClr val="tx2">
                      <a:lumMod val="75000"/>
                    </a:schemeClr>
                  </a:solidFill>
                </a:rPr>
                <a:t> 밀어내고</a:t>
              </a:r>
              <a:r>
                <a:rPr lang="en-US" altLang="ko-KR" sz="2400" dirty="0">
                  <a:solidFill>
                    <a:schemeClr val="tx2">
                      <a:lumMod val="75000"/>
                    </a:schemeClr>
                  </a:solidFill>
                </a:rPr>
                <a:t>, </a:t>
              </a:r>
              <a:r>
                <a:rPr lang="ko-KR" altLang="en-US" sz="2400" dirty="0">
                  <a:solidFill>
                    <a:schemeClr val="tx2">
                      <a:lumMod val="75000"/>
                    </a:schemeClr>
                  </a:solidFill>
                </a:rPr>
                <a:t>다른 극과는 끌어당기는 성질을 이용한 제품입니다</a:t>
              </a:r>
              <a:r>
                <a:rPr lang="en-US" altLang="ko-KR" sz="2400" dirty="0">
                  <a:solidFill>
                    <a:schemeClr val="tx2">
                      <a:lumMod val="75000"/>
                    </a:schemeClr>
                  </a:solidFill>
                </a:rPr>
                <a:t>.</a:t>
              </a:r>
              <a:endParaRPr lang="ko-KR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B1EF59-1B9E-4F8F-BBE5-5BC31122C6AB}"/>
                </a:ext>
              </a:extLst>
            </p:cNvPr>
            <p:cNvSpPr txBox="1"/>
            <p:nvPr/>
          </p:nvSpPr>
          <p:spPr>
            <a:xfrm>
              <a:off x="459740" y="199390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tx2">
                      <a:lumMod val="75000"/>
                    </a:schemeClr>
                  </a:solidFill>
                </a:rPr>
                <a:t>부연설명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9CA805D-59FD-05AC-9F00-EEECC4224B8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78" y="1524000"/>
            <a:ext cx="4256444" cy="49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44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FAFC5CC2-09AF-4B24-86E5-F6E3544571D0}"/>
              </a:ext>
            </a:extLst>
          </p:cNvPr>
          <p:cNvGrpSpPr/>
          <p:nvPr/>
        </p:nvGrpSpPr>
        <p:grpSpPr>
          <a:xfrm>
            <a:off x="-2" y="-10931"/>
            <a:ext cx="12192002" cy="6868933"/>
            <a:chOff x="-2" y="-10931"/>
            <a:chExt cx="12192002" cy="686893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A1A7369-4A30-495C-A676-27466752F21A}"/>
                </a:ext>
              </a:extLst>
            </p:cNvPr>
            <p:cNvGrpSpPr/>
            <p:nvPr/>
          </p:nvGrpSpPr>
          <p:grpSpPr>
            <a:xfrm>
              <a:off x="-2" y="-10931"/>
              <a:ext cx="12192002" cy="6868933"/>
              <a:chOff x="-2" y="-10931"/>
              <a:chExt cx="12192002" cy="6868933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2D4AEB4-632B-4BC3-9F91-2C3B3D1BC377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CD49D7B5-8D29-46E0-B2F1-4E4633F6E08A}"/>
                  </a:ext>
                </a:extLst>
              </p:cNvPr>
              <p:cNvSpPr/>
              <p:nvPr/>
            </p:nvSpPr>
            <p:spPr>
              <a:xfrm rot="5400000" flipV="1">
                <a:off x="-386466" y="375534"/>
                <a:ext cx="6868932" cy="6096003"/>
              </a:xfrm>
              <a:prstGeom prst="triangle">
                <a:avLst>
                  <a:gd name="adj" fmla="val 50185"/>
                </a:avLst>
              </a:prstGeom>
              <a:solidFill>
                <a:srgbClr val="184D65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FB3F9809-22BB-4D7B-940B-53C663F1A9EA}"/>
                  </a:ext>
                </a:extLst>
              </p:cNvPr>
              <p:cNvSpPr/>
              <p:nvPr/>
            </p:nvSpPr>
            <p:spPr>
              <a:xfrm rot="5400000">
                <a:off x="-436886" y="698499"/>
                <a:ext cx="6334769" cy="5461000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F08F107-2370-42E9-BCC7-494C0CE03F90}"/>
                  </a:ext>
                </a:extLst>
              </p:cNvPr>
              <p:cNvSpPr/>
              <p:nvPr/>
            </p:nvSpPr>
            <p:spPr>
              <a:xfrm>
                <a:off x="6096000" y="-10931"/>
                <a:ext cx="6096000" cy="68689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74E0681D-A92E-4936-9948-3172D8471260}"/>
                  </a:ext>
                </a:extLst>
              </p:cNvPr>
              <p:cNvGrpSpPr/>
              <p:nvPr/>
            </p:nvGrpSpPr>
            <p:grpSpPr>
              <a:xfrm>
                <a:off x="6626172" y="2472859"/>
                <a:ext cx="5035657" cy="1518663"/>
                <a:chOff x="6473772" y="2472859"/>
                <a:chExt cx="5035657" cy="1518663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D6FE77-638B-4190-86C0-37CC840E2E15}"/>
                    </a:ext>
                  </a:extLst>
                </p:cNvPr>
                <p:cNvSpPr txBox="1"/>
                <p:nvPr/>
              </p:nvSpPr>
              <p:spPr>
                <a:xfrm>
                  <a:off x="6473773" y="3160525"/>
                  <a:ext cx="503565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800" b="1" dirty="0">
                      <a:solidFill>
                        <a:schemeClr val="bg1">
                          <a:lumMod val="85000"/>
                        </a:schemeClr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기대효과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FE0BC34-9601-404C-A20D-540793A2E3BF}"/>
                    </a:ext>
                  </a:extLst>
                </p:cNvPr>
                <p:cNvSpPr txBox="1"/>
                <p:nvPr/>
              </p:nvSpPr>
              <p:spPr>
                <a:xfrm>
                  <a:off x="6473772" y="2472859"/>
                  <a:ext cx="503565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0" b="1" dirty="0">
                      <a:solidFill>
                        <a:schemeClr val="bg1"/>
                      </a:solidFill>
                      <a:ea typeface="나눔스퀘어 ExtraBold" panose="020B0600000101010101" pitchFamily="50" charset="-127"/>
                    </a:rPr>
                    <a:t>Part 4</a:t>
                  </a:r>
                  <a:endParaRPr lang="ko-KR" altLang="en-US" sz="4000" b="1" dirty="0">
                    <a:solidFill>
                      <a:schemeClr val="bg1"/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2DE34754-9802-47B6-94F3-52CC4BB04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4800" y="2349500"/>
                <a:ext cx="553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0C8948-ED8E-47A8-A1E7-2D80F1DFC44A}"/>
                </a:ext>
              </a:extLst>
            </p:cNvPr>
            <p:cNvSpPr txBox="1"/>
            <p:nvPr/>
          </p:nvSpPr>
          <p:spPr>
            <a:xfrm>
              <a:off x="6654800" y="3908850"/>
              <a:ext cx="1847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3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071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soft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B39273"/>
      </a:accent1>
      <a:accent2>
        <a:srgbClr val="935F35"/>
      </a:accent2>
      <a:accent3>
        <a:srgbClr val="B37A3F"/>
      </a:accent3>
      <a:accent4>
        <a:srgbClr val="EEBC8E"/>
      </a:accent4>
      <a:accent5>
        <a:srgbClr val="415459"/>
      </a:accent5>
      <a:accent6>
        <a:srgbClr val="678293"/>
      </a:accent6>
      <a:hlink>
        <a:srgbClr val="262626"/>
      </a:hlink>
      <a:folHlink>
        <a:srgbClr val="26262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232</Words>
  <Application>Microsoft Office PowerPoint</Application>
  <PresentationFormat>와이드스크린</PresentationFormat>
  <Paragraphs>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나눔스퀘어 Bold</vt:lpstr>
      <vt:lpstr>나눔스퀘어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윤호</cp:lastModifiedBy>
  <cp:revision>27</cp:revision>
  <dcterms:created xsi:type="dcterms:W3CDTF">2020-01-12T09:08:58Z</dcterms:created>
  <dcterms:modified xsi:type="dcterms:W3CDTF">2023-04-17T06:10:20Z</dcterms:modified>
</cp:coreProperties>
</file>