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9" r:id="rId5"/>
    <p:sldId id="277" r:id="rId6"/>
    <p:sldId id="270" r:id="rId7"/>
    <p:sldId id="274" r:id="rId8"/>
    <p:sldId id="278" r:id="rId9"/>
    <p:sldId id="260" r:id="rId10"/>
    <p:sldId id="256" r:id="rId11"/>
    <p:sldId id="275" r:id="rId12"/>
    <p:sldId id="276" r:id="rId13"/>
    <p:sldId id="279" r:id="rId14"/>
    <p:sldId id="265" r:id="rId15"/>
    <p:sldId id="281" r:id="rId16"/>
    <p:sldId id="282" r:id="rId17"/>
    <p:sldId id="271" r:id="rId18"/>
    <p:sldId id="280" r:id="rId19"/>
    <p:sldId id="264" r:id="rId20"/>
    <p:sldId id="284" r:id="rId21"/>
    <p:sldId id="283" r:id="rId22"/>
    <p:sldId id="285" r:id="rId23"/>
    <p:sldId id="286" r:id="rId24"/>
    <p:sldId id="263" r:id="rId25"/>
    <p:sldId id="266" r:id="rId26"/>
    <p:sldId id="26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3"/>
    <a:srgbClr val="FBF9F7"/>
    <a:srgbClr val="EBE0C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A-4E04-8D6D-2E1E694ACA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0A-4E04-8D6D-2E1E694ACA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0A-4E04-8D6D-2E1E694AC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22590-4377-78C9-7E7E-549BF14F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0DCB6-CA9A-02B7-760B-02EABEE8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7B29-C2EE-5AC3-01D2-3D9C5CC3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1D63-EF0D-2F5D-8710-54263419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EC0B3-29DB-98D1-FBE6-8A60DEF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9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7C32A-7343-D0F3-220C-C9027400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57FE3-A7BA-A812-FA42-38111481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6AA6B-BFA7-8B77-8750-BC67A00F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260BF-37B1-1A65-F85B-FE2B0C3F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B5DCF-F05E-A5C4-7F3B-88C51DAC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74198-A3B1-ED86-1BEA-95A19D3E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4173C7-F423-62D2-3DB2-999F7E64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C3F55-2671-472F-3EEB-A5505843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CC142-72B5-8D21-6EF6-BC92A344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4008F-2827-F009-14D3-1467DFA9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C69F-037E-B2AB-8C49-34CEE012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FBB52-4248-3133-899D-5FC4A956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C56ED-2468-5E1C-8C2A-19ADDCFF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69EA8-203F-753D-30A1-05CBD09E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A28F3-12F0-A85A-68BD-A83E2670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0C81E-7378-26D1-F39A-1F632A54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1F07C-2E40-A1B2-53CB-9659F010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E4AFE-0C85-82AE-2EA9-487C8F3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6C99-3985-A557-1DC9-66EC3ECA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26CCD-F12C-5D4F-ED64-A3E8F1F6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AE04C-5619-22CD-BA6B-A6F05AAD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79404-34F3-8370-058D-BD3E598D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FFE50-5509-0063-002B-A1BBD2A4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B2465-5199-0E86-6985-9CDBCF1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8DBA7-894D-EF0D-4CE9-6A5BE406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E5CAE-A337-5AC5-9EC7-EF00CC2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C25E3-9CF6-DEB4-39F1-E0EA9A23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99FB0-F748-9C3E-8B2C-B97CB98E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1DC27-9E16-B5E5-19C8-2E01ABB5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1E6B3D-35FB-DE99-ACA8-6F6B92F3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58543-8A3E-5E6D-42F9-B78E2814F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34C97-97B3-B1D8-83EA-229D9F94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44999D-E612-16A5-BA50-BD949D6C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7D943-EA74-BC08-CFC4-FA74BC50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3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DC300-25E8-1262-25BF-401F0E75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B20A7-EA5D-A7DA-132F-9A350338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5060C-1743-B7FC-AEA1-D0DC4474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5E745-B0E8-9E79-F636-54F949DC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C0DDD-2463-5C92-77DC-7A2DD1476C34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F90AA4-F5E1-2C33-B184-925D1E7E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FCC6E1-652F-A3F0-9227-5F39588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39ECF5-FA01-9F1F-E737-99A96AE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78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AA9E-25B0-56AD-2355-24B6204C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EA64D-FA44-6AF0-0D24-B5880046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B70F9-59F7-9DD7-9FFB-C045DB49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80040-637A-A18C-AEEE-D3F6937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0C5A8-CC07-DD0B-486E-E04B2505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5CF4-A7E1-9EE9-0132-419C7811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4078D-7FD8-74BE-E313-B13BA45B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F2B5-F41D-9D43-F713-6E9E743F2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68CFD-408A-77BC-E6BD-1D777F8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0F73F-63AD-BAE9-EE23-58B85F3A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9F4B0-FE0C-0879-DCA4-DC2C9DC3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0598C-768B-BA96-AE61-0AFEE2C2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30061-25DA-3D54-FB49-598ADE90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6A3EA-AB73-1CAC-366F-8F4ED794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DB996-A177-466B-3662-FF28FC8EE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0C6E-654D-4DFB-8E4D-ED6AA09160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48EDE-63D4-0C57-51BE-A1C9C997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11B22-5A46-26B1-9F74-7F42410F7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2ABC-6DAC-4EA2-9429-DDF039CC7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41F219A-A61F-E628-98DD-D640E9FDD6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26DC15-517C-C181-6AB4-C18F7E3713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499"/>
            <a:ext cx="12192000" cy="689810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A8E7E5-2F71-A589-3755-3526F1FF8460}"/>
              </a:ext>
            </a:extLst>
          </p:cNvPr>
          <p:cNvGrpSpPr/>
          <p:nvPr/>
        </p:nvGrpSpPr>
        <p:grpSpPr>
          <a:xfrm>
            <a:off x="2171687" y="2921168"/>
            <a:ext cx="7848622" cy="1638734"/>
            <a:chOff x="2171687" y="2960583"/>
            <a:chExt cx="7848622" cy="16387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87503A-D9EF-24D1-EBF2-E37908474E01}"/>
                </a:ext>
              </a:extLst>
            </p:cNvPr>
            <p:cNvSpPr txBox="1"/>
            <p:nvPr/>
          </p:nvSpPr>
          <p:spPr>
            <a:xfrm>
              <a:off x="2171687" y="2960583"/>
              <a:ext cx="7848622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>
                      <a:lumMod val="95000"/>
                    </a:schemeClr>
                  </a:solidFill>
                </a:rPr>
                <a:t>상상속의 아이디어 </a:t>
              </a:r>
              <a:r>
                <a:rPr lang="en-US" altLang="ko-KR" sz="60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ko-KR" altLang="en-US" sz="6000" b="1" dirty="0">
                  <a:solidFill>
                    <a:schemeClr val="bg1">
                      <a:lumMod val="95000"/>
                    </a:schemeClr>
                  </a:solidFill>
                </a:rPr>
                <a:t>조</a:t>
              </a:r>
              <a:endParaRPr lang="en-US" altLang="ko-KR" sz="60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202310008 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변민서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 202210957 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이윤호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 202310609 </a:t>
              </a:r>
              <a:r>
                <a:rPr lang="ko-KR" altLang="en-US" sz="1600" b="1" dirty="0" err="1">
                  <a:solidFill>
                    <a:schemeClr val="bg1">
                      <a:lumMod val="95000"/>
                    </a:schemeClr>
                  </a:solidFill>
                </a:rPr>
                <a:t>최준규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202310171 </a:t>
              </a:r>
              <a:r>
                <a:rPr lang="ko-KR" altLang="en-US" sz="1600" b="1" dirty="0" err="1">
                  <a:solidFill>
                    <a:schemeClr val="bg1">
                      <a:lumMod val="95000"/>
                    </a:schemeClr>
                  </a:solidFill>
                </a:rPr>
                <a:t>배시현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202211385 </a:t>
              </a:r>
              <a:r>
                <a:rPr lang="ko-KR" altLang="en-US" sz="1600" b="1" dirty="0" err="1">
                  <a:solidFill>
                    <a:schemeClr val="bg1">
                      <a:lumMod val="95000"/>
                    </a:schemeClr>
                  </a:solidFill>
                </a:rPr>
                <a:t>홍준택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</a:rPr>
                <a:t>202311115 </a:t>
              </a:r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강수정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A8AE39D-E5FD-F846-9C7C-87F350761DF6}"/>
                </a:ext>
              </a:extLst>
            </p:cNvPr>
            <p:cNvCxnSpPr/>
            <p:nvPr/>
          </p:nvCxnSpPr>
          <p:spPr>
            <a:xfrm>
              <a:off x="5141492" y="4599317"/>
              <a:ext cx="1909011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D2EAA0-2CD1-5B6C-AE71-CB3A469ED02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FF2907AF-BF76-9ED6-C9DB-26F8B3EB3D15}"/>
              </a:ext>
            </a:extLst>
          </p:cNvPr>
          <p:cNvSpPr/>
          <p:nvPr/>
        </p:nvSpPr>
        <p:spPr>
          <a:xfrm>
            <a:off x="7743824" y="3017585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갈매기형 수장 4">
            <a:extLst>
              <a:ext uri="{FF2B5EF4-FFF2-40B4-BE49-F238E27FC236}">
                <a16:creationId xmlns:a16="http://schemas.microsoft.com/office/drawing/2014/main" id="{41584BEF-E4DA-0D7C-B640-8D31C80828CF}"/>
              </a:ext>
            </a:extLst>
          </p:cNvPr>
          <p:cNvSpPr/>
          <p:nvPr/>
        </p:nvSpPr>
        <p:spPr>
          <a:xfrm>
            <a:off x="4105275" y="301758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D10E2E3C-5D14-6404-1719-C6B7FA381D31}"/>
              </a:ext>
            </a:extLst>
          </p:cNvPr>
          <p:cNvSpPr/>
          <p:nvPr/>
        </p:nvSpPr>
        <p:spPr>
          <a:xfrm>
            <a:off x="514350" y="3017585"/>
            <a:ext cx="3933825" cy="1399868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FE22D121-8343-42FD-F6E0-7C0DC322E62C}"/>
              </a:ext>
            </a:extLst>
          </p:cNvPr>
          <p:cNvSpPr/>
          <p:nvPr/>
        </p:nvSpPr>
        <p:spPr>
          <a:xfrm rot="16200000">
            <a:off x="5520931" y="32613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B9230E6C-0A53-DEFA-DFCD-DD4E6EE9A6DE}"/>
              </a:ext>
            </a:extLst>
          </p:cNvPr>
          <p:cNvSpPr/>
          <p:nvPr/>
        </p:nvSpPr>
        <p:spPr>
          <a:xfrm rot="5400000" flipV="1">
            <a:off x="1930006" y="11070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65B0C64C-9068-53D6-D485-D043DAA35050}"/>
              </a:ext>
            </a:extLst>
          </p:cNvPr>
          <p:cNvSpPr/>
          <p:nvPr/>
        </p:nvSpPr>
        <p:spPr>
          <a:xfrm rot="5400000" flipV="1">
            <a:off x="9159480" y="11030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89752-A194-B80B-4FD2-74D8F5D339E1}"/>
              </a:ext>
            </a:extLst>
          </p:cNvPr>
          <p:cNvSpPr txBox="1"/>
          <p:nvPr/>
        </p:nvSpPr>
        <p:spPr>
          <a:xfrm>
            <a:off x="1126373" y="20785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B2544-1E7A-D5D9-AFD8-097C13E77E7D}"/>
              </a:ext>
            </a:extLst>
          </p:cNvPr>
          <p:cNvSpPr txBox="1"/>
          <p:nvPr/>
        </p:nvSpPr>
        <p:spPr>
          <a:xfrm>
            <a:off x="8355847" y="20785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F8DB2-FF05-44AB-0235-5119B6399633}"/>
              </a:ext>
            </a:extLst>
          </p:cNvPr>
          <p:cNvSpPr txBox="1"/>
          <p:nvPr/>
        </p:nvSpPr>
        <p:spPr>
          <a:xfrm>
            <a:off x="4717298" y="50733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04EE1-A7FE-DDEF-C022-F407F323EF75}"/>
              </a:ext>
            </a:extLst>
          </p:cNvPr>
          <p:cNvSpPr txBox="1"/>
          <p:nvPr/>
        </p:nvSpPr>
        <p:spPr>
          <a:xfrm>
            <a:off x="1074386" y="3465003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76AD4-97DF-A2C9-4B92-C28D68F14512}"/>
              </a:ext>
            </a:extLst>
          </p:cNvPr>
          <p:cNvSpPr txBox="1"/>
          <p:nvPr/>
        </p:nvSpPr>
        <p:spPr>
          <a:xfrm>
            <a:off x="4993648" y="3465002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D9BF7-0F2E-FCD4-3EC4-1DFB9F7E8D97}"/>
              </a:ext>
            </a:extLst>
          </p:cNvPr>
          <p:cNvSpPr txBox="1"/>
          <p:nvPr/>
        </p:nvSpPr>
        <p:spPr>
          <a:xfrm>
            <a:off x="8664140" y="3465001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464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6132C3-625B-8892-83D9-7665844D6C47}"/>
              </a:ext>
            </a:extLst>
          </p:cNvPr>
          <p:cNvSpPr/>
          <p:nvPr/>
        </p:nvSpPr>
        <p:spPr>
          <a:xfrm>
            <a:off x="352926" y="1413799"/>
            <a:ext cx="5553102" cy="4905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차트 14">
                <a:extLst>
                  <a:ext uri="{FF2B5EF4-FFF2-40B4-BE49-F238E27FC236}">
                    <a16:creationId xmlns:a16="http://schemas.microsoft.com/office/drawing/2014/main" id="{50379108-5EFD-E47F-6572-4CA7204B683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39428690"/>
                  </p:ext>
                </p:extLst>
              </p:nvPr>
            </p:nvGraphicFramePr>
            <p:xfrm>
              <a:off x="593089" y="2487512"/>
              <a:ext cx="4981828" cy="35506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차트 14">
                <a:extLst>
                  <a:ext uri="{FF2B5EF4-FFF2-40B4-BE49-F238E27FC236}">
                    <a16:creationId xmlns:a16="http://schemas.microsoft.com/office/drawing/2014/main" id="{50379108-5EFD-E47F-6572-4CA7204B68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89" y="2487512"/>
                <a:ext cx="4981828" cy="355067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116359-6266-5270-6FEF-EDB980B8B07D}"/>
              </a:ext>
            </a:extLst>
          </p:cNvPr>
          <p:cNvSpPr/>
          <p:nvPr/>
        </p:nvSpPr>
        <p:spPr>
          <a:xfrm>
            <a:off x="6335821" y="1413799"/>
            <a:ext cx="5535337" cy="4905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893FF8A9-55EF-CE77-DE86-3FAD3952E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43277"/>
              </p:ext>
            </p:extLst>
          </p:nvPr>
        </p:nvGraphicFramePr>
        <p:xfrm>
          <a:off x="6584302" y="1706541"/>
          <a:ext cx="5048860" cy="432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67E15-50CE-6956-BEE8-2A12666B784B}"/>
              </a:ext>
            </a:extLst>
          </p:cNvPr>
          <p:cNvSpPr/>
          <p:nvPr/>
        </p:nvSpPr>
        <p:spPr>
          <a:xfrm>
            <a:off x="586401" y="1626008"/>
            <a:ext cx="5108768" cy="6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1F2CF0-D924-F5C9-DB62-B79642200815}"/>
              </a:ext>
            </a:extLst>
          </p:cNvPr>
          <p:cNvSpPr txBox="1"/>
          <p:nvPr/>
        </p:nvSpPr>
        <p:spPr>
          <a:xfrm>
            <a:off x="1488321" y="1706541"/>
            <a:ext cx="3191366" cy="57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분기실적</a:t>
            </a:r>
          </a:p>
        </p:txBody>
      </p:sp>
    </p:spTree>
    <p:extLst>
      <p:ext uri="{BB962C8B-B14F-4D97-AF65-F5344CB8AC3E}">
        <p14:creationId xmlns:p14="http://schemas.microsoft.com/office/powerpoint/2010/main" val="42861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C4640C-3B7A-2EED-4D1B-A1361E73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24653"/>
              </p:ext>
            </p:extLst>
          </p:nvPr>
        </p:nvGraphicFramePr>
        <p:xfrm>
          <a:off x="898358" y="2887579"/>
          <a:ext cx="1090943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097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248112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248112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248112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9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149DDE-FFA5-1024-6AF5-E57C940E3C08}"/>
              </a:ext>
            </a:extLst>
          </p:cNvPr>
          <p:cNvSpPr/>
          <p:nvPr/>
        </p:nvSpPr>
        <p:spPr>
          <a:xfrm>
            <a:off x="898358" y="1117858"/>
            <a:ext cx="10909433" cy="141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7B31-732D-4A1A-943D-15E35E55ED99}"/>
              </a:ext>
            </a:extLst>
          </p:cNvPr>
          <p:cNvSpPr txBox="1"/>
          <p:nvPr/>
        </p:nvSpPr>
        <p:spPr>
          <a:xfrm>
            <a:off x="1131707" y="1356762"/>
            <a:ext cx="10402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8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2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A0256F-D6EA-36A8-BBC0-45C65FE7802C}"/>
              </a:ext>
            </a:extLst>
          </p:cNvPr>
          <p:cNvCxnSpPr>
            <a:stCxn id="7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7E0474-4F08-1AF9-551E-1A187B88D8C7}"/>
              </a:ext>
            </a:extLst>
          </p:cNvPr>
          <p:cNvGrpSpPr/>
          <p:nvPr/>
        </p:nvGrpSpPr>
        <p:grpSpPr>
          <a:xfrm>
            <a:off x="513347" y="2636274"/>
            <a:ext cx="11197389" cy="2034631"/>
            <a:chOff x="385011" y="2249905"/>
            <a:chExt cx="12978062" cy="235819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F1A047-AA39-DD42-3C9C-E2BAC1D2B660}"/>
                </a:ext>
              </a:extLst>
            </p:cNvPr>
            <p:cNvSpPr/>
            <p:nvPr/>
          </p:nvSpPr>
          <p:spPr>
            <a:xfrm>
              <a:off x="385011" y="2249905"/>
              <a:ext cx="2358190" cy="23581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7638061-E67F-0871-1FE6-54045A1946A2}"/>
                </a:ext>
              </a:extLst>
            </p:cNvPr>
            <p:cNvSpPr/>
            <p:nvPr/>
          </p:nvSpPr>
          <p:spPr>
            <a:xfrm>
              <a:off x="3039979" y="2249905"/>
              <a:ext cx="2358190" cy="23581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9E9A474-4616-944E-F49C-30783656E566}"/>
                </a:ext>
              </a:extLst>
            </p:cNvPr>
            <p:cNvSpPr/>
            <p:nvPr/>
          </p:nvSpPr>
          <p:spPr>
            <a:xfrm>
              <a:off x="5694947" y="2249905"/>
              <a:ext cx="2358190" cy="23581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D998B47-14A9-7825-190C-A2BF15A7DF05}"/>
                </a:ext>
              </a:extLst>
            </p:cNvPr>
            <p:cNvSpPr/>
            <p:nvPr/>
          </p:nvSpPr>
          <p:spPr>
            <a:xfrm>
              <a:off x="8349915" y="2249905"/>
              <a:ext cx="2358190" cy="23581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DBC8EF6-4055-1D86-EB2E-1ED9FCB03A89}"/>
                </a:ext>
              </a:extLst>
            </p:cNvPr>
            <p:cNvSpPr/>
            <p:nvPr/>
          </p:nvSpPr>
          <p:spPr>
            <a:xfrm>
              <a:off x="11004883" y="2249905"/>
              <a:ext cx="2358190" cy="23581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원호 11">
            <a:extLst>
              <a:ext uri="{FF2B5EF4-FFF2-40B4-BE49-F238E27FC236}">
                <a16:creationId xmlns:a16="http://schemas.microsoft.com/office/drawing/2014/main" id="{191D7A5D-17E4-B850-F091-A8F525168318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DB324253-5E44-75E2-12CA-2126608512D2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D0D8F598-442E-0B75-ACBC-0189F09ED052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0BC73261-CD2B-3CE1-1E30-11EF298D95EF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3DAE6-B3D2-AAA5-2C2C-561140EAAB2F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923ED-B3F4-D86F-3099-B4A7C7D5881F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37991-D3F0-AD3C-F3BE-E5E61FA45AB8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C22F9-9CB4-3F93-E55E-3818BE9A27E1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6E576-F9F0-83F9-B1BC-A00CA87D3FA1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2145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0D50BD-050C-65AE-3244-4432F5428B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6887411" cy="6858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17927C-6CB9-5FBE-7A80-4737A918CBBE}"/>
              </a:ext>
            </a:extLst>
          </p:cNvPr>
          <p:cNvSpPr/>
          <p:nvPr/>
        </p:nvSpPr>
        <p:spPr>
          <a:xfrm>
            <a:off x="6096000" y="1327484"/>
            <a:ext cx="5085346" cy="4203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355F8-6B87-86CD-4F73-A21F4AA44D19}"/>
              </a:ext>
            </a:extLst>
          </p:cNvPr>
          <p:cNvSpPr txBox="1"/>
          <p:nvPr/>
        </p:nvSpPr>
        <p:spPr>
          <a:xfrm>
            <a:off x="6710901" y="3543273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Part 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264DE-C36B-F755-7749-CA349490A6F7}"/>
              </a:ext>
            </a:extLst>
          </p:cNvPr>
          <p:cNvSpPr txBox="1"/>
          <p:nvPr/>
        </p:nvSpPr>
        <p:spPr>
          <a:xfrm>
            <a:off x="6710901" y="433012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965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8C05854-D7D3-8565-EBD0-FB6315096D82}"/>
              </a:ext>
            </a:extLst>
          </p:cNvPr>
          <p:cNvSpPr/>
          <p:nvPr/>
        </p:nvSpPr>
        <p:spPr>
          <a:xfrm>
            <a:off x="1104900" y="2203450"/>
            <a:ext cx="2451100" cy="2451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0458A-E2E3-7DF5-90C8-5B824E9CB5A6}"/>
              </a:ext>
            </a:extLst>
          </p:cNvPr>
          <p:cNvSpPr/>
          <p:nvPr/>
        </p:nvSpPr>
        <p:spPr>
          <a:xfrm>
            <a:off x="4870450" y="2203450"/>
            <a:ext cx="2451100" cy="2451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50BEBEC-8C82-8D6A-C2FF-188983CBDAAD}"/>
              </a:ext>
            </a:extLst>
          </p:cNvPr>
          <p:cNvSpPr/>
          <p:nvPr/>
        </p:nvSpPr>
        <p:spPr>
          <a:xfrm>
            <a:off x="8636000" y="2203450"/>
            <a:ext cx="2451100" cy="2451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05F7B-A294-BB97-C511-561E4B4CFE48}"/>
              </a:ext>
            </a:extLst>
          </p:cNvPr>
          <p:cNvSpPr txBox="1"/>
          <p:nvPr/>
        </p:nvSpPr>
        <p:spPr>
          <a:xfrm>
            <a:off x="978568" y="502768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DA678-8139-A7A8-9CA1-02D9894A2B08}"/>
              </a:ext>
            </a:extLst>
          </p:cNvPr>
          <p:cNvSpPr txBox="1"/>
          <p:nvPr/>
        </p:nvSpPr>
        <p:spPr>
          <a:xfrm>
            <a:off x="4806287" y="502768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594BF-CA2A-32AB-53D2-EE5AA613BC04}"/>
              </a:ext>
            </a:extLst>
          </p:cNvPr>
          <p:cNvSpPr txBox="1"/>
          <p:nvPr/>
        </p:nvSpPr>
        <p:spPr>
          <a:xfrm>
            <a:off x="8634006" y="502768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pic>
        <p:nvPicPr>
          <p:cNvPr id="9" name="그래픽 8" descr="연필 단색으로 채워진">
            <a:extLst>
              <a:ext uri="{FF2B5EF4-FFF2-40B4-BE49-F238E27FC236}">
                <a16:creationId xmlns:a16="http://schemas.microsoft.com/office/drawing/2014/main" id="{91F998BA-6F2A-0E77-1735-381B0718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660" y="2823240"/>
            <a:ext cx="1260000" cy="1260000"/>
          </a:xfrm>
          <a:prstGeom prst="rect">
            <a:avLst/>
          </a:prstGeom>
        </p:spPr>
      </p:pic>
      <p:pic>
        <p:nvPicPr>
          <p:cNvPr id="11" name="그래픽 10" descr="덮인 책 단색으로 채워진">
            <a:extLst>
              <a:ext uri="{FF2B5EF4-FFF2-40B4-BE49-F238E27FC236}">
                <a16:creationId xmlns:a16="http://schemas.microsoft.com/office/drawing/2014/main" id="{3BCA4DE5-1A4D-D686-87E6-DD3369E17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3200" y="2823240"/>
            <a:ext cx="1260000" cy="1260000"/>
          </a:xfrm>
          <a:prstGeom prst="rect">
            <a:avLst/>
          </a:prstGeom>
        </p:spPr>
      </p:pic>
      <p:pic>
        <p:nvPicPr>
          <p:cNvPr id="13" name="그래픽 12" descr="타자기 단색으로 채워진">
            <a:extLst>
              <a:ext uri="{FF2B5EF4-FFF2-40B4-BE49-F238E27FC236}">
                <a16:creationId xmlns:a16="http://schemas.microsoft.com/office/drawing/2014/main" id="{ADFAC578-0B75-3AE0-7615-AB04552A8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120" y="282324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D31F07-B707-D759-C063-72B5658DD4F7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E17FC1-7A7A-8E80-FA34-1E29E84A5FD8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AAC07-23D5-C05D-23F3-BF6563D5BE4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FC9CFB-0A18-9EAB-7F27-6AE1B4EDE59C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554508-7BA2-AC11-2C4E-20D20CCD5F50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0D534A-E433-EB2B-C6C2-267A3D06845B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E75EC1-BB8E-346B-63DB-D21A442E5CD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015A03-A0CE-1529-7D61-78B3B439889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C03F2D7-DE10-2A33-8C0E-1BE8FB139CC3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9BDBDF-1633-8B4B-8C63-109D17A20722}"/>
              </a:ext>
            </a:extLst>
          </p:cNvPr>
          <p:cNvSpPr txBox="1"/>
          <p:nvPr/>
        </p:nvSpPr>
        <p:spPr>
          <a:xfrm>
            <a:off x="2252002" y="139400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32223-3881-EB9C-EF41-B3B66026C036}"/>
              </a:ext>
            </a:extLst>
          </p:cNvPr>
          <p:cNvSpPr txBox="1"/>
          <p:nvPr/>
        </p:nvSpPr>
        <p:spPr>
          <a:xfrm>
            <a:off x="2252002" y="230855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402D5-7830-03CE-B74B-53C2F9D87687}"/>
              </a:ext>
            </a:extLst>
          </p:cNvPr>
          <p:cNvSpPr txBox="1"/>
          <p:nvPr/>
        </p:nvSpPr>
        <p:spPr>
          <a:xfrm>
            <a:off x="2159028" y="356454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4C11B-C8C5-47E0-2754-11ECA3E44A66}"/>
              </a:ext>
            </a:extLst>
          </p:cNvPr>
          <p:cNvSpPr txBox="1"/>
          <p:nvPr/>
        </p:nvSpPr>
        <p:spPr>
          <a:xfrm>
            <a:off x="2159028" y="444325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033AB3-36C8-6DF4-137E-2CC61AD64AB3}"/>
              </a:ext>
            </a:extLst>
          </p:cNvPr>
          <p:cNvSpPr txBox="1"/>
          <p:nvPr/>
        </p:nvSpPr>
        <p:spPr>
          <a:xfrm>
            <a:off x="1977087" y="5512001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43E242-EA97-4944-13D6-2328CE35A6CD}"/>
              </a:ext>
            </a:extLst>
          </p:cNvPr>
          <p:cNvSpPr/>
          <p:nvPr/>
        </p:nvSpPr>
        <p:spPr>
          <a:xfrm>
            <a:off x="5456674" y="1219023"/>
            <a:ext cx="6152470" cy="4932622"/>
          </a:xfrm>
          <a:prstGeom prst="rect">
            <a:avLst/>
          </a:prstGeom>
          <a:solidFill>
            <a:srgbClr val="ED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CD0EC1-86F2-2A0D-B468-B500EDEDF576}"/>
              </a:ext>
            </a:extLst>
          </p:cNvPr>
          <p:cNvSpPr txBox="1"/>
          <p:nvPr/>
        </p:nvSpPr>
        <p:spPr>
          <a:xfrm>
            <a:off x="5895164" y="3429000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1DFDA-C1AC-39E7-BD66-A86ADD309249}"/>
              </a:ext>
            </a:extLst>
          </p:cNvPr>
          <p:cNvSpPr txBox="1"/>
          <p:nvPr/>
        </p:nvSpPr>
        <p:spPr>
          <a:xfrm>
            <a:off x="5895164" y="227542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3F4FF5-D478-1DD3-738B-C8A94DC1C82E}"/>
              </a:ext>
            </a:extLst>
          </p:cNvPr>
          <p:cNvCxnSpPr>
            <a:cxnSpLocks/>
          </p:cNvCxnSpPr>
          <p:nvPr/>
        </p:nvCxnSpPr>
        <p:spPr>
          <a:xfrm>
            <a:off x="5803656" y="3004443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C599DB-3313-249B-90D1-995B81D993D3}"/>
              </a:ext>
            </a:extLst>
          </p:cNvPr>
          <p:cNvSpPr/>
          <p:nvPr/>
        </p:nvSpPr>
        <p:spPr>
          <a:xfrm>
            <a:off x="4551539" y="1282100"/>
            <a:ext cx="3088922" cy="3088922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BC153-95DC-56A3-033F-643F82716ADB}"/>
              </a:ext>
            </a:extLst>
          </p:cNvPr>
          <p:cNvSpPr txBox="1"/>
          <p:nvPr/>
        </p:nvSpPr>
        <p:spPr>
          <a:xfrm>
            <a:off x="682402" y="4611617"/>
            <a:ext cx="2579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8C3A0-8EA0-5102-0C0C-D98660373297}"/>
              </a:ext>
            </a:extLst>
          </p:cNvPr>
          <p:cNvSpPr txBox="1"/>
          <p:nvPr/>
        </p:nvSpPr>
        <p:spPr>
          <a:xfrm>
            <a:off x="8930173" y="4611616"/>
            <a:ext cx="2579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84C02-1FAD-1A12-3589-A47457558A08}"/>
              </a:ext>
            </a:extLst>
          </p:cNvPr>
          <p:cNvSpPr txBox="1"/>
          <p:nvPr/>
        </p:nvSpPr>
        <p:spPr>
          <a:xfrm>
            <a:off x="7905607" y="2246384"/>
            <a:ext cx="2579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49589D-1E28-A113-66A3-E036F84F317A}"/>
              </a:ext>
            </a:extLst>
          </p:cNvPr>
          <p:cNvSpPr/>
          <p:nvPr/>
        </p:nvSpPr>
        <p:spPr>
          <a:xfrm>
            <a:off x="3476625" y="3067156"/>
            <a:ext cx="3088922" cy="308892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30448C7-6E01-3465-DA64-AA300504A772}"/>
              </a:ext>
            </a:extLst>
          </p:cNvPr>
          <p:cNvSpPr/>
          <p:nvPr/>
        </p:nvSpPr>
        <p:spPr>
          <a:xfrm>
            <a:off x="5626453" y="3067156"/>
            <a:ext cx="3088922" cy="3088922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3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45CDE0-5BD0-3F51-1521-9C27F67C807D}"/>
              </a:ext>
            </a:extLst>
          </p:cNvPr>
          <p:cNvSpPr/>
          <p:nvPr/>
        </p:nvSpPr>
        <p:spPr>
          <a:xfrm>
            <a:off x="1056909" y="149842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04A1D4-65B9-87AA-75F1-76874747B251}"/>
              </a:ext>
            </a:extLst>
          </p:cNvPr>
          <p:cNvSpPr/>
          <p:nvPr/>
        </p:nvSpPr>
        <p:spPr>
          <a:xfrm>
            <a:off x="6092950" y="1498421"/>
            <a:ext cx="50400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24D3F-2DC8-4036-3636-535D09492D02}"/>
              </a:ext>
            </a:extLst>
          </p:cNvPr>
          <p:cNvSpPr/>
          <p:nvPr/>
        </p:nvSpPr>
        <p:spPr>
          <a:xfrm>
            <a:off x="1056910" y="3765513"/>
            <a:ext cx="5040000" cy="226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5167E3-42DC-F26E-B456-895D03C65DDD}"/>
              </a:ext>
            </a:extLst>
          </p:cNvPr>
          <p:cNvSpPr/>
          <p:nvPr/>
        </p:nvSpPr>
        <p:spPr>
          <a:xfrm>
            <a:off x="6095090" y="3765513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BDBB8-4663-FAC5-793B-82DDA9889DC8}"/>
              </a:ext>
            </a:extLst>
          </p:cNvPr>
          <p:cNvSpPr txBox="1"/>
          <p:nvPr/>
        </p:nvSpPr>
        <p:spPr>
          <a:xfrm>
            <a:off x="1411445" y="1734407"/>
            <a:ext cx="3089470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3ED48-FFA8-51D5-29EB-D6A0AB62E243}"/>
              </a:ext>
            </a:extLst>
          </p:cNvPr>
          <p:cNvSpPr txBox="1"/>
          <p:nvPr/>
        </p:nvSpPr>
        <p:spPr>
          <a:xfrm>
            <a:off x="7825891" y="1734407"/>
            <a:ext cx="2954664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6F74F-1EA0-DBBD-1782-0580076CB7B1}"/>
              </a:ext>
            </a:extLst>
          </p:cNvPr>
          <p:cNvSpPr txBox="1"/>
          <p:nvPr/>
        </p:nvSpPr>
        <p:spPr>
          <a:xfrm>
            <a:off x="1411445" y="3955532"/>
            <a:ext cx="3089470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AD8C0-3970-2B5D-44AE-845F7E2E6806}"/>
              </a:ext>
            </a:extLst>
          </p:cNvPr>
          <p:cNvSpPr txBox="1"/>
          <p:nvPr/>
        </p:nvSpPr>
        <p:spPr>
          <a:xfrm>
            <a:off x="8283091" y="3953387"/>
            <a:ext cx="2497464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B8050-5E1A-423F-63D6-F2240E27F000}"/>
              </a:ext>
            </a:extLst>
          </p:cNvPr>
          <p:cNvSpPr txBox="1"/>
          <p:nvPr/>
        </p:nvSpPr>
        <p:spPr>
          <a:xfrm>
            <a:off x="5189816" y="3202101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F0627-483D-B6F0-5221-06BEB8C95F07}"/>
              </a:ext>
            </a:extLst>
          </p:cNvPr>
          <p:cNvSpPr txBox="1"/>
          <p:nvPr/>
        </p:nvSpPr>
        <p:spPr>
          <a:xfrm>
            <a:off x="6149174" y="323287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E9070-CAFF-DC86-1DA3-682D2BECB1DF}"/>
              </a:ext>
            </a:extLst>
          </p:cNvPr>
          <p:cNvSpPr txBox="1"/>
          <p:nvPr/>
        </p:nvSpPr>
        <p:spPr>
          <a:xfrm>
            <a:off x="5215217" y="3768084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O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DEFED-EBB2-DEF3-11EF-B27A1AC94C24}"/>
              </a:ext>
            </a:extLst>
          </p:cNvPr>
          <p:cNvSpPr txBox="1"/>
          <p:nvPr/>
        </p:nvSpPr>
        <p:spPr>
          <a:xfrm>
            <a:off x="6189645" y="3768084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573205-10FD-E01A-23BA-7B82A5BC28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12D88A-A4FD-E20F-3DC6-E870ACF5BD1F}"/>
              </a:ext>
            </a:extLst>
          </p:cNvPr>
          <p:cNvSpPr/>
          <p:nvPr/>
        </p:nvSpPr>
        <p:spPr>
          <a:xfrm>
            <a:off x="788019" y="1327484"/>
            <a:ext cx="5085346" cy="4203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90C2E-2F52-6157-D29F-5F86E05D767F}"/>
              </a:ext>
            </a:extLst>
          </p:cNvPr>
          <p:cNvSpPr txBox="1"/>
          <p:nvPr/>
        </p:nvSpPr>
        <p:spPr>
          <a:xfrm>
            <a:off x="1402920" y="3543273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Part 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C87D3-D2E6-399E-AE72-56816E811A5C}"/>
              </a:ext>
            </a:extLst>
          </p:cNvPr>
          <p:cNvSpPr txBox="1"/>
          <p:nvPr/>
        </p:nvSpPr>
        <p:spPr>
          <a:xfrm>
            <a:off x="1402920" y="433012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9333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A19B96-0145-37E2-11F6-6ACC6E0980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7CDA3-D083-6D9D-6F2D-FE1D2D82316E}"/>
              </a:ext>
            </a:extLst>
          </p:cNvPr>
          <p:cNvSpPr txBox="1"/>
          <p:nvPr/>
        </p:nvSpPr>
        <p:spPr>
          <a:xfrm>
            <a:off x="561474" y="46318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8C2CC6-1BAA-1E4D-954E-050357E513E8}"/>
              </a:ext>
            </a:extLst>
          </p:cNvPr>
          <p:cNvCxnSpPr>
            <a:cxnSpLocks/>
          </p:cNvCxnSpPr>
          <p:nvPr/>
        </p:nvCxnSpPr>
        <p:spPr>
          <a:xfrm>
            <a:off x="561474" y="1187116"/>
            <a:ext cx="55345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F82212-0BBA-D3B0-43C8-93B8AD867806}"/>
              </a:ext>
            </a:extLst>
          </p:cNvPr>
          <p:cNvSpPr txBox="1"/>
          <p:nvPr/>
        </p:nvSpPr>
        <p:spPr>
          <a:xfrm>
            <a:off x="1509759" y="2087164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A2027-E66E-F0E1-D963-DE8EF7D9149E}"/>
              </a:ext>
            </a:extLst>
          </p:cNvPr>
          <p:cNvSpPr txBox="1"/>
          <p:nvPr/>
        </p:nvSpPr>
        <p:spPr>
          <a:xfrm>
            <a:off x="2487556" y="208716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E4790-E9D8-8C88-3245-798B0683E943}"/>
              </a:ext>
            </a:extLst>
          </p:cNvPr>
          <p:cNvSpPr txBox="1"/>
          <p:nvPr/>
        </p:nvSpPr>
        <p:spPr>
          <a:xfrm>
            <a:off x="1491325" y="311180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951D1-0891-53DB-D714-38E1AEEAFE53}"/>
              </a:ext>
            </a:extLst>
          </p:cNvPr>
          <p:cNvSpPr txBox="1"/>
          <p:nvPr/>
        </p:nvSpPr>
        <p:spPr>
          <a:xfrm>
            <a:off x="2487556" y="3111807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8B4F4-32BD-256F-A04A-747DA72EA83E}"/>
              </a:ext>
            </a:extLst>
          </p:cNvPr>
          <p:cNvSpPr txBox="1"/>
          <p:nvPr/>
        </p:nvSpPr>
        <p:spPr>
          <a:xfrm>
            <a:off x="1488119" y="413645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12023-0725-CE50-22ED-C78B3F7260E2}"/>
              </a:ext>
            </a:extLst>
          </p:cNvPr>
          <p:cNvSpPr txBox="1"/>
          <p:nvPr/>
        </p:nvSpPr>
        <p:spPr>
          <a:xfrm>
            <a:off x="2487556" y="413645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9A97A-B42D-A2CE-047F-7355AA81FE9A}"/>
              </a:ext>
            </a:extLst>
          </p:cNvPr>
          <p:cNvSpPr txBox="1"/>
          <p:nvPr/>
        </p:nvSpPr>
        <p:spPr>
          <a:xfrm>
            <a:off x="1485714" y="5161093"/>
            <a:ext cx="352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281FB-E6F6-2229-4075-88DB812F4202}"/>
              </a:ext>
            </a:extLst>
          </p:cNvPr>
          <p:cNvSpPr txBox="1"/>
          <p:nvPr/>
        </p:nvSpPr>
        <p:spPr>
          <a:xfrm>
            <a:off x="2487556" y="516109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A5ACDC-5CD9-BAFD-626C-926FE906F1AC}"/>
              </a:ext>
            </a:extLst>
          </p:cNvPr>
          <p:cNvCxnSpPr>
            <a:cxnSpLocks/>
          </p:cNvCxnSpPr>
          <p:nvPr/>
        </p:nvCxnSpPr>
        <p:spPr>
          <a:xfrm>
            <a:off x="561474" y="6328611"/>
            <a:ext cx="553452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E162C1-D8C8-AD32-0D1D-E5238A74EF26}"/>
              </a:ext>
            </a:extLst>
          </p:cNvPr>
          <p:cNvSpPr txBox="1"/>
          <p:nvPr/>
        </p:nvSpPr>
        <p:spPr>
          <a:xfrm>
            <a:off x="1322176" y="64852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a table of contents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1B2F0-7CAD-7B43-C531-ACF4A6C4B7B3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4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443B4C2-685A-F746-1303-F41FC94EDFEB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D5648C-C2E5-952E-6FB8-4710901EBB97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28B90C6-94AF-D9E1-D5E8-2BFC565DFE94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57B639-6448-BB9E-FCE6-450F108364F1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62ADC4-C8C7-3266-E5F7-928B4238F89C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7B1BFE-7395-33B6-8CF5-FB8DE1601998}"/>
              </a:ext>
            </a:extLst>
          </p:cNvPr>
          <p:cNvSpPr txBox="1"/>
          <p:nvPr/>
        </p:nvSpPr>
        <p:spPr>
          <a:xfrm>
            <a:off x="1233521" y="164587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526F3-15A2-25B6-5FEE-3E461F39357D}"/>
              </a:ext>
            </a:extLst>
          </p:cNvPr>
          <p:cNvSpPr txBox="1"/>
          <p:nvPr/>
        </p:nvSpPr>
        <p:spPr>
          <a:xfrm>
            <a:off x="9189222" y="163395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7595F-EBEA-376F-8A0F-9A48D5AE8400}"/>
              </a:ext>
            </a:extLst>
          </p:cNvPr>
          <p:cNvSpPr txBox="1"/>
          <p:nvPr/>
        </p:nvSpPr>
        <p:spPr>
          <a:xfrm>
            <a:off x="1233521" y="583095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ACB19-14D5-4C51-2894-4B44FE0C916F}"/>
              </a:ext>
            </a:extLst>
          </p:cNvPr>
          <p:cNvSpPr txBox="1"/>
          <p:nvPr/>
        </p:nvSpPr>
        <p:spPr>
          <a:xfrm>
            <a:off x="9189222" y="581903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2E9CA-9AC0-BD0F-47C9-2E52ED10FC4E}"/>
              </a:ext>
            </a:extLst>
          </p:cNvPr>
          <p:cNvSpPr txBox="1"/>
          <p:nvPr/>
        </p:nvSpPr>
        <p:spPr>
          <a:xfrm>
            <a:off x="5056293" y="3463152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29074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4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D28798-4302-2749-F45C-F2C5B6C26294}"/>
              </a:ext>
            </a:extLst>
          </p:cNvPr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C33B98-0AAB-A843-3BE3-5532F5A843EF}"/>
              </a:ext>
            </a:extLst>
          </p:cNvPr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EB9771-105F-C7BE-B9CF-76A9266C14E6}"/>
              </a:ext>
            </a:extLst>
          </p:cNvPr>
          <p:cNvSpPr txBox="1"/>
          <p:nvPr/>
        </p:nvSpPr>
        <p:spPr>
          <a:xfrm>
            <a:off x="724435" y="1427330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8DB4685-89C8-86E1-6657-022DB62C6EAB}"/>
              </a:ext>
            </a:extLst>
          </p:cNvPr>
          <p:cNvSpPr/>
          <p:nvPr/>
        </p:nvSpPr>
        <p:spPr>
          <a:xfrm>
            <a:off x="171025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EA1552-F09D-4DD5-0A84-77DF86AF8E8D}"/>
              </a:ext>
            </a:extLst>
          </p:cNvPr>
          <p:cNvSpPr/>
          <p:nvPr/>
        </p:nvSpPr>
        <p:spPr>
          <a:xfrm>
            <a:off x="1979521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A398A8-09C1-288A-D0BA-82B8A637BB3B}"/>
              </a:ext>
            </a:extLst>
          </p:cNvPr>
          <p:cNvSpPr/>
          <p:nvPr/>
        </p:nvSpPr>
        <p:spPr>
          <a:xfrm>
            <a:off x="2248786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F74044-B000-B762-2441-9E4B834A3831}"/>
              </a:ext>
            </a:extLst>
          </p:cNvPr>
          <p:cNvSpPr/>
          <p:nvPr/>
        </p:nvSpPr>
        <p:spPr>
          <a:xfrm>
            <a:off x="2518050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91ADE0-0268-1ADC-6CDE-C971F0D6F327}"/>
              </a:ext>
            </a:extLst>
          </p:cNvPr>
          <p:cNvSpPr/>
          <p:nvPr/>
        </p:nvSpPr>
        <p:spPr>
          <a:xfrm>
            <a:off x="2787315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8FD824-6BDE-5334-5E01-28702B3D048B}"/>
              </a:ext>
            </a:extLst>
          </p:cNvPr>
          <p:cNvSpPr/>
          <p:nvPr/>
        </p:nvSpPr>
        <p:spPr>
          <a:xfrm>
            <a:off x="3056579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CE03F8-F00F-EE2A-F3DF-C91932CC0B1F}"/>
              </a:ext>
            </a:extLst>
          </p:cNvPr>
          <p:cNvSpPr/>
          <p:nvPr/>
        </p:nvSpPr>
        <p:spPr>
          <a:xfrm>
            <a:off x="3325843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1AE86E8-27F8-6551-9456-098DFB2F0027}"/>
              </a:ext>
            </a:extLst>
          </p:cNvPr>
          <p:cNvSpPr/>
          <p:nvPr/>
        </p:nvSpPr>
        <p:spPr>
          <a:xfrm>
            <a:off x="3595108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77B1EA4-DB6A-1A18-069B-C6990E5283C5}"/>
              </a:ext>
            </a:extLst>
          </p:cNvPr>
          <p:cNvSpPr/>
          <p:nvPr/>
        </p:nvSpPr>
        <p:spPr>
          <a:xfrm>
            <a:off x="3864372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24DF497-9C4C-466A-84F7-5B0525F2C5EE}"/>
              </a:ext>
            </a:extLst>
          </p:cNvPr>
          <p:cNvSpPr/>
          <p:nvPr/>
        </p:nvSpPr>
        <p:spPr>
          <a:xfrm>
            <a:off x="4133637" y="206279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D109E2-A8D3-77A1-5A43-2F2B8E340723}"/>
              </a:ext>
            </a:extLst>
          </p:cNvPr>
          <p:cNvSpPr/>
          <p:nvPr/>
        </p:nvSpPr>
        <p:spPr>
          <a:xfrm>
            <a:off x="1710257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AD29D3-24F9-3A67-2DF4-5A110C16743B}"/>
              </a:ext>
            </a:extLst>
          </p:cNvPr>
          <p:cNvSpPr/>
          <p:nvPr/>
        </p:nvSpPr>
        <p:spPr>
          <a:xfrm>
            <a:off x="1979521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5286FEE-32E6-0344-3FC9-C201E27E5A59}"/>
              </a:ext>
            </a:extLst>
          </p:cNvPr>
          <p:cNvSpPr/>
          <p:nvPr/>
        </p:nvSpPr>
        <p:spPr>
          <a:xfrm>
            <a:off x="2248786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B78CF2D-910C-38E4-B97D-48BF0FFD7CA4}"/>
              </a:ext>
            </a:extLst>
          </p:cNvPr>
          <p:cNvSpPr/>
          <p:nvPr/>
        </p:nvSpPr>
        <p:spPr>
          <a:xfrm>
            <a:off x="2518050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2321174-9DB9-58E1-CC66-F5FB0ECB96AA}"/>
              </a:ext>
            </a:extLst>
          </p:cNvPr>
          <p:cNvSpPr/>
          <p:nvPr/>
        </p:nvSpPr>
        <p:spPr>
          <a:xfrm>
            <a:off x="2787315" y="2358666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742523E-98B0-612F-C23A-A2BF08049625}"/>
              </a:ext>
            </a:extLst>
          </p:cNvPr>
          <p:cNvSpPr/>
          <p:nvPr/>
        </p:nvSpPr>
        <p:spPr>
          <a:xfrm>
            <a:off x="3056579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DDDA81D-71BB-6023-D94A-5DCA0EE6EBFB}"/>
              </a:ext>
            </a:extLst>
          </p:cNvPr>
          <p:cNvSpPr/>
          <p:nvPr/>
        </p:nvSpPr>
        <p:spPr>
          <a:xfrm>
            <a:off x="3325843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774375-D549-C041-1F5F-91A14CBE4BFF}"/>
              </a:ext>
            </a:extLst>
          </p:cNvPr>
          <p:cNvSpPr/>
          <p:nvPr/>
        </p:nvSpPr>
        <p:spPr>
          <a:xfrm>
            <a:off x="3595108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5AF225F-870F-D9CB-1A84-FB2FFEC5C9BD}"/>
              </a:ext>
            </a:extLst>
          </p:cNvPr>
          <p:cNvSpPr/>
          <p:nvPr/>
        </p:nvSpPr>
        <p:spPr>
          <a:xfrm>
            <a:off x="3864372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C6B8D9-232A-A626-5F32-CD7276CE6827}"/>
              </a:ext>
            </a:extLst>
          </p:cNvPr>
          <p:cNvSpPr/>
          <p:nvPr/>
        </p:nvSpPr>
        <p:spPr>
          <a:xfrm>
            <a:off x="4133637" y="235866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8FCDF3-CB10-0305-F25C-DCE400B7C474}"/>
              </a:ext>
            </a:extLst>
          </p:cNvPr>
          <p:cNvSpPr/>
          <p:nvPr/>
        </p:nvSpPr>
        <p:spPr>
          <a:xfrm>
            <a:off x="171025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2F19161-2122-A435-8D9C-11FD267A6647}"/>
              </a:ext>
            </a:extLst>
          </p:cNvPr>
          <p:cNvSpPr/>
          <p:nvPr/>
        </p:nvSpPr>
        <p:spPr>
          <a:xfrm>
            <a:off x="1979521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1D8C9DC-5151-D5AD-BAB9-0DB23730ACDE}"/>
              </a:ext>
            </a:extLst>
          </p:cNvPr>
          <p:cNvSpPr/>
          <p:nvPr/>
        </p:nvSpPr>
        <p:spPr>
          <a:xfrm>
            <a:off x="2248786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2E5E42B-2BBB-5479-071E-83B604869F22}"/>
              </a:ext>
            </a:extLst>
          </p:cNvPr>
          <p:cNvSpPr/>
          <p:nvPr/>
        </p:nvSpPr>
        <p:spPr>
          <a:xfrm>
            <a:off x="2518050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A6B256D-52B5-117A-503B-976BFD4DFD8D}"/>
              </a:ext>
            </a:extLst>
          </p:cNvPr>
          <p:cNvSpPr/>
          <p:nvPr/>
        </p:nvSpPr>
        <p:spPr>
          <a:xfrm>
            <a:off x="2787315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8D4E896-85E2-CF4A-A812-D7E663BF33D2}"/>
              </a:ext>
            </a:extLst>
          </p:cNvPr>
          <p:cNvSpPr/>
          <p:nvPr/>
        </p:nvSpPr>
        <p:spPr>
          <a:xfrm>
            <a:off x="3056579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71AAED5-E97E-361A-9756-9A0CC2885351}"/>
              </a:ext>
            </a:extLst>
          </p:cNvPr>
          <p:cNvSpPr/>
          <p:nvPr/>
        </p:nvSpPr>
        <p:spPr>
          <a:xfrm>
            <a:off x="3325843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9D71E8B-9C52-1D2A-3A93-D2DDD94D6BA6}"/>
              </a:ext>
            </a:extLst>
          </p:cNvPr>
          <p:cNvSpPr/>
          <p:nvPr/>
        </p:nvSpPr>
        <p:spPr>
          <a:xfrm>
            <a:off x="3595108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6A0254A-82CD-594C-8B74-C33E32A2C85E}"/>
              </a:ext>
            </a:extLst>
          </p:cNvPr>
          <p:cNvSpPr/>
          <p:nvPr/>
        </p:nvSpPr>
        <p:spPr>
          <a:xfrm>
            <a:off x="3864372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FA1B1B2-2FE5-8282-5DF4-95D13306E62C}"/>
              </a:ext>
            </a:extLst>
          </p:cNvPr>
          <p:cNvSpPr/>
          <p:nvPr/>
        </p:nvSpPr>
        <p:spPr>
          <a:xfrm>
            <a:off x="4133637" y="2654539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DF4A871-F964-083E-9F5D-6C76459C7716}"/>
              </a:ext>
            </a:extLst>
          </p:cNvPr>
          <p:cNvSpPr/>
          <p:nvPr/>
        </p:nvSpPr>
        <p:spPr>
          <a:xfrm>
            <a:off x="171025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9760307-1E32-A3C7-ECC9-2773D4C99B58}"/>
              </a:ext>
            </a:extLst>
          </p:cNvPr>
          <p:cNvSpPr/>
          <p:nvPr/>
        </p:nvSpPr>
        <p:spPr>
          <a:xfrm>
            <a:off x="1979521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056AC6-D173-A2E5-02B7-24B6622BF15D}"/>
              </a:ext>
            </a:extLst>
          </p:cNvPr>
          <p:cNvSpPr/>
          <p:nvPr/>
        </p:nvSpPr>
        <p:spPr>
          <a:xfrm>
            <a:off x="2248786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7D425FE-8CFD-4F52-3225-F23659B5A570}"/>
              </a:ext>
            </a:extLst>
          </p:cNvPr>
          <p:cNvSpPr/>
          <p:nvPr/>
        </p:nvSpPr>
        <p:spPr>
          <a:xfrm>
            <a:off x="2518050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E22601B-D34B-4B56-140B-19D3BD412666}"/>
              </a:ext>
            </a:extLst>
          </p:cNvPr>
          <p:cNvSpPr/>
          <p:nvPr/>
        </p:nvSpPr>
        <p:spPr>
          <a:xfrm>
            <a:off x="2787315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139F9A-A700-DC79-4C38-4BD01D540104}"/>
              </a:ext>
            </a:extLst>
          </p:cNvPr>
          <p:cNvSpPr/>
          <p:nvPr/>
        </p:nvSpPr>
        <p:spPr>
          <a:xfrm>
            <a:off x="3056579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9D1AD9-C492-985B-C575-3BFF3147C933}"/>
              </a:ext>
            </a:extLst>
          </p:cNvPr>
          <p:cNvSpPr/>
          <p:nvPr/>
        </p:nvSpPr>
        <p:spPr>
          <a:xfrm>
            <a:off x="3325843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208781-D61A-1FC1-473D-7AD2A42354C6}"/>
              </a:ext>
            </a:extLst>
          </p:cNvPr>
          <p:cNvSpPr/>
          <p:nvPr/>
        </p:nvSpPr>
        <p:spPr>
          <a:xfrm>
            <a:off x="3595108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91B63C0-07D5-F948-F9A6-54FE0E4A6758}"/>
              </a:ext>
            </a:extLst>
          </p:cNvPr>
          <p:cNvSpPr/>
          <p:nvPr/>
        </p:nvSpPr>
        <p:spPr>
          <a:xfrm>
            <a:off x="3864372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9234203-960A-2D43-2015-F9859450CB24}"/>
              </a:ext>
            </a:extLst>
          </p:cNvPr>
          <p:cNvSpPr/>
          <p:nvPr/>
        </p:nvSpPr>
        <p:spPr>
          <a:xfrm>
            <a:off x="4133637" y="295041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340EB-ECCD-EFEF-8508-955413CCCED9}"/>
              </a:ext>
            </a:extLst>
          </p:cNvPr>
          <p:cNvSpPr/>
          <p:nvPr/>
        </p:nvSpPr>
        <p:spPr>
          <a:xfrm>
            <a:off x="171025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18DCD53-BEFC-B812-7B0D-0573249F8D3C}"/>
              </a:ext>
            </a:extLst>
          </p:cNvPr>
          <p:cNvSpPr/>
          <p:nvPr/>
        </p:nvSpPr>
        <p:spPr>
          <a:xfrm>
            <a:off x="1979521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E2CE173-FC07-48F0-2F9B-1E1010EF06E0}"/>
              </a:ext>
            </a:extLst>
          </p:cNvPr>
          <p:cNvSpPr/>
          <p:nvPr/>
        </p:nvSpPr>
        <p:spPr>
          <a:xfrm>
            <a:off x="2248786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CAFB28A-8022-5173-B5F6-73615AC44DCE}"/>
              </a:ext>
            </a:extLst>
          </p:cNvPr>
          <p:cNvSpPr/>
          <p:nvPr/>
        </p:nvSpPr>
        <p:spPr>
          <a:xfrm>
            <a:off x="2518050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C265980-346B-E412-B367-33300BCE201B}"/>
              </a:ext>
            </a:extLst>
          </p:cNvPr>
          <p:cNvSpPr/>
          <p:nvPr/>
        </p:nvSpPr>
        <p:spPr>
          <a:xfrm>
            <a:off x="2787315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F22E3E1-6E45-1ED2-82EF-1AEB51F096A7}"/>
              </a:ext>
            </a:extLst>
          </p:cNvPr>
          <p:cNvSpPr/>
          <p:nvPr/>
        </p:nvSpPr>
        <p:spPr>
          <a:xfrm>
            <a:off x="3056579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42899C-5BE7-0A84-AEC7-0A73558CCFDA}"/>
              </a:ext>
            </a:extLst>
          </p:cNvPr>
          <p:cNvSpPr/>
          <p:nvPr/>
        </p:nvSpPr>
        <p:spPr>
          <a:xfrm>
            <a:off x="3325843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7D76F6D-E198-E5CA-ED44-BCB0D338A4CE}"/>
              </a:ext>
            </a:extLst>
          </p:cNvPr>
          <p:cNvSpPr/>
          <p:nvPr/>
        </p:nvSpPr>
        <p:spPr>
          <a:xfrm>
            <a:off x="3595108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3FCB467-81CC-A548-053A-A822A9028C23}"/>
              </a:ext>
            </a:extLst>
          </p:cNvPr>
          <p:cNvSpPr/>
          <p:nvPr/>
        </p:nvSpPr>
        <p:spPr>
          <a:xfrm>
            <a:off x="3864372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229AFF9-18EB-1996-8165-07B247DD8971}"/>
              </a:ext>
            </a:extLst>
          </p:cNvPr>
          <p:cNvSpPr/>
          <p:nvPr/>
        </p:nvSpPr>
        <p:spPr>
          <a:xfrm>
            <a:off x="4133637" y="324628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6F6A959-B8DE-1F22-5EBE-9029F258E0DD}"/>
              </a:ext>
            </a:extLst>
          </p:cNvPr>
          <p:cNvSpPr/>
          <p:nvPr/>
        </p:nvSpPr>
        <p:spPr>
          <a:xfrm>
            <a:off x="171025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B291F2B-443B-F616-060E-38225101A444}"/>
              </a:ext>
            </a:extLst>
          </p:cNvPr>
          <p:cNvSpPr/>
          <p:nvPr/>
        </p:nvSpPr>
        <p:spPr>
          <a:xfrm>
            <a:off x="1979521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E56066B-5F2D-D8D9-664F-B4751112435F}"/>
              </a:ext>
            </a:extLst>
          </p:cNvPr>
          <p:cNvSpPr/>
          <p:nvPr/>
        </p:nvSpPr>
        <p:spPr>
          <a:xfrm>
            <a:off x="2248786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092FA01-E4A9-4158-3CC6-3D0C4FF71127}"/>
              </a:ext>
            </a:extLst>
          </p:cNvPr>
          <p:cNvSpPr/>
          <p:nvPr/>
        </p:nvSpPr>
        <p:spPr>
          <a:xfrm>
            <a:off x="2518050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AC4F306-6F05-F3EA-4B73-AEDFC78423DD}"/>
              </a:ext>
            </a:extLst>
          </p:cNvPr>
          <p:cNvSpPr/>
          <p:nvPr/>
        </p:nvSpPr>
        <p:spPr>
          <a:xfrm>
            <a:off x="2787315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A754D3-B99F-4833-664D-DBC47FDC35DD}"/>
              </a:ext>
            </a:extLst>
          </p:cNvPr>
          <p:cNvSpPr/>
          <p:nvPr/>
        </p:nvSpPr>
        <p:spPr>
          <a:xfrm>
            <a:off x="3056579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A1ACE37-A4A3-806E-9115-ED36462AB2EF}"/>
              </a:ext>
            </a:extLst>
          </p:cNvPr>
          <p:cNvSpPr/>
          <p:nvPr/>
        </p:nvSpPr>
        <p:spPr>
          <a:xfrm>
            <a:off x="3325843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FDCF24-5207-91D9-CD76-BAB4B3E930F5}"/>
              </a:ext>
            </a:extLst>
          </p:cNvPr>
          <p:cNvSpPr/>
          <p:nvPr/>
        </p:nvSpPr>
        <p:spPr>
          <a:xfrm>
            <a:off x="3595108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93606A-D18E-D450-2FA6-FB7C1A6F82C0}"/>
              </a:ext>
            </a:extLst>
          </p:cNvPr>
          <p:cNvSpPr/>
          <p:nvPr/>
        </p:nvSpPr>
        <p:spPr>
          <a:xfrm>
            <a:off x="3864372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9DC60E0-CEAD-5529-EF34-BAFA051BA9C0}"/>
              </a:ext>
            </a:extLst>
          </p:cNvPr>
          <p:cNvSpPr/>
          <p:nvPr/>
        </p:nvSpPr>
        <p:spPr>
          <a:xfrm>
            <a:off x="4133637" y="354215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FDA7D5A-E811-8E03-A822-9F0BCEC411FD}"/>
              </a:ext>
            </a:extLst>
          </p:cNvPr>
          <p:cNvSpPr/>
          <p:nvPr/>
        </p:nvSpPr>
        <p:spPr>
          <a:xfrm>
            <a:off x="171025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793B06C-C745-B10F-6173-17DD7515F240}"/>
              </a:ext>
            </a:extLst>
          </p:cNvPr>
          <p:cNvSpPr/>
          <p:nvPr/>
        </p:nvSpPr>
        <p:spPr>
          <a:xfrm>
            <a:off x="1979521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00B936C-6E9A-13B1-E152-AFBACE2473E2}"/>
              </a:ext>
            </a:extLst>
          </p:cNvPr>
          <p:cNvSpPr/>
          <p:nvPr/>
        </p:nvSpPr>
        <p:spPr>
          <a:xfrm>
            <a:off x="2248786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E38A611-03C2-2413-CEAE-55D60C5E902A}"/>
              </a:ext>
            </a:extLst>
          </p:cNvPr>
          <p:cNvSpPr/>
          <p:nvPr/>
        </p:nvSpPr>
        <p:spPr>
          <a:xfrm>
            <a:off x="2518050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F9636BA-184A-999C-26A9-FB3744A0187B}"/>
              </a:ext>
            </a:extLst>
          </p:cNvPr>
          <p:cNvSpPr/>
          <p:nvPr/>
        </p:nvSpPr>
        <p:spPr>
          <a:xfrm>
            <a:off x="2787315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AA7E525-FF3F-4692-B09E-3E6B721C2035}"/>
              </a:ext>
            </a:extLst>
          </p:cNvPr>
          <p:cNvSpPr/>
          <p:nvPr/>
        </p:nvSpPr>
        <p:spPr>
          <a:xfrm>
            <a:off x="3056579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D544989-6625-DD29-95BB-4B474E417CDA}"/>
              </a:ext>
            </a:extLst>
          </p:cNvPr>
          <p:cNvSpPr/>
          <p:nvPr/>
        </p:nvSpPr>
        <p:spPr>
          <a:xfrm>
            <a:off x="3325843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5365C9C-6DEF-6C23-F42D-F56E11EC68E3}"/>
              </a:ext>
            </a:extLst>
          </p:cNvPr>
          <p:cNvSpPr/>
          <p:nvPr/>
        </p:nvSpPr>
        <p:spPr>
          <a:xfrm>
            <a:off x="3595108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81E5E20-7321-BEFB-BD9E-5EA0560026DA}"/>
              </a:ext>
            </a:extLst>
          </p:cNvPr>
          <p:cNvSpPr/>
          <p:nvPr/>
        </p:nvSpPr>
        <p:spPr>
          <a:xfrm>
            <a:off x="3864372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B74C7A2-60CF-4B3F-A2E2-03F240ED992B}"/>
              </a:ext>
            </a:extLst>
          </p:cNvPr>
          <p:cNvSpPr/>
          <p:nvPr/>
        </p:nvSpPr>
        <p:spPr>
          <a:xfrm>
            <a:off x="4133637" y="3838032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E242895-09B3-C09F-69D0-108E443F1053}"/>
              </a:ext>
            </a:extLst>
          </p:cNvPr>
          <p:cNvSpPr/>
          <p:nvPr/>
        </p:nvSpPr>
        <p:spPr>
          <a:xfrm>
            <a:off x="171025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8E2E09E-F93C-BFC8-CE75-102E394A33BF}"/>
              </a:ext>
            </a:extLst>
          </p:cNvPr>
          <p:cNvSpPr/>
          <p:nvPr/>
        </p:nvSpPr>
        <p:spPr>
          <a:xfrm>
            <a:off x="1979521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09605B7-70BB-6174-A4C0-735E45C2057C}"/>
              </a:ext>
            </a:extLst>
          </p:cNvPr>
          <p:cNvSpPr/>
          <p:nvPr/>
        </p:nvSpPr>
        <p:spPr>
          <a:xfrm>
            <a:off x="2248786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1105481-E0C9-CEE1-64C2-DBF258ECA007}"/>
              </a:ext>
            </a:extLst>
          </p:cNvPr>
          <p:cNvSpPr/>
          <p:nvPr/>
        </p:nvSpPr>
        <p:spPr>
          <a:xfrm>
            <a:off x="2518050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B57276B-78D4-B3C2-5BEC-6893BAC9B6FC}"/>
              </a:ext>
            </a:extLst>
          </p:cNvPr>
          <p:cNvSpPr/>
          <p:nvPr/>
        </p:nvSpPr>
        <p:spPr>
          <a:xfrm>
            <a:off x="2787315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AA2B9F7-A4C7-349C-C3DB-98468D3C3B27}"/>
              </a:ext>
            </a:extLst>
          </p:cNvPr>
          <p:cNvSpPr/>
          <p:nvPr/>
        </p:nvSpPr>
        <p:spPr>
          <a:xfrm>
            <a:off x="3056579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4A05D692-C04B-CA51-05A0-8B4F6D29A300}"/>
              </a:ext>
            </a:extLst>
          </p:cNvPr>
          <p:cNvSpPr/>
          <p:nvPr/>
        </p:nvSpPr>
        <p:spPr>
          <a:xfrm>
            <a:off x="3325843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585299E-86D3-4463-9CDA-879CEB058BCD}"/>
              </a:ext>
            </a:extLst>
          </p:cNvPr>
          <p:cNvSpPr/>
          <p:nvPr/>
        </p:nvSpPr>
        <p:spPr>
          <a:xfrm>
            <a:off x="3595108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281629D-7C3E-9BC3-9107-47B15CD549B7}"/>
              </a:ext>
            </a:extLst>
          </p:cNvPr>
          <p:cNvSpPr/>
          <p:nvPr/>
        </p:nvSpPr>
        <p:spPr>
          <a:xfrm>
            <a:off x="3864372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78EDB15-6F09-A83D-FA31-899D7355BC93}"/>
              </a:ext>
            </a:extLst>
          </p:cNvPr>
          <p:cNvSpPr/>
          <p:nvPr/>
        </p:nvSpPr>
        <p:spPr>
          <a:xfrm>
            <a:off x="4133637" y="4133905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42D5999-A624-AB58-0C5A-CAD2BB3327D9}"/>
              </a:ext>
            </a:extLst>
          </p:cNvPr>
          <p:cNvSpPr/>
          <p:nvPr/>
        </p:nvSpPr>
        <p:spPr>
          <a:xfrm>
            <a:off x="171025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AFF0F4B-9D72-7832-A1C1-CF94E00CAA6F}"/>
              </a:ext>
            </a:extLst>
          </p:cNvPr>
          <p:cNvSpPr/>
          <p:nvPr/>
        </p:nvSpPr>
        <p:spPr>
          <a:xfrm>
            <a:off x="1979521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82CC179-945D-B13D-D4BD-3EF1C0B29D09}"/>
              </a:ext>
            </a:extLst>
          </p:cNvPr>
          <p:cNvSpPr/>
          <p:nvPr/>
        </p:nvSpPr>
        <p:spPr>
          <a:xfrm>
            <a:off x="2248786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C0AE709-A8FA-A522-5EA4-907985B5DC6F}"/>
              </a:ext>
            </a:extLst>
          </p:cNvPr>
          <p:cNvSpPr/>
          <p:nvPr/>
        </p:nvSpPr>
        <p:spPr>
          <a:xfrm>
            <a:off x="2518050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8DED73-B2FB-6BCE-D9E4-33FA87BB54AC}"/>
              </a:ext>
            </a:extLst>
          </p:cNvPr>
          <p:cNvSpPr/>
          <p:nvPr/>
        </p:nvSpPr>
        <p:spPr>
          <a:xfrm>
            <a:off x="2787315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CA956CB-5F60-9727-2800-62421F71257A}"/>
              </a:ext>
            </a:extLst>
          </p:cNvPr>
          <p:cNvSpPr/>
          <p:nvPr/>
        </p:nvSpPr>
        <p:spPr>
          <a:xfrm>
            <a:off x="3056579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5C8F288-0D45-FC49-25FA-100969E3C7CF}"/>
              </a:ext>
            </a:extLst>
          </p:cNvPr>
          <p:cNvSpPr/>
          <p:nvPr/>
        </p:nvSpPr>
        <p:spPr>
          <a:xfrm>
            <a:off x="3325843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5D2D0D7-ABCA-F0F0-5E8C-B0E08AD2D073}"/>
              </a:ext>
            </a:extLst>
          </p:cNvPr>
          <p:cNvSpPr/>
          <p:nvPr/>
        </p:nvSpPr>
        <p:spPr>
          <a:xfrm>
            <a:off x="3595108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3EA2BDA-07F3-4D23-41DD-D845B9D50AAE}"/>
              </a:ext>
            </a:extLst>
          </p:cNvPr>
          <p:cNvSpPr/>
          <p:nvPr/>
        </p:nvSpPr>
        <p:spPr>
          <a:xfrm>
            <a:off x="3864372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142268E-F049-7242-B88C-6DF560FE8D32}"/>
              </a:ext>
            </a:extLst>
          </p:cNvPr>
          <p:cNvSpPr/>
          <p:nvPr/>
        </p:nvSpPr>
        <p:spPr>
          <a:xfrm>
            <a:off x="4133637" y="4429778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D0D2D1D-60DD-84F0-1F3A-69D99D1E1EE8}"/>
              </a:ext>
            </a:extLst>
          </p:cNvPr>
          <p:cNvSpPr/>
          <p:nvPr/>
        </p:nvSpPr>
        <p:spPr>
          <a:xfrm>
            <a:off x="171025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1A2B4D6-EDD3-9585-B822-3FEC77ECB010}"/>
              </a:ext>
            </a:extLst>
          </p:cNvPr>
          <p:cNvSpPr/>
          <p:nvPr/>
        </p:nvSpPr>
        <p:spPr>
          <a:xfrm>
            <a:off x="1979521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C2A9C26-3FC1-5D60-80D5-4EDD28E57619}"/>
              </a:ext>
            </a:extLst>
          </p:cNvPr>
          <p:cNvSpPr/>
          <p:nvPr/>
        </p:nvSpPr>
        <p:spPr>
          <a:xfrm>
            <a:off x="2248786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81B0011-D6D2-1F56-BEBD-5D854E8F5FC0}"/>
              </a:ext>
            </a:extLst>
          </p:cNvPr>
          <p:cNvSpPr/>
          <p:nvPr/>
        </p:nvSpPr>
        <p:spPr>
          <a:xfrm>
            <a:off x="2518050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6E69FDB-82CC-734F-DD81-248DD1D1C639}"/>
              </a:ext>
            </a:extLst>
          </p:cNvPr>
          <p:cNvSpPr/>
          <p:nvPr/>
        </p:nvSpPr>
        <p:spPr>
          <a:xfrm>
            <a:off x="2787315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8449B18E-60EA-4A5E-217E-F42935608957}"/>
              </a:ext>
            </a:extLst>
          </p:cNvPr>
          <p:cNvSpPr/>
          <p:nvPr/>
        </p:nvSpPr>
        <p:spPr>
          <a:xfrm>
            <a:off x="3056579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196B50D-45B4-8F17-D159-DAEFB2D1DC58}"/>
              </a:ext>
            </a:extLst>
          </p:cNvPr>
          <p:cNvSpPr/>
          <p:nvPr/>
        </p:nvSpPr>
        <p:spPr>
          <a:xfrm>
            <a:off x="3325843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6817179-1930-109C-8DD9-1469BEE55257}"/>
              </a:ext>
            </a:extLst>
          </p:cNvPr>
          <p:cNvSpPr/>
          <p:nvPr/>
        </p:nvSpPr>
        <p:spPr>
          <a:xfrm>
            <a:off x="3595108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DF6B88A-24D8-E5CD-37B7-11E551B3903A}"/>
              </a:ext>
            </a:extLst>
          </p:cNvPr>
          <p:cNvSpPr/>
          <p:nvPr/>
        </p:nvSpPr>
        <p:spPr>
          <a:xfrm>
            <a:off x="3864372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50DE8A1-1A40-C178-A76B-CD48F30C2E55}"/>
              </a:ext>
            </a:extLst>
          </p:cNvPr>
          <p:cNvSpPr/>
          <p:nvPr/>
        </p:nvSpPr>
        <p:spPr>
          <a:xfrm>
            <a:off x="4133637" y="4725651"/>
            <a:ext cx="216810" cy="2168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F8A6D4-5297-4F5D-4221-4C77A7DD2FC6}"/>
              </a:ext>
            </a:extLst>
          </p:cNvPr>
          <p:cNvSpPr txBox="1"/>
          <p:nvPr/>
        </p:nvSpPr>
        <p:spPr>
          <a:xfrm>
            <a:off x="2613411" y="55520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85%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B050645-8D87-9CE9-B780-1DD12F1AEC0B}"/>
              </a:ext>
            </a:extLst>
          </p:cNvPr>
          <p:cNvCxnSpPr/>
          <p:nvPr/>
        </p:nvCxnSpPr>
        <p:spPr>
          <a:xfrm>
            <a:off x="2750952" y="537667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0B2556F-9A73-98C4-FC47-A4EC98D6722D}"/>
              </a:ext>
            </a:extLst>
          </p:cNvPr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495E782-A80D-DDF8-46B6-2346E6842E3D}"/>
              </a:ext>
            </a:extLst>
          </p:cNvPr>
          <p:cNvSpPr/>
          <p:nvPr/>
        </p:nvSpPr>
        <p:spPr>
          <a:xfrm>
            <a:off x="774374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9C50812-53D0-AF9C-810D-E47BC6E88BEF}"/>
              </a:ext>
            </a:extLst>
          </p:cNvPr>
          <p:cNvSpPr/>
          <p:nvPr/>
        </p:nvSpPr>
        <p:spPr>
          <a:xfrm>
            <a:off x="8013007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8B65016-9A58-0C0D-A79C-340229612C15}"/>
              </a:ext>
            </a:extLst>
          </p:cNvPr>
          <p:cNvSpPr/>
          <p:nvPr/>
        </p:nvSpPr>
        <p:spPr>
          <a:xfrm>
            <a:off x="8282272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3EE21B1-C9A2-A3CE-9958-CDB38E3983AE}"/>
              </a:ext>
            </a:extLst>
          </p:cNvPr>
          <p:cNvSpPr/>
          <p:nvPr/>
        </p:nvSpPr>
        <p:spPr>
          <a:xfrm>
            <a:off x="8551536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60B0403-7716-07A4-9FF2-5410A5F436FA}"/>
              </a:ext>
            </a:extLst>
          </p:cNvPr>
          <p:cNvSpPr/>
          <p:nvPr/>
        </p:nvSpPr>
        <p:spPr>
          <a:xfrm>
            <a:off x="8820801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C94B8D8-00BF-50E3-59B2-431A524D9A9F}"/>
              </a:ext>
            </a:extLst>
          </p:cNvPr>
          <p:cNvSpPr/>
          <p:nvPr/>
        </p:nvSpPr>
        <p:spPr>
          <a:xfrm>
            <a:off x="9090065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59B8AE30-0728-548A-96DE-99A827494A58}"/>
              </a:ext>
            </a:extLst>
          </p:cNvPr>
          <p:cNvSpPr/>
          <p:nvPr/>
        </p:nvSpPr>
        <p:spPr>
          <a:xfrm>
            <a:off x="9359329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73F1431-9935-698A-785D-34B279B72EF1}"/>
              </a:ext>
            </a:extLst>
          </p:cNvPr>
          <p:cNvSpPr/>
          <p:nvPr/>
        </p:nvSpPr>
        <p:spPr>
          <a:xfrm>
            <a:off x="9628594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F3E9806-2A19-59A9-C567-387AF109EBB1}"/>
              </a:ext>
            </a:extLst>
          </p:cNvPr>
          <p:cNvSpPr/>
          <p:nvPr/>
        </p:nvSpPr>
        <p:spPr>
          <a:xfrm>
            <a:off x="9897858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51DD1CC-6E2E-0C07-E6D5-9263987C22AB}"/>
              </a:ext>
            </a:extLst>
          </p:cNvPr>
          <p:cNvSpPr/>
          <p:nvPr/>
        </p:nvSpPr>
        <p:spPr>
          <a:xfrm>
            <a:off x="10167123" y="2087483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1FE199F3-0466-36A0-2570-54A6552B299C}"/>
              </a:ext>
            </a:extLst>
          </p:cNvPr>
          <p:cNvSpPr/>
          <p:nvPr/>
        </p:nvSpPr>
        <p:spPr>
          <a:xfrm>
            <a:off x="774374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AB1BE757-9DA7-6ED2-A824-CFFC4F3B9D67}"/>
              </a:ext>
            </a:extLst>
          </p:cNvPr>
          <p:cNvSpPr/>
          <p:nvPr/>
        </p:nvSpPr>
        <p:spPr>
          <a:xfrm>
            <a:off x="8013007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37AD0C7-8C61-D41A-22B1-6AC010060A0C}"/>
              </a:ext>
            </a:extLst>
          </p:cNvPr>
          <p:cNvSpPr/>
          <p:nvPr/>
        </p:nvSpPr>
        <p:spPr>
          <a:xfrm>
            <a:off x="8282272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D710BAE-F068-F59B-9C9A-4B8175555BE6}"/>
              </a:ext>
            </a:extLst>
          </p:cNvPr>
          <p:cNvSpPr/>
          <p:nvPr/>
        </p:nvSpPr>
        <p:spPr>
          <a:xfrm>
            <a:off x="8551536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034B92D-DB63-D3F4-377E-6ED67E692156}"/>
              </a:ext>
            </a:extLst>
          </p:cNvPr>
          <p:cNvSpPr/>
          <p:nvPr/>
        </p:nvSpPr>
        <p:spPr>
          <a:xfrm>
            <a:off x="8820801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90E3FFC-9475-3C3C-382B-02CBE3359D40}"/>
              </a:ext>
            </a:extLst>
          </p:cNvPr>
          <p:cNvSpPr/>
          <p:nvPr/>
        </p:nvSpPr>
        <p:spPr>
          <a:xfrm>
            <a:off x="9090065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EFA5ABB-BB6F-B2A8-CC19-5BB9407D48B6}"/>
              </a:ext>
            </a:extLst>
          </p:cNvPr>
          <p:cNvSpPr/>
          <p:nvPr/>
        </p:nvSpPr>
        <p:spPr>
          <a:xfrm>
            <a:off x="9359329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3A0D3FD-E67D-2465-9417-9E445CAA4364}"/>
              </a:ext>
            </a:extLst>
          </p:cNvPr>
          <p:cNvSpPr/>
          <p:nvPr/>
        </p:nvSpPr>
        <p:spPr>
          <a:xfrm>
            <a:off x="9628594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22C3C31-AFF7-E486-B9D1-50F5B5E152D7}"/>
              </a:ext>
            </a:extLst>
          </p:cNvPr>
          <p:cNvSpPr/>
          <p:nvPr/>
        </p:nvSpPr>
        <p:spPr>
          <a:xfrm>
            <a:off x="9897858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6AB3013-7523-C60C-B20A-B9D9A4CD712B}"/>
              </a:ext>
            </a:extLst>
          </p:cNvPr>
          <p:cNvSpPr/>
          <p:nvPr/>
        </p:nvSpPr>
        <p:spPr>
          <a:xfrm>
            <a:off x="10167123" y="2383356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3F4809D-BAEF-FB86-4F77-62DCEF0DF9EC}"/>
              </a:ext>
            </a:extLst>
          </p:cNvPr>
          <p:cNvSpPr/>
          <p:nvPr/>
        </p:nvSpPr>
        <p:spPr>
          <a:xfrm>
            <a:off x="774374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3F0689-6B9C-D0C6-0390-F9AFD9BA153C}"/>
              </a:ext>
            </a:extLst>
          </p:cNvPr>
          <p:cNvSpPr/>
          <p:nvPr/>
        </p:nvSpPr>
        <p:spPr>
          <a:xfrm>
            <a:off x="8013007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B8BB722-818B-0D52-8165-5440593C16D2}"/>
              </a:ext>
            </a:extLst>
          </p:cNvPr>
          <p:cNvSpPr/>
          <p:nvPr/>
        </p:nvSpPr>
        <p:spPr>
          <a:xfrm>
            <a:off x="8282272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4D2C120-312F-75B1-1D23-2094A4C19008}"/>
              </a:ext>
            </a:extLst>
          </p:cNvPr>
          <p:cNvSpPr/>
          <p:nvPr/>
        </p:nvSpPr>
        <p:spPr>
          <a:xfrm>
            <a:off x="8551536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50927012-D884-C1B8-E4ED-050252AE0401}"/>
              </a:ext>
            </a:extLst>
          </p:cNvPr>
          <p:cNvSpPr/>
          <p:nvPr/>
        </p:nvSpPr>
        <p:spPr>
          <a:xfrm>
            <a:off x="8820801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0E64E767-AE59-D70C-16A5-DA8381C361E4}"/>
              </a:ext>
            </a:extLst>
          </p:cNvPr>
          <p:cNvSpPr/>
          <p:nvPr/>
        </p:nvSpPr>
        <p:spPr>
          <a:xfrm>
            <a:off x="9090065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36B2B94-C90F-A642-1596-CAECEA40AE9D}"/>
              </a:ext>
            </a:extLst>
          </p:cNvPr>
          <p:cNvSpPr/>
          <p:nvPr/>
        </p:nvSpPr>
        <p:spPr>
          <a:xfrm>
            <a:off x="9359329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77DA43C-01AA-B22D-8060-EDC6A3021677}"/>
              </a:ext>
            </a:extLst>
          </p:cNvPr>
          <p:cNvSpPr/>
          <p:nvPr/>
        </p:nvSpPr>
        <p:spPr>
          <a:xfrm>
            <a:off x="9628594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013B0AA-3F84-6CF7-2B31-A0D42F570403}"/>
              </a:ext>
            </a:extLst>
          </p:cNvPr>
          <p:cNvSpPr/>
          <p:nvPr/>
        </p:nvSpPr>
        <p:spPr>
          <a:xfrm>
            <a:off x="9897858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A592A05-2655-085C-6194-5787336CC353}"/>
              </a:ext>
            </a:extLst>
          </p:cNvPr>
          <p:cNvSpPr/>
          <p:nvPr/>
        </p:nvSpPr>
        <p:spPr>
          <a:xfrm>
            <a:off x="10167123" y="267922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FEFF68C-9BE7-25C0-8F14-63D2B44B3CA8}"/>
              </a:ext>
            </a:extLst>
          </p:cNvPr>
          <p:cNvSpPr/>
          <p:nvPr/>
        </p:nvSpPr>
        <p:spPr>
          <a:xfrm>
            <a:off x="7743743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4398C06-E960-FA50-9F54-06D398574D90}"/>
              </a:ext>
            </a:extLst>
          </p:cNvPr>
          <p:cNvSpPr/>
          <p:nvPr/>
        </p:nvSpPr>
        <p:spPr>
          <a:xfrm>
            <a:off x="8013007" y="297510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59472A9-332F-AB13-C81D-A370187ACF70}"/>
              </a:ext>
            </a:extLst>
          </p:cNvPr>
          <p:cNvSpPr/>
          <p:nvPr/>
        </p:nvSpPr>
        <p:spPr>
          <a:xfrm>
            <a:off x="8282272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24BF4F3-8C16-B62F-8149-1E13A79EFBBA}"/>
              </a:ext>
            </a:extLst>
          </p:cNvPr>
          <p:cNvSpPr/>
          <p:nvPr/>
        </p:nvSpPr>
        <p:spPr>
          <a:xfrm>
            <a:off x="8551536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FD02FED-E36C-0962-E92E-7E8640C3FD4D}"/>
              </a:ext>
            </a:extLst>
          </p:cNvPr>
          <p:cNvSpPr/>
          <p:nvPr/>
        </p:nvSpPr>
        <p:spPr>
          <a:xfrm>
            <a:off x="8820801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7444C6E-742B-7CD7-322F-FE10727194B5}"/>
              </a:ext>
            </a:extLst>
          </p:cNvPr>
          <p:cNvSpPr/>
          <p:nvPr/>
        </p:nvSpPr>
        <p:spPr>
          <a:xfrm>
            <a:off x="9090065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4058DC8-1B27-FCF9-3E77-6A7FF4B9A217}"/>
              </a:ext>
            </a:extLst>
          </p:cNvPr>
          <p:cNvSpPr/>
          <p:nvPr/>
        </p:nvSpPr>
        <p:spPr>
          <a:xfrm>
            <a:off x="9359329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686D275D-ED63-AA5C-98C6-39B1180F34F7}"/>
              </a:ext>
            </a:extLst>
          </p:cNvPr>
          <p:cNvSpPr/>
          <p:nvPr/>
        </p:nvSpPr>
        <p:spPr>
          <a:xfrm>
            <a:off x="9628594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D542197-BF76-188C-BA72-0B38E8BF4D0F}"/>
              </a:ext>
            </a:extLst>
          </p:cNvPr>
          <p:cNvSpPr/>
          <p:nvPr/>
        </p:nvSpPr>
        <p:spPr>
          <a:xfrm>
            <a:off x="9897858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224CD3CC-9A9A-1BC3-1F41-2E9712D06CFA}"/>
              </a:ext>
            </a:extLst>
          </p:cNvPr>
          <p:cNvSpPr/>
          <p:nvPr/>
        </p:nvSpPr>
        <p:spPr>
          <a:xfrm>
            <a:off x="10167123" y="297510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2979A37-B96E-38FA-72A1-425D25FC87FF}"/>
              </a:ext>
            </a:extLst>
          </p:cNvPr>
          <p:cNvSpPr/>
          <p:nvPr/>
        </p:nvSpPr>
        <p:spPr>
          <a:xfrm>
            <a:off x="774374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0708FB1-318E-A273-E8E4-710971BB2B6D}"/>
              </a:ext>
            </a:extLst>
          </p:cNvPr>
          <p:cNvSpPr/>
          <p:nvPr/>
        </p:nvSpPr>
        <p:spPr>
          <a:xfrm>
            <a:off x="8013007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FF80488-E982-54DD-0620-9A618E5CB093}"/>
              </a:ext>
            </a:extLst>
          </p:cNvPr>
          <p:cNvSpPr/>
          <p:nvPr/>
        </p:nvSpPr>
        <p:spPr>
          <a:xfrm>
            <a:off x="8282272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B551286F-DD7C-4373-3A79-640CAC8877AF}"/>
              </a:ext>
            </a:extLst>
          </p:cNvPr>
          <p:cNvSpPr/>
          <p:nvPr/>
        </p:nvSpPr>
        <p:spPr>
          <a:xfrm>
            <a:off x="8551536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A60AF62-CCF5-68A0-F1DE-2F05C2E87F10}"/>
              </a:ext>
            </a:extLst>
          </p:cNvPr>
          <p:cNvSpPr/>
          <p:nvPr/>
        </p:nvSpPr>
        <p:spPr>
          <a:xfrm>
            <a:off x="8820801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67610C0D-CE08-4194-69E4-04258F2C0B04}"/>
              </a:ext>
            </a:extLst>
          </p:cNvPr>
          <p:cNvSpPr/>
          <p:nvPr/>
        </p:nvSpPr>
        <p:spPr>
          <a:xfrm>
            <a:off x="9090065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55B3BD2-CAD2-CD1E-9B85-952A0212E0BC}"/>
              </a:ext>
            </a:extLst>
          </p:cNvPr>
          <p:cNvSpPr/>
          <p:nvPr/>
        </p:nvSpPr>
        <p:spPr>
          <a:xfrm>
            <a:off x="9359329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D0B7A9A-8C04-01F2-B6B6-FA9CCEEA2BF0}"/>
              </a:ext>
            </a:extLst>
          </p:cNvPr>
          <p:cNvSpPr/>
          <p:nvPr/>
        </p:nvSpPr>
        <p:spPr>
          <a:xfrm>
            <a:off x="9628594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2601663-A72D-58FC-E5ED-6DAB366A75CF}"/>
              </a:ext>
            </a:extLst>
          </p:cNvPr>
          <p:cNvSpPr/>
          <p:nvPr/>
        </p:nvSpPr>
        <p:spPr>
          <a:xfrm>
            <a:off x="9897858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B42DCCD-0FCC-17BA-713D-235842CAB42C}"/>
              </a:ext>
            </a:extLst>
          </p:cNvPr>
          <p:cNvSpPr/>
          <p:nvPr/>
        </p:nvSpPr>
        <p:spPr>
          <a:xfrm>
            <a:off x="10167123" y="327097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C301A2DF-606F-9DAB-7D4C-C28A6837C334}"/>
              </a:ext>
            </a:extLst>
          </p:cNvPr>
          <p:cNvSpPr/>
          <p:nvPr/>
        </p:nvSpPr>
        <p:spPr>
          <a:xfrm>
            <a:off x="774374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95ACF1F-E2BC-5350-A4C5-EE3100856EA9}"/>
              </a:ext>
            </a:extLst>
          </p:cNvPr>
          <p:cNvSpPr/>
          <p:nvPr/>
        </p:nvSpPr>
        <p:spPr>
          <a:xfrm>
            <a:off x="8013007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8A4473F-A70A-7153-E7E5-E00C1536E85D}"/>
              </a:ext>
            </a:extLst>
          </p:cNvPr>
          <p:cNvSpPr/>
          <p:nvPr/>
        </p:nvSpPr>
        <p:spPr>
          <a:xfrm>
            <a:off x="8282272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2A47190-8F1E-9583-BBEA-3FFAC1027BB6}"/>
              </a:ext>
            </a:extLst>
          </p:cNvPr>
          <p:cNvSpPr/>
          <p:nvPr/>
        </p:nvSpPr>
        <p:spPr>
          <a:xfrm>
            <a:off x="8551536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9FF534E-F2C8-0A0F-B5B9-4B0B0616D08C}"/>
              </a:ext>
            </a:extLst>
          </p:cNvPr>
          <p:cNvSpPr/>
          <p:nvPr/>
        </p:nvSpPr>
        <p:spPr>
          <a:xfrm>
            <a:off x="8820801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11027DB4-2B24-6C12-B3A7-948CF92BA177}"/>
              </a:ext>
            </a:extLst>
          </p:cNvPr>
          <p:cNvSpPr/>
          <p:nvPr/>
        </p:nvSpPr>
        <p:spPr>
          <a:xfrm>
            <a:off x="9090065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44BED06-5E3C-13BC-539A-55769C341B38}"/>
              </a:ext>
            </a:extLst>
          </p:cNvPr>
          <p:cNvSpPr/>
          <p:nvPr/>
        </p:nvSpPr>
        <p:spPr>
          <a:xfrm>
            <a:off x="9359329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B2444198-7005-FBA7-1B75-4F69E0472E4E}"/>
              </a:ext>
            </a:extLst>
          </p:cNvPr>
          <p:cNvSpPr/>
          <p:nvPr/>
        </p:nvSpPr>
        <p:spPr>
          <a:xfrm>
            <a:off x="9628594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2CCBB191-9243-81CA-F15E-42216322F062}"/>
              </a:ext>
            </a:extLst>
          </p:cNvPr>
          <p:cNvSpPr/>
          <p:nvPr/>
        </p:nvSpPr>
        <p:spPr>
          <a:xfrm>
            <a:off x="9897858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D703CFA3-E5E6-E00B-B408-BEC4048B8EF3}"/>
              </a:ext>
            </a:extLst>
          </p:cNvPr>
          <p:cNvSpPr/>
          <p:nvPr/>
        </p:nvSpPr>
        <p:spPr>
          <a:xfrm>
            <a:off x="10167123" y="356684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22ED3CD-092F-8B8E-865C-EE0319BD6465}"/>
              </a:ext>
            </a:extLst>
          </p:cNvPr>
          <p:cNvSpPr/>
          <p:nvPr/>
        </p:nvSpPr>
        <p:spPr>
          <a:xfrm>
            <a:off x="774374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ADBA522-5072-FC78-647E-346535C51973}"/>
              </a:ext>
            </a:extLst>
          </p:cNvPr>
          <p:cNvSpPr/>
          <p:nvPr/>
        </p:nvSpPr>
        <p:spPr>
          <a:xfrm>
            <a:off x="8013007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05915F0-0867-B0CD-AF5E-F66374FA254F}"/>
              </a:ext>
            </a:extLst>
          </p:cNvPr>
          <p:cNvSpPr/>
          <p:nvPr/>
        </p:nvSpPr>
        <p:spPr>
          <a:xfrm>
            <a:off x="8282272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12351B87-55F2-DC2F-6883-E27C595A3738}"/>
              </a:ext>
            </a:extLst>
          </p:cNvPr>
          <p:cNvSpPr/>
          <p:nvPr/>
        </p:nvSpPr>
        <p:spPr>
          <a:xfrm>
            <a:off x="8551536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6BD60EF-A440-B60B-4203-18E896B711F5}"/>
              </a:ext>
            </a:extLst>
          </p:cNvPr>
          <p:cNvSpPr/>
          <p:nvPr/>
        </p:nvSpPr>
        <p:spPr>
          <a:xfrm>
            <a:off x="8820801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06D5932E-19C9-66A5-32E6-F2A137DCBDF5}"/>
              </a:ext>
            </a:extLst>
          </p:cNvPr>
          <p:cNvSpPr/>
          <p:nvPr/>
        </p:nvSpPr>
        <p:spPr>
          <a:xfrm>
            <a:off x="9090065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309738A8-3B16-645C-CCDD-4B6FAD62D844}"/>
              </a:ext>
            </a:extLst>
          </p:cNvPr>
          <p:cNvSpPr/>
          <p:nvPr/>
        </p:nvSpPr>
        <p:spPr>
          <a:xfrm>
            <a:off x="9359329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EEE0553-5F23-FD0B-C337-A291AE6E990C}"/>
              </a:ext>
            </a:extLst>
          </p:cNvPr>
          <p:cNvSpPr/>
          <p:nvPr/>
        </p:nvSpPr>
        <p:spPr>
          <a:xfrm>
            <a:off x="9628594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92366DB6-A30A-9407-1E0A-BDF20A1F64C9}"/>
              </a:ext>
            </a:extLst>
          </p:cNvPr>
          <p:cNvSpPr/>
          <p:nvPr/>
        </p:nvSpPr>
        <p:spPr>
          <a:xfrm>
            <a:off x="9897858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29C0AFE-95CB-6151-A473-1E9DD82A025F}"/>
              </a:ext>
            </a:extLst>
          </p:cNvPr>
          <p:cNvSpPr/>
          <p:nvPr/>
        </p:nvSpPr>
        <p:spPr>
          <a:xfrm>
            <a:off x="10167123" y="3862722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B3099A4-B0B3-3F61-264E-1A6BE1129576}"/>
              </a:ext>
            </a:extLst>
          </p:cNvPr>
          <p:cNvSpPr/>
          <p:nvPr/>
        </p:nvSpPr>
        <p:spPr>
          <a:xfrm>
            <a:off x="774374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E8E9831-F703-8992-F90E-ED1CEAC2E2B1}"/>
              </a:ext>
            </a:extLst>
          </p:cNvPr>
          <p:cNvSpPr/>
          <p:nvPr/>
        </p:nvSpPr>
        <p:spPr>
          <a:xfrm>
            <a:off x="8013007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1EC4D246-0063-AB11-C33A-BE6B7F1BAD1F}"/>
              </a:ext>
            </a:extLst>
          </p:cNvPr>
          <p:cNvSpPr/>
          <p:nvPr/>
        </p:nvSpPr>
        <p:spPr>
          <a:xfrm>
            <a:off x="8282272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7A10062-AEA2-EE58-61B9-39CD964F2FB6}"/>
              </a:ext>
            </a:extLst>
          </p:cNvPr>
          <p:cNvSpPr/>
          <p:nvPr/>
        </p:nvSpPr>
        <p:spPr>
          <a:xfrm>
            <a:off x="8551536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46D4A7C-E2DC-537B-A881-98D0FAC85E67}"/>
              </a:ext>
            </a:extLst>
          </p:cNvPr>
          <p:cNvSpPr/>
          <p:nvPr/>
        </p:nvSpPr>
        <p:spPr>
          <a:xfrm>
            <a:off x="8820801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62C3BA89-B9AB-12E5-080B-C29BD82B53EE}"/>
              </a:ext>
            </a:extLst>
          </p:cNvPr>
          <p:cNvSpPr/>
          <p:nvPr/>
        </p:nvSpPr>
        <p:spPr>
          <a:xfrm>
            <a:off x="9090065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23C93CD-3091-E287-CB03-96805EA2732C}"/>
              </a:ext>
            </a:extLst>
          </p:cNvPr>
          <p:cNvSpPr/>
          <p:nvPr/>
        </p:nvSpPr>
        <p:spPr>
          <a:xfrm>
            <a:off x="9359329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2A182D6-10DF-DDCB-E55C-410F059A99D8}"/>
              </a:ext>
            </a:extLst>
          </p:cNvPr>
          <p:cNvSpPr/>
          <p:nvPr/>
        </p:nvSpPr>
        <p:spPr>
          <a:xfrm>
            <a:off x="9628594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87F9C42-9648-D462-1876-C2E9BA241B49}"/>
              </a:ext>
            </a:extLst>
          </p:cNvPr>
          <p:cNvSpPr/>
          <p:nvPr/>
        </p:nvSpPr>
        <p:spPr>
          <a:xfrm>
            <a:off x="9897858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47C7FC2B-CF5A-28FE-AC2B-23E813CA4D4A}"/>
              </a:ext>
            </a:extLst>
          </p:cNvPr>
          <p:cNvSpPr/>
          <p:nvPr/>
        </p:nvSpPr>
        <p:spPr>
          <a:xfrm>
            <a:off x="10167123" y="4158595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3BDE48B-EA6B-692B-ABD2-F71C7985145A}"/>
              </a:ext>
            </a:extLst>
          </p:cNvPr>
          <p:cNvSpPr/>
          <p:nvPr/>
        </p:nvSpPr>
        <p:spPr>
          <a:xfrm>
            <a:off x="774374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7FD0F177-DD4A-3548-6410-BF963EAFF8B7}"/>
              </a:ext>
            </a:extLst>
          </p:cNvPr>
          <p:cNvSpPr/>
          <p:nvPr/>
        </p:nvSpPr>
        <p:spPr>
          <a:xfrm>
            <a:off x="8013007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0C64ADA7-A04F-BB4C-ACDE-CCE0E8349B0B}"/>
              </a:ext>
            </a:extLst>
          </p:cNvPr>
          <p:cNvSpPr/>
          <p:nvPr/>
        </p:nvSpPr>
        <p:spPr>
          <a:xfrm>
            <a:off x="8282272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2B39DCA0-4AFD-3A69-1ED3-E9698B02D712}"/>
              </a:ext>
            </a:extLst>
          </p:cNvPr>
          <p:cNvSpPr/>
          <p:nvPr/>
        </p:nvSpPr>
        <p:spPr>
          <a:xfrm>
            <a:off x="8551536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B1C73031-EB35-3D6D-D1A2-D12D5E625835}"/>
              </a:ext>
            </a:extLst>
          </p:cNvPr>
          <p:cNvSpPr/>
          <p:nvPr/>
        </p:nvSpPr>
        <p:spPr>
          <a:xfrm>
            <a:off x="8820801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9A4A126-F0E0-B4BC-BE9D-5B9A7881B8A3}"/>
              </a:ext>
            </a:extLst>
          </p:cNvPr>
          <p:cNvSpPr/>
          <p:nvPr/>
        </p:nvSpPr>
        <p:spPr>
          <a:xfrm>
            <a:off x="9090065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FBBBC53-DA2D-056B-3252-9E0B11327174}"/>
              </a:ext>
            </a:extLst>
          </p:cNvPr>
          <p:cNvSpPr/>
          <p:nvPr/>
        </p:nvSpPr>
        <p:spPr>
          <a:xfrm>
            <a:off x="9359329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D105C37-48C6-D525-A672-6A384AFE2C11}"/>
              </a:ext>
            </a:extLst>
          </p:cNvPr>
          <p:cNvSpPr/>
          <p:nvPr/>
        </p:nvSpPr>
        <p:spPr>
          <a:xfrm>
            <a:off x="9628594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B0C57D7-513C-E9D4-0C09-52B60F048A19}"/>
              </a:ext>
            </a:extLst>
          </p:cNvPr>
          <p:cNvSpPr/>
          <p:nvPr/>
        </p:nvSpPr>
        <p:spPr>
          <a:xfrm>
            <a:off x="9897858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35B4965D-C6F7-9A6F-F5E9-E3AFA94A4C6B}"/>
              </a:ext>
            </a:extLst>
          </p:cNvPr>
          <p:cNvSpPr/>
          <p:nvPr/>
        </p:nvSpPr>
        <p:spPr>
          <a:xfrm>
            <a:off x="10167123" y="4454468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ECDB6DB-25E3-EDFD-27F4-6CAE1FC039A1}"/>
              </a:ext>
            </a:extLst>
          </p:cNvPr>
          <p:cNvSpPr/>
          <p:nvPr/>
        </p:nvSpPr>
        <p:spPr>
          <a:xfrm>
            <a:off x="774374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64D8CBC-6D86-9DFE-5007-E2092C029496}"/>
              </a:ext>
            </a:extLst>
          </p:cNvPr>
          <p:cNvSpPr/>
          <p:nvPr/>
        </p:nvSpPr>
        <p:spPr>
          <a:xfrm>
            <a:off x="8013007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98EBCF4-8F3D-DCD6-F2F5-748356C16194}"/>
              </a:ext>
            </a:extLst>
          </p:cNvPr>
          <p:cNvSpPr/>
          <p:nvPr/>
        </p:nvSpPr>
        <p:spPr>
          <a:xfrm>
            <a:off x="8282272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4E6A9A03-75CA-F832-6913-06B85C1D3895}"/>
              </a:ext>
            </a:extLst>
          </p:cNvPr>
          <p:cNvSpPr/>
          <p:nvPr/>
        </p:nvSpPr>
        <p:spPr>
          <a:xfrm>
            <a:off x="8551536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7D724FC4-541A-BAC8-DEB9-0336A965E093}"/>
              </a:ext>
            </a:extLst>
          </p:cNvPr>
          <p:cNvSpPr/>
          <p:nvPr/>
        </p:nvSpPr>
        <p:spPr>
          <a:xfrm>
            <a:off x="8820801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4654A36C-0EA7-0944-A0E7-BDD21875A88E}"/>
              </a:ext>
            </a:extLst>
          </p:cNvPr>
          <p:cNvSpPr/>
          <p:nvPr/>
        </p:nvSpPr>
        <p:spPr>
          <a:xfrm>
            <a:off x="9090065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DA98E32-9CD1-A4EC-5E9E-C5F0563A6F72}"/>
              </a:ext>
            </a:extLst>
          </p:cNvPr>
          <p:cNvSpPr/>
          <p:nvPr/>
        </p:nvSpPr>
        <p:spPr>
          <a:xfrm>
            <a:off x="9359329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4D00617C-597D-6D6F-0576-8D7D7C597D39}"/>
              </a:ext>
            </a:extLst>
          </p:cNvPr>
          <p:cNvSpPr/>
          <p:nvPr/>
        </p:nvSpPr>
        <p:spPr>
          <a:xfrm>
            <a:off x="9628594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5A2B25EF-549D-60DD-8D50-8D0138EB0F53}"/>
              </a:ext>
            </a:extLst>
          </p:cNvPr>
          <p:cNvSpPr/>
          <p:nvPr/>
        </p:nvSpPr>
        <p:spPr>
          <a:xfrm>
            <a:off x="9897858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0B22A35-61EE-F677-347D-9E96ABCFE453}"/>
              </a:ext>
            </a:extLst>
          </p:cNvPr>
          <p:cNvSpPr/>
          <p:nvPr/>
        </p:nvSpPr>
        <p:spPr>
          <a:xfrm>
            <a:off x="10167123" y="4750341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1B1E449-44DB-EA0F-BDB2-16B6FE2C0C2D}"/>
              </a:ext>
            </a:extLst>
          </p:cNvPr>
          <p:cNvSpPr txBox="1"/>
          <p:nvPr/>
        </p:nvSpPr>
        <p:spPr>
          <a:xfrm>
            <a:off x="8653309" y="55979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D3D3D"/>
                </a:solidFill>
                <a:latin typeface="+mj-ea"/>
                <a:ea typeface="+mj-ea"/>
              </a:rPr>
              <a:t>62%</a:t>
            </a:r>
            <a:endParaRPr lang="ko-KR" alt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824ECFFA-4209-558D-A5FB-9FF4C2A54257}"/>
              </a:ext>
            </a:extLst>
          </p:cNvPr>
          <p:cNvCxnSpPr/>
          <p:nvPr/>
        </p:nvCxnSpPr>
        <p:spPr>
          <a:xfrm>
            <a:off x="8784438" y="5401364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EFFD7DB-DE78-6CF7-352F-C246056B9CDE}"/>
              </a:ext>
            </a:extLst>
          </p:cNvPr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A53FB6F-6C2A-E1BF-B0D2-E93AE2D5D744}"/>
              </a:ext>
            </a:extLst>
          </p:cNvPr>
          <p:cNvSpPr txBox="1"/>
          <p:nvPr/>
        </p:nvSpPr>
        <p:spPr>
          <a:xfrm>
            <a:off x="6776064" y="1425231"/>
            <a:ext cx="447558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9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4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889B942-78B3-4D07-DA08-AA7CBFEC7E13}"/>
              </a:ext>
            </a:extLst>
          </p:cNvPr>
          <p:cNvCxnSpPr>
            <a:cxnSpLocks/>
          </p:cNvCxnSpPr>
          <p:nvPr/>
        </p:nvCxnSpPr>
        <p:spPr>
          <a:xfrm>
            <a:off x="1204332" y="2955074"/>
            <a:ext cx="10987668" cy="0"/>
          </a:xfrm>
          <a:prstGeom prst="line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40432F-CD3B-D58D-F0B3-29FE015B06F2}"/>
              </a:ext>
            </a:extLst>
          </p:cNvPr>
          <p:cNvCxnSpPr>
            <a:cxnSpLocks/>
          </p:cNvCxnSpPr>
          <p:nvPr/>
        </p:nvCxnSpPr>
        <p:spPr>
          <a:xfrm>
            <a:off x="0" y="5661106"/>
            <a:ext cx="10987668" cy="0"/>
          </a:xfrm>
          <a:prstGeom prst="line">
            <a:avLst/>
          </a:prstGeom>
          <a:ln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AE9B102E-2D95-EE97-2B61-667F8583A2FA}"/>
              </a:ext>
            </a:extLst>
          </p:cNvPr>
          <p:cNvSpPr/>
          <p:nvPr/>
        </p:nvSpPr>
        <p:spPr>
          <a:xfrm flipV="1">
            <a:off x="2118730" y="1315845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0024DE-EC24-1E85-B80C-9F10B1FB8A29}"/>
              </a:ext>
            </a:extLst>
          </p:cNvPr>
          <p:cNvSpPr/>
          <p:nvPr/>
        </p:nvSpPr>
        <p:spPr>
          <a:xfrm flipV="1">
            <a:off x="4073912" y="1315844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446B887-2D60-2671-23F7-27E15D49EABB}"/>
              </a:ext>
            </a:extLst>
          </p:cNvPr>
          <p:cNvSpPr/>
          <p:nvPr/>
        </p:nvSpPr>
        <p:spPr>
          <a:xfrm flipV="1">
            <a:off x="6029094" y="1315843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4EA0926-8155-ABC4-B435-EA899B5C9081}"/>
              </a:ext>
            </a:extLst>
          </p:cNvPr>
          <p:cNvSpPr/>
          <p:nvPr/>
        </p:nvSpPr>
        <p:spPr>
          <a:xfrm flipV="1">
            <a:off x="7984276" y="1315842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2580EB5-ABBB-D090-AFE2-247CCAB3E087}"/>
              </a:ext>
            </a:extLst>
          </p:cNvPr>
          <p:cNvSpPr/>
          <p:nvPr/>
        </p:nvSpPr>
        <p:spPr>
          <a:xfrm flipV="1">
            <a:off x="9939456" y="1315841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0010004-FB3A-862A-9446-D47B1E5EE97D}"/>
              </a:ext>
            </a:extLst>
          </p:cNvPr>
          <p:cNvSpPr/>
          <p:nvPr/>
        </p:nvSpPr>
        <p:spPr>
          <a:xfrm flipV="1">
            <a:off x="732260" y="4055328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A74FF46-303E-C256-9FB4-726D6FFA2A20}"/>
              </a:ext>
            </a:extLst>
          </p:cNvPr>
          <p:cNvSpPr/>
          <p:nvPr/>
        </p:nvSpPr>
        <p:spPr>
          <a:xfrm flipV="1">
            <a:off x="2687442" y="4055327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BF25E60-FB3E-189E-4F3A-D3103EBC4E05}"/>
              </a:ext>
            </a:extLst>
          </p:cNvPr>
          <p:cNvSpPr/>
          <p:nvPr/>
        </p:nvSpPr>
        <p:spPr>
          <a:xfrm flipV="1">
            <a:off x="4642624" y="4055326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C613D19-B07D-1DC7-ADC8-4AE47055ABD0}"/>
              </a:ext>
            </a:extLst>
          </p:cNvPr>
          <p:cNvSpPr/>
          <p:nvPr/>
        </p:nvSpPr>
        <p:spPr>
          <a:xfrm flipV="1">
            <a:off x="6597806" y="4055325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231818C-ADA9-BD95-4CD2-CDB0C7ADD905}"/>
              </a:ext>
            </a:extLst>
          </p:cNvPr>
          <p:cNvSpPr/>
          <p:nvPr/>
        </p:nvSpPr>
        <p:spPr>
          <a:xfrm flipV="1">
            <a:off x="8552986" y="4055324"/>
            <a:ext cx="1137424" cy="1374247"/>
          </a:xfrm>
          <a:custGeom>
            <a:avLst/>
            <a:gdLst>
              <a:gd name="connsiteX0" fmla="*/ 657922 w 1315844"/>
              <a:gd name="connsiteY0" fmla="*/ 1589816 h 1589816"/>
              <a:gd name="connsiteX1" fmla="*/ 1315844 w 1315844"/>
              <a:gd name="connsiteY1" fmla="*/ 931894 h 1589816"/>
              <a:gd name="connsiteX2" fmla="*/ 914015 w 1315844"/>
              <a:gd name="connsiteY2" fmla="*/ 325675 h 1589816"/>
              <a:gd name="connsiteX3" fmla="*/ 832056 w 1315844"/>
              <a:gd name="connsiteY3" fmla="*/ 300233 h 1589816"/>
              <a:gd name="connsiteX4" fmla="*/ 657921 w 1315844"/>
              <a:gd name="connsiteY4" fmla="*/ 0 h 1589816"/>
              <a:gd name="connsiteX5" fmla="*/ 483785 w 1315844"/>
              <a:gd name="connsiteY5" fmla="*/ 300234 h 1589816"/>
              <a:gd name="connsiteX6" fmla="*/ 401829 w 1315844"/>
              <a:gd name="connsiteY6" fmla="*/ 325675 h 1589816"/>
              <a:gd name="connsiteX7" fmla="*/ 0 w 1315844"/>
              <a:gd name="connsiteY7" fmla="*/ 931894 h 1589816"/>
              <a:gd name="connsiteX8" fmla="*/ 657922 w 1315844"/>
              <a:gd name="connsiteY8" fmla="*/ 1589816 h 158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844" h="1589816">
                <a:moveTo>
                  <a:pt x="657922" y="1589816"/>
                </a:moveTo>
                <a:cubicBezTo>
                  <a:pt x="1021282" y="1589816"/>
                  <a:pt x="1315844" y="1295254"/>
                  <a:pt x="1315844" y="931894"/>
                </a:cubicBezTo>
                <a:cubicBezTo>
                  <a:pt x="1315844" y="659374"/>
                  <a:pt x="1150153" y="425553"/>
                  <a:pt x="914015" y="325675"/>
                </a:cubicBezTo>
                <a:lnTo>
                  <a:pt x="832056" y="300233"/>
                </a:lnTo>
                <a:lnTo>
                  <a:pt x="657921" y="0"/>
                </a:lnTo>
                <a:lnTo>
                  <a:pt x="483785" y="300234"/>
                </a:lnTo>
                <a:lnTo>
                  <a:pt x="401829" y="325675"/>
                </a:lnTo>
                <a:cubicBezTo>
                  <a:pt x="165691" y="425553"/>
                  <a:pt x="0" y="659374"/>
                  <a:pt x="0" y="931894"/>
                </a:cubicBezTo>
                <a:cubicBezTo>
                  <a:pt x="0" y="1295254"/>
                  <a:pt x="294562" y="1589816"/>
                  <a:pt x="657922" y="15898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3BC41-0502-8D07-F8D8-5D5CE84FA781}"/>
              </a:ext>
            </a:extLst>
          </p:cNvPr>
          <p:cNvSpPr txBox="1"/>
          <p:nvPr/>
        </p:nvSpPr>
        <p:spPr>
          <a:xfrm>
            <a:off x="8738419" y="58676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D0BA4-F5DD-6552-D306-C3867B60B7FC}"/>
              </a:ext>
            </a:extLst>
          </p:cNvPr>
          <p:cNvSpPr txBox="1"/>
          <p:nvPr/>
        </p:nvSpPr>
        <p:spPr>
          <a:xfrm>
            <a:off x="4828057" y="586769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B28E7-9A9C-004C-09C2-324F62046FFE}"/>
              </a:ext>
            </a:extLst>
          </p:cNvPr>
          <p:cNvSpPr txBox="1"/>
          <p:nvPr/>
        </p:nvSpPr>
        <p:spPr>
          <a:xfrm>
            <a:off x="917695" y="58676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FEBF1-120D-B80A-0540-8E5DA2071C0F}"/>
              </a:ext>
            </a:extLst>
          </p:cNvPr>
          <p:cNvSpPr txBox="1"/>
          <p:nvPr/>
        </p:nvSpPr>
        <p:spPr>
          <a:xfrm>
            <a:off x="10144126" y="304164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E2E1C-945F-3A45-A318-39454C1E7F6E}"/>
              </a:ext>
            </a:extLst>
          </p:cNvPr>
          <p:cNvSpPr txBox="1"/>
          <p:nvPr/>
        </p:nvSpPr>
        <p:spPr>
          <a:xfrm>
            <a:off x="6240174" y="30416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E289A-571F-983E-9A59-E5F91B195504}"/>
              </a:ext>
            </a:extLst>
          </p:cNvPr>
          <p:cNvSpPr txBox="1"/>
          <p:nvPr/>
        </p:nvSpPr>
        <p:spPr>
          <a:xfrm>
            <a:off x="2320995" y="3041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28E-373E-FA52-4D30-82C6CA111F94}"/>
              </a:ext>
            </a:extLst>
          </p:cNvPr>
          <p:cNvSpPr txBox="1"/>
          <p:nvPr/>
        </p:nvSpPr>
        <p:spPr>
          <a:xfrm>
            <a:off x="1935472" y="3392761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B883-44E0-9C5A-EC7E-752CF11EF97D}"/>
              </a:ext>
            </a:extLst>
          </p:cNvPr>
          <p:cNvSpPr txBox="1"/>
          <p:nvPr/>
        </p:nvSpPr>
        <p:spPr>
          <a:xfrm>
            <a:off x="5859460" y="3392761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F6EDE1-F997-9522-8370-C37FE0366886}"/>
              </a:ext>
            </a:extLst>
          </p:cNvPr>
          <p:cNvSpPr txBox="1"/>
          <p:nvPr/>
        </p:nvSpPr>
        <p:spPr>
          <a:xfrm>
            <a:off x="9783448" y="3392761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5E34A7-D058-9539-4B93-3CEABBCC12E5}"/>
              </a:ext>
            </a:extLst>
          </p:cNvPr>
          <p:cNvSpPr txBox="1"/>
          <p:nvPr/>
        </p:nvSpPr>
        <p:spPr>
          <a:xfrm>
            <a:off x="524078" y="6184669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39B08-C7CA-17B6-46D8-EEEDF72B3658}"/>
              </a:ext>
            </a:extLst>
          </p:cNvPr>
          <p:cNvSpPr txBox="1"/>
          <p:nvPr/>
        </p:nvSpPr>
        <p:spPr>
          <a:xfrm>
            <a:off x="4448066" y="6184669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7C131-11D1-DA0D-BF85-17E10B3F8940}"/>
              </a:ext>
            </a:extLst>
          </p:cNvPr>
          <p:cNvSpPr txBox="1"/>
          <p:nvPr/>
        </p:nvSpPr>
        <p:spPr>
          <a:xfrm>
            <a:off x="8372054" y="6184669"/>
            <a:ext cx="149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2150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4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F3B271-57A7-88DE-DA18-95FEC87D6F42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E6362224-03D2-CFF1-C327-2B74B6EE28E0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2F23E257-3C63-4A2B-38DC-4438C632778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F32A391-90BA-11DC-EB7E-1C0491C00577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DB0E0EBF-71DB-6C29-ABCF-50BE384E92EC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0782EC3-86D9-E296-914E-B553B08707C0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72637A0-AC09-B269-D455-2A5B26E7BA84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51DD25A-22CC-9CEB-068C-641FF611AD9E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2DB9149-ED4A-8BA0-C738-A1E7F0B5DCB4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6FDCA04-3F94-BBF3-6ECC-BA96E244F907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18C371D-C773-540F-73AC-5701AA44A170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02DBD72-A795-F558-3B5D-593EEC3AB40C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97AE6CF-FC63-9BDA-8B92-C671158E1F03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1F63F36-85B2-93AC-23E6-5792302D8A20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40ACF0B-CCB6-B254-68AB-A46A3D613DFE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D060274-EADB-620C-CA90-5B6285A585BE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2EA2D4B-E7D0-09F4-92C3-FB2187C15F85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558BD3A-5E51-EED4-6BA4-E8A6D022736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B75B6E9-2C9F-3EE0-45AE-0C49106872CA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B543DA1-2941-F683-45EE-1BF6037D7454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1BE08B3-E820-4659-3AF3-BABC7FA2714A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E549AE9-76F8-42B5-A0B1-8F97F03431B8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3A73F90-62CE-C9D0-4C39-65B262D38B8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6E35A0D-79C0-7BC9-721F-86DAABE18D39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7A3D2F8-F9A9-B2A4-2055-329503FDC6A3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49CBEB1-07A4-5CE6-5179-87D050BE0846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010308C-0816-986C-7A02-805822C53E60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A43EE90-8B4A-FF0C-0B07-3839D68B2A4D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65DD005-AD73-42C9-705C-CFD2329135B9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F01E8B-7627-88DC-6A2B-7392D6002B9D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4E46E0B-BCBA-6BAF-E1E4-F79CCC3E0E9F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D68209B-3E07-8C09-E8A6-4366C99B1AF8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A3379F6-26D8-79AE-AD81-4ED3711D8495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2D4BCCA-5B2E-A175-A5B5-A365C1F19E41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D00DCCF-0CAD-504B-5D81-9DF3C86325D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928432F-95CC-1479-BEC4-AF5FACFC5862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A68C6F1B-0686-17E6-0C3E-63A14D5EDCE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F8E7EBA-E48A-D482-EEC8-66A04992656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9E66BB3-19C5-DBFF-1D4B-EAF947349DAB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FA0C491-2565-FB08-4913-7BCD5F047A0E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9CCCA5C-836B-E561-58CF-831642E8F252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13507F5-C2D4-0FAC-12F4-CD8DE80C3B3E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FE05E09-EBBC-0978-5011-63217877ECDC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280B2B9-2C54-7800-87EA-287F72FB533A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4B219A5-CA26-BBE7-5CEF-9F109546FF41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8BE6DB36-07F0-3AAA-151A-54F91F6AB839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0A31B25-DBB5-626E-6779-2BFCE8AE437B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14DF0EBF-98D3-0684-AB80-1DA651331DF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E0FD7D2A-AFD0-DDA1-F0B2-BB51B8D77E18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066B8F4-4CBF-771E-E8AE-531AA432D25C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FA7FB63-FA2D-4074-E0AA-28DE4906718F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DB61BF-0D35-6D7C-5611-763749B387C0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BFE8B4E-93CE-D365-DDA7-B0DD8346C28D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D957FB4-1014-8D26-834D-3E3A3C161650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5299491-0FB9-F226-A300-DB5C98F84EA2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689FA36-2C3F-F2A4-368F-EE8FE49B07AC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BFEC0D2-153E-1548-0454-8B6EA416A51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8BAFEA-7807-C680-06EF-8A4080749FDD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9D7FA8D-00C2-BE60-7632-76C9CD6AB0BE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56A5CA8-66EB-BC06-922B-D3034E3EB1AC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E4E6A35F-B252-C48E-84B4-989488133A80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CB4EC9-3388-329F-A905-4840C849463B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0F0AC52-18AB-7C41-9E34-9CF1C0903940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3540D5B-17FD-294B-DEA1-F5B3E47519A0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9BFB891-28AB-A1A1-3726-469C3B7ABF93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2EF0D54-2E98-7431-E03F-810ABC4590A4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98BB228B-DBBE-6DBF-CF4B-BFC4B22F5FD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D905B3D7-EED0-0F1D-5F67-C2298F60F941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255D0D47-80C6-18DB-566B-C12AB24251B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2C54CD9-D41D-896C-CA45-2F1BB5EF16EE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A94A344C-FA6E-7570-EC65-39E5BA9789A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A0EA147E-18E1-EF7B-98CE-30F3AC2E9256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C9016BE-2478-0755-F390-5D64A14BB47E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6EF2A1A-EF1D-E92A-A769-A7167B97E689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B85D0AA-D6B3-777F-7308-A6D614CA1564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F60B592-DF87-A48B-08F7-363AF0EFC23A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C458D80C-3F45-8977-3096-5D1B4B4CD1A8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AD016A3-5283-DC5E-4ED3-A0D3E791945B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5188A5-25CF-3674-7ED6-FBFFD61A82D6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2A0A469-408F-6977-176F-81C968232759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4B2449-AA6E-4325-22CF-FDEBF96040B0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F079AA2B-A0B6-7D4C-1424-4C54412CB469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BBCAF749-72E0-BF86-AD41-AA59B53728F0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697E54F-10CE-6D06-EA4C-1D9D60C5251C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A3309B5-8F0E-9E2A-574E-86FA27F588E1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BB96188-9D49-3EF0-8E49-0D56D07738BA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079E8733-61D4-FC15-F357-BF3B3D1D8CB7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478D7FC6-FB39-C193-AFB8-DA99015FAC9E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284D48E-7D88-B5C7-1919-17E13586181E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76D28DA-C7DA-4D93-5FA1-245D4E15358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33BA012F-906D-B09F-D373-3AA7139D6BAD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63277E8-20DF-A5CB-3AE9-D4E7E03F59E4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6F5429A-FF71-2C0A-1CB6-100BBC4ECDC9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EB029ED-36CE-1643-DDB7-5A31CE8F99FA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DE1318B-3F75-34D9-1EA3-85CE372F1EB3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F59CE6B-DDB1-6137-B647-BFEE0C35F747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A505CEE1-04C2-13A5-9B10-4EFA468C4F5D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124212-6AD8-2016-8C51-7AD519C57EEA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B31483A-ED48-23B4-F67F-B0E64D756F8F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2CAE705-C5CB-2A45-F753-D150788C93FA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24C4C544-2FBE-21C1-872D-777936B7FD5A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BCF741E-B508-0588-126D-05A0D8C884E6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A7AEBC92-74BF-5DC6-5970-4D35EB736B24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9AF51DF-EC94-75CD-EE71-C50ACABC160C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DC0C588-9CB7-633F-F1F6-AE74694F4CB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B31EBAB9-CE2F-5829-97DB-8735AF874A9E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5DC4EBD2-9C6F-781C-DA95-F943C7FA6A12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C2393170-0FE1-84FB-36DB-EF5B36D02C56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A0E14AA6-C102-1894-21A8-5BE3473E2BF1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1084A493-4ED0-7530-DA97-C987936AE1FF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927D82D9-B2B9-358E-DBCC-E40088D9890E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E2B7600-05AD-7EB2-D19B-AD2694B6303E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4D0B34B2-2DD4-C748-FCA3-C5D65DB0138C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FB89F5D-0BF3-59F2-BABA-04596556A20B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642D3995-C706-92E8-51E9-76C6AD4F4A9F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C1653D5-A6DA-D8F0-A03F-205D81083D7E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4C39BCE4-D127-CA4A-C9D9-3D9A075D4483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77D07E8-0327-1116-0A86-5E0A74D9A25A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0718627-74D4-C0E7-5301-FFA7B590330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2A1B923-0114-5079-09A5-12F53533C31A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A103A06B-509F-2210-DDE9-2B8AD89D17FC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D5D5AC41-A2CE-D5EE-4759-509538392670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12D895F-4846-21DE-4C82-461D1D9044F4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F1ED18A-727B-4A55-9BA4-743588706A87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BD246A1E-6C6F-A0AC-CC7F-C0C9DDE222C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A4CF6BB0-41EB-EEBA-7057-52956292161A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84360AB-59FB-CADB-C910-72A13DB20892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B4729802-6EE8-0EF0-336F-8ED009A58EE7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29B630B-F81C-AB8A-1E22-839E9644532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B3663B81-4E7F-1002-5209-1287B14AA3CE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985B52F1-CF51-6012-F8F6-9149BB951D90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88A1E70B-36C0-EF74-A5F7-4F21EC12284E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2BAD77F1-E0E5-82C2-8305-9DCFF7B835FD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DD40C7F-9AF5-53E6-A022-515D67DE5CF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D650F594-9B53-C49A-9EF1-D5248C07E734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92CE6EBB-8532-9F1A-FC22-56CD39B2AEC6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7329EA6-7E02-08D6-3EFF-453B14EC67B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C1D34519-D443-771A-D589-5494477EE214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D6BE8BF-D383-7EEF-504E-3CA1D0982712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6C72CF4C-537A-94BB-3F9A-AE474C38C46F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3930436B-5D77-382B-7E7F-C00757B488B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20D7D0D7-6F3F-3B8D-19F1-5EC4D2F5A774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012E9666-1734-E658-CE3B-71A5CC2F1C08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8B61325A-8AD8-5269-C1C7-19056E5193C8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23F6A02A-DB85-6472-F802-3568FA4148D0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BC314871-81D5-F0D1-03A1-A0776730C869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72ABEA8-DD0D-2765-5207-079D1F1A6CBD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3EE956B-2ADD-E3F4-92EA-5D5908C04A0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90C24DE-C49B-BF95-BE9A-8AC8FDCF5ED6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ADC161D-5C49-081E-5618-14E83B6899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EF3B6BD3-CD29-D2B1-3691-F4EA782C1E40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0E85EFE4-DBE3-2DB3-4D1C-C6F4C12CE88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33D8C21-23D6-2B38-F01C-D431A5BFF3AA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94E58FE5-2198-D915-BCBD-68694300CF4A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38DF0BA-F3B3-7A59-5A86-F09575F67E9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F7CECF72-C43E-E1EC-72E8-2D36F60E59CD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C7D6297-D294-96C6-4FB0-0D2CC71F9052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CC35D04F-0EED-93AE-ACB8-8492C4EC1080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83EA3811-9247-0FCB-A1AF-4B01F3AE7BC4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9AC04318-B25D-A817-239E-C261B01C2AE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752B50D4-4412-8D85-B481-7733FDF609BA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6F491E66-E3CF-1071-FE70-9430E9AC224A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79BC978-282D-0915-158B-63EFB12370EC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61C341F7-B789-82B3-44A0-918F24D43E43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E4C3224A-05CF-445C-C05B-E836B78AED5B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F8E208CA-A85A-05A4-1A9B-34A263FB056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2ED6FAE-95D8-0B32-C298-0DD8BAC3F0B0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04637ACD-78B6-331C-9FAC-EA59990DBD67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9AEFBE0-C5B7-ED8F-6B29-E0B9D1E82DA5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31214BC-44D8-6448-D41F-131C26A6A347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1BC7F45-E4BB-EFCF-73C2-FD75478B9C40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3ADC7E8C-E531-EB66-C6B8-D81349E1C07D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92568353-01E1-6758-4215-6F6ABBAEFD43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FCAB116F-4579-8E26-C1AC-B2A5568CE34A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D586327-0A3A-84AA-54AE-C24C73FDDBAF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28A500F-9714-1FAB-7970-0AA026C27EB5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8281D872-E99C-24D2-DC6A-78D7E1F7EDEA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A188A11-A816-15F5-ADDA-BB7B76FC295A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530B8E-65A6-2B9B-F946-13E8EEC0E9DD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6431FDA5-857A-55C9-AA61-7CC5ADAF9F21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1BF21706-687B-23B7-85C1-07AF9EAF2661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9F08D4C-BC5C-097D-1DE4-35C9E86E5A3B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A1E06388-0932-37EC-70F6-6FB730814B89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F228B138-DB7E-559F-47FE-2B5729A062E1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D3D26262-79A2-0A17-979C-210ADBD68898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111032C0-762E-18BE-7793-833E46B40576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C81A94AD-83EB-0D78-8C27-A8C413DA0556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E7C27EE0-3CA6-499A-B32C-A837CE1CACCD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04F77C9-5053-230D-996C-C7EA2B7298EE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F4B0090-319C-D47C-EBA8-0E38B4EC6E56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DC7D80B-E4BB-8C8A-643E-15527CEB6BA1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953EF93C-8182-1350-5073-70DBAB29ACBC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D088F14-FDD9-F01B-36C7-79F187EB4E32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4C4DF58A-B5F1-1966-D734-9A92A2D6142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AAD2DED3-9BF0-6FD5-C13A-11175472AFEC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6EB4D6A-B42D-AF80-EA52-6CE2579A3028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59C79154-61E9-478B-4989-CDC174D723FF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20988972-8F27-4E02-318A-9321428A2CB7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FF9FF14A-1A4D-235B-2819-D536AF9FBB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1E963CD4-4C57-1E50-E471-5DAF095A730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C01A6D81-3D41-7C88-1AA2-668E2BACA9C5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E456D35D-2743-6EB8-6E93-9936A5F34254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8BC303BE-9EBB-00FD-CE78-2858FAF91ED9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F7FBCAA-6546-EAB3-ABD0-94367537F35F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E2CBA586-F2AC-CE48-B44C-06FA29AC8594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A4C6F35E-1D6F-2FCB-00D9-8772802987D2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8896CD0E-033D-E8C1-8C49-16EF7C7AECDF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66A03DEB-E3AC-9AB8-B009-B76CE57BC761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E616CBF-4E04-7006-6F04-09BB7904CFC8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DF690701-18DC-BF63-47D7-7C0E0E2D8E8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9B9B2568-2E2F-3EDF-609C-DEAE96D42207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2D27CD2-B4C8-08E3-8C49-AF79B22F34CD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578D0F30-249E-F591-256F-E5CC11874025}"/>
              </a:ext>
            </a:extLst>
          </p:cNvPr>
          <p:cNvSpPr txBox="1"/>
          <p:nvPr/>
        </p:nvSpPr>
        <p:spPr>
          <a:xfrm>
            <a:off x="144378" y="6354999"/>
            <a:ext cx="624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FAB6518-F7F4-E17C-B25A-491D3EDB604C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7B96EA15-4813-F297-B840-E3CB437C3299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ED4A1C7E-8D74-C25A-5A6F-D940A18DE3E6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E21FC14D-FD85-AC77-37C0-ECC3ED71C07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42D02A2-019B-1F00-43DC-5D26B08EB63C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48164A27-C137-9344-CA9F-18EFB51CDBB3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88794690-AA2D-66B4-A704-AB3C76294B95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B20899-8A52-FEDC-1623-EDA2E52394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259" y="1"/>
            <a:ext cx="10485741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ADB797-FC44-D452-C03C-91F003FD7BD9}"/>
              </a:ext>
            </a:extLst>
          </p:cNvPr>
          <p:cNvSpPr/>
          <p:nvPr/>
        </p:nvSpPr>
        <p:spPr>
          <a:xfrm>
            <a:off x="0" y="0"/>
            <a:ext cx="4732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EF04-4FBA-3DCB-8110-D50CA3F90F9B}"/>
              </a:ext>
            </a:extLst>
          </p:cNvPr>
          <p:cNvSpPr txBox="1"/>
          <p:nvPr/>
        </p:nvSpPr>
        <p:spPr>
          <a:xfrm>
            <a:off x="457199" y="2767280"/>
            <a:ext cx="2359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Q&amp;A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6B6C3-A858-453E-BC03-B1AAE08EC5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AE6C3D8-3CD1-A82F-426B-DF7842817931}"/>
              </a:ext>
            </a:extLst>
          </p:cNvPr>
          <p:cNvSpPr/>
          <p:nvPr/>
        </p:nvSpPr>
        <p:spPr>
          <a:xfrm>
            <a:off x="4263289" y="1632801"/>
            <a:ext cx="3592397" cy="35923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56047-9508-F608-4EE3-8716534DB89C}"/>
              </a:ext>
            </a:extLst>
          </p:cNvPr>
          <p:cNvSpPr txBox="1"/>
          <p:nvPr/>
        </p:nvSpPr>
        <p:spPr>
          <a:xfrm>
            <a:off x="5032248" y="2828835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2"/>
                </a:solidFill>
              </a:rPr>
              <a:t>키워드</a:t>
            </a:r>
            <a:endParaRPr lang="en-US" altLang="ko-KR" sz="36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tx2"/>
                </a:solidFill>
              </a:rPr>
              <a:t>Keyword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6F9811-A0A7-287F-8F16-F2037AD2EA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8B6C0B7-C2E7-4F47-3A04-F58D9AB5C3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DBF85-B050-FB0A-0C73-70003CD06181}"/>
              </a:ext>
            </a:extLst>
          </p:cNvPr>
          <p:cNvSpPr txBox="1"/>
          <p:nvPr/>
        </p:nvSpPr>
        <p:spPr>
          <a:xfrm>
            <a:off x="2656600" y="2644170"/>
            <a:ext cx="68788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Thank you for listening </a:t>
            </a:r>
            <a:r>
              <a:rPr lang="en-US" altLang="ko-KR" sz="44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altLang="ko-KR" sz="44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sym typeface="Wingdings" panose="05000000000000000000" pitchFamily="2" charset="2"/>
              </a:rPr>
              <a:t>경청해 주셔서 감사합니다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9D1DB8-0AC1-2988-1C78-AFDF211B3A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B8ABAD-C428-2426-2BE8-091566C324C2}"/>
              </a:ext>
            </a:extLst>
          </p:cNvPr>
          <p:cNvSpPr/>
          <p:nvPr/>
        </p:nvSpPr>
        <p:spPr>
          <a:xfrm>
            <a:off x="6096000" y="1327484"/>
            <a:ext cx="5085346" cy="4203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0DD98-2C95-D2F8-EFF1-CC1B1FE6CCCF}"/>
              </a:ext>
            </a:extLst>
          </p:cNvPr>
          <p:cNvSpPr txBox="1"/>
          <p:nvPr/>
        </p:nvSpPr>
        <p:spPr>
          <a:xfrm>
            <a:off x="6710901" y="3543273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Part 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9679D-7C11-20E2-97ED-EE57B3938894}"/>
              </a:ext>
            </a:extLst>
          </p:cNvPr>
          <p:cNvSpPr txBox="1"/>
          <p:nvPr/>
        </p:nvSpPr>
        <p:spPr>
          <a:xfrm>
            <a:off x="6710901" y="433012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1882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9B50B7-9F13-C64E-4085-A1F8B8D31D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312C62-48B0-DCBA-EEB8-091B938F3B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9AF35-1774-405F-4C36-42C578A0A7DE}"/>
              </a:ext>
            </a:extLst>
          </p:cNvPr>
          <p:cNvSpPr txBox="1"/>
          <p:nvPr/>
        </p:nvSpPr>
        <p:spPr>
          <a:xfrm>
            <a:off x="3720189" y="2644170"/>
            <a:ext cx="4751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</a:rPr>
              <a:t>기록의 힘</a:t>
            </a:r>
          </a:p>
        </p:txBody>
      </p:sp>
    </p:spTree>
    <p:extLst>
      <p:ext uri="{BB962C8B-B14F-4D97-AF65-F5344CB8AC3E}">
        <p14:creationId xmlns:p14="http://schemas.microsoft.com/office/powerpoint/2010/main" val="27036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431F7F-ECAC-16CD-B871-A4A3C409474E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rgbClr val="ED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5E56CC-A979-CC7B-A31A-FA7DEE435B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3CBE1A-5C28-12C0-1327-52E309616E45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5A1DE2-76E9-A90A-7D07-93DFFC8C32CC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5D91CC-E3F5-CFB0-4D8A-3344A8E0EF05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F729E8-B9C7-E942-7CFB-8636D2AD112F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12F18-D77C-4044-9A37-3A90009BE512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0BCC3-3039-B1D4-1F36-C5CAB9A4A5F3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A488B-09B0-A52E-FD9B-DA21838B0AE7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3F529-2BE9-69BA-8CB6-799132A50D5B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702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C6B81A-3059-D99F-E935-17F254BD9425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F7BEE2-946C-5CE3-BBFE-7A5A99383CCD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3C77D-E82C-C4F2-842C-D4BF464213E0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817FA2D-1F85-40A2-1456-14046ACB32F2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57D5CC-5873-4976-F80A-EB240DA4BFC6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242EFF2-F370-D3A4-EF0C-CA6CA257F0EA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2E31C557-AAE5-1C23-2D25-7265405AFBF1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35D837-5248-1E37-00E7-3B421DEC6C7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5AF3C-BDC8-552C-D870-FD55FFD6724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7D0F41-673F-FD2E-2E26-3186CDEC41B9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AF59EE-E540-BFFB-DD6E-42230DCAF2BB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BBC8C7-54D7-8945-5A51-58087A7BD0DE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4FA44-13C1-EB08-06DF-C3B233F5A49D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BCDA65-54A5-61DA-349D-612CCCE9F22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3D88EB-024E-0C2F-9FFE-AF6735428A5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A29F2-5A88-8DB2-2B79-89CC8B7ED29E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DDCFCD-A52D-A3B5-101A-E23937E2B688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C60DF8-9F63-F1C1-88FC-951595EB2A0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9B3A42-588D-4D01-71C6-500EDDE3AB42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6CCC9-84D9-BCC4-A125-6A5C9A7B1E2C}"/>
              </a:ext>
            </a:extLst>
          </p:cNvPr>
          <p:cNvSpPr>
            <a:spLocks/>
          </p:cNvSpPr>
          <p:nvPr/>
        </p:nvSpPr>
        <p:spPr>
          <a:xfrm>
            <a:off x="936458" y="4093073"/>
            <a:ext cx="10315742" cy="2131261"/>
          </a:xfrm>
          <a:prstGeom prst="rect">
            <a:avLst/>
          </a:prstGeom>
          <a:solidFill>
            <a:srgbClr val="ED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4309B7B8-D2CB-1A03-6A3C-64E0C9CC2C5A}"/>
              </a:ext>
            </a:extLst>
          </p:cNvPr>
          <p:cNvSpPr/>
          <p:nvPr/>
        </p:nvSpPr>
        <p:spPr>
          <a:xfrm>
            <a:off x="1395663" y="4597228"/>
            <a:ext cx="9437435" cy="1122950"/>
          </a:xfrm>
          <a:prstGeom prst="bracketPair">
            <a:avLst>
              <a:gd name="adj" fmla="val 21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89426-F0BC-5DE4-B5DC-35BEBC216B41}"/>
              </a:ext>
            </a:extLst>
          </p:cNvPr>
          <p:cNvSpPr txBox="1"/>
          <p:nvPr/>
        </p:nvSpPr>
        <p:spPr>
          <a:xfrm>
            <a:off x="5133181" y="4804760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</a:rPr>
              <a:t>로 변화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408361CA-AF27-4294-4A89-C6F2BBDD3085}"/>
              </a:ext>
            </a:extLst>
          </p:cNvPr>
          <p:cNvSpPr/>
          <p:nvPr/>
        </p:nvSpPr>
        <p:spPr>
          <a:xfrm>
            <a:off x="1395662" y="1501001"/>
            <a:ext cx="9437436" cy="1122950"/>
          </a:xfrm>
          <a:prstGeom prst="bracketPair">
            <a:avLst>
              <a:gd name="adj" fmla="val 21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17A40-6C02-1D01-56B1-139C828394D4}"/>
              </a:ext>
            </a:extLst>
          </p:cNvPr>
          <p:cNvSpPr txBox="1"/>
          <p:nvPr/>
        </p:nvSpPr>
        <p:spPr>
          <a:xfrm>
            <a:off x="5412104" y="1708533"/>
            <a:ext cx="1404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schemeClr val="tx2">
                    <a:lumMod val="75000"/>
                  </a:schemeClr>
                </a:solidFill>
              </a:rPr>
              <a:t>에서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24A1DE-A206-32C9-B4C9-A55E4D2DCC0B}"/>
              </a:ext>
            </a:extLst>
          </p:cNvPr>
          <p:cNvCxnSpPr/>
          <p:nvPr/>
        </p:nvCxnSpPr>
        <p:spPr>
          <a:xfrm>
            <a:off x="6096000" y="2915652"/>
            <a:ext cx="0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9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B05D2-C2E3-B64E-62F8-BEE5D22D2951}"/>
              </a:ext>
            </a:extLst>
          </p:cNvPr>
          <p:cNvSpPr/>
          <p:nvPr/>
        </p:nvSpPr>
        <p:spPr>
          <a:xfrm>
            <a:off x="352926" y="0"/>
            <a:ext cx="545432" cy="786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3C6B4-C366-1C4A-49DC-D9DF0BA3D1C1}"/>
              </a:ext>
            </a:extLst>
          </p:cNvPr>
          <p:cNvSpPr txBox="1"/>
          <p:nvPr/>
        </p:nvSpPr>
        <p:spPr>
          <a:xfrm>
            <a:off x="978568" y="6690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Part 1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5CBA6-2C44-3F40-EA9B-D952E512D318}"/>
              </a:ext>
            </a:extLst>
          </p:cNvPr>
          <p:cNvSpPr txBox="1"/>
          <p:nvPr/>
        </p:nvSpPr>
        <p:spPr>
          <a:xfrm>
            <a:off x="978568" y="34557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177D2-D1C9-D533-0CE9-89B7B4194B47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9E0B56-6E79-4DA7-3729-84803A5717C6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C81C6-AE6A-6560-C1CD-B731B8C66906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1696FB-48AD-69D5-221A-8DA8C0E33B17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E86098-C5F3-0E1F-9B03-A4DB6D7EA4F2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1DF3B-6DB3-B4F0-D505-F800593B34EB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2CFAB-7C77-11D3-62F0-302072E079C5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1C4FC-F944-2D82-25C1-A65730231800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E47F8-EA77-5AE2-720B-096E50410B02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7E578A-7906-3134-D703-679B3FE0E3C0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269C0B-FADE-872A-CBC4-6403D8F3FC7F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3F3EA3-CA4C-8FFA-0F85-31573DB93D93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46475-34CA-63BD-F447-CD7A5995BE3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70F0C5-2A20-3372-FC60-01B4A32D46A2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63907-E3CD-AEF1-9D5A-65D9DFCCF512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1C3B9-5275-4A2D-6F59-6F12E9E7CEE8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6D8053-F1BF-4171-6F5E-F88F6C9E4F4B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20F69-1618-87D6-0063-7FA5C0892136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FCD429-7752-1E12-5A72-43E882D11DE3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1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B80BBC-1A73-1411-DE2E-B577A31E30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7368" y="-1"/>
            <a:ext cx="6844632" cy="68580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F1C21F-7F42-6B73-C1BC-DA790AB9F4E3}"/>
              </a:ext>
            </a:extLst>
          </p:cNvPr>
          <p:cNvSpPr/>
          <p:nvPr/>
        </p:nvSpPr>
        <p:spPr>
          <a:xfrm>
            <a:off x="788019" y="1327484"/>
            <a:ext cx="5085346" cy="4203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985FD-DEC2-DDB0-4D42-76D51323CF23}"/>
              </a:ext>
            </a:extLst>
          </p:cNvPr>
          <p:cNvSpPr txBox="1"/>
          <p:nvPr/>
        </p:nvSpPr>
        <p:spPr>
          <a:xfrm>
            <a:off x="1402920" y="3543273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Part 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A4ABF-26A4-5FFB-86C1-DA6924B15D19}"/>
              </a:ext>
            </a:extLst>
          </p:cNvPr>
          <p:cNvSpPr txBox="1"/>
          <p:nvPr/>
        </p:nvSpPr>
        <p:spPr>
          <a:xfrm>
            <a:off x="1402920" y="4330125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129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8B92"/>
      </a:accent1>
      <a:accent2>
        <a:srgbClr val="C3A893"/>
      </a:accent2>
      <a:accent3>
        <a:srgbClr val="EBE0CB"/>
      </a:accent3>
      <a:accent4>
        <a:srgbClr val="A9AFAF"/>
      </a:accent4>
      <a:accent5>
        <a:srgbClr val="8C8D8F"/>
      </a:accent5>
      <a:accent6>
        <a:srgbClr val="555559"/>
      </a:accent6>
      <a:hlink>
        <a:srgbClr val="3F3F3F"/>
      </a:hlink>
      <a:folHlink>
        <a:srgbClr val="3F3F3F"/>
      </a:folHlink>
    </a:clrScheme>
    <a:fontScheme name="21 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618</Words>
  <Application>Microsoft Office PowerPoint</Application>
  <PresentationFormat>와이드스크린</PresentationFormat>
  <Paragraphs>169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윤호</cp:lastModifiedBy>
  <cp:revision>16</cp:revision>
  <dcterms:created xsi:type="dcterms:W3CDTF">2022-11-18T06:49:44Z</dcterms:created>
  <dcterms:modified xsi:type="dcterms:W3CDTF">2023-05-08T03:46:35Z</dcterms:modified>
</cp:coreProperties>
</file>