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0"/>
  </p:normalViewPr>
  <p:slideViewPr>
    <p:cSldViewPr snapToGrid="0" snapToObjects="1">
      <p:cViewPr>
        <p:scale>
          <a:sx n="100" d="100"/>
          <a:sy n="100" d="100"/>
        </p:scale>
        <p:origin x="155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089" y="1001553"/>
            <a:ext cx="8047673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3214319"/>
            <a:ext cx="7100888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74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1" y="325823"/>
            <a:ext cx="2041505" cy="518625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325823"/>
            <a:ext cx="6006167" cy="518625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97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4" y="1525705"/>
            <a:ext cx="8166021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4" y="4095460"/>
            <a:ext cx="8166021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18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1629117"/>
            <a:ext cx="4023836" cy="388296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1629117"/>
            <a:ext cx="4023836" cy="388296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62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325825"/>
            <a:ext cx="8166021" cy="118288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9" y="1500205"/>
            <a:ext cx="400534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9" y="2235432"/>
            <a:ext cx="4005344" cy="32879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100" y="1500205"/>
            <a:ext cx="4025069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100" y="2235432"/>
            <a:ext cx="4025069" cy="328798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8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6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088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407988"/>
            <a:ext cx="305362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881141"/>
            <a:ext cx="479309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835944"/>
            <a:ext cx="305362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05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407988"/>
            <a:ext cx="305362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881141"/>
            <a:ext cx="479309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835944"/>
            <a:ext cx="305362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325825"/>
            <a:ext cx="816602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1629117"/>
            <a:ext cx="816602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5672162"/>
            <a:ext cx="21302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C30A7-D79E-B847-A73F-3B9F52C7359B}" type="datetimeFigureOut">
              <a:rPr lang="pl-PL" smtClean="0"/>
              <a:t>27.07.2021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5672162"/>
            <a:ext cx="31953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5672162"/>
            <a:ext cx="213026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92B9-0CA8-154A-9D8A-53F1E863EB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8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AB2E7D23-B157-BB42-B02C-E1F767AE9EF5}"/>
              </a:ext>
            </a:extLst>
          </p:cNvPr>
          <p:cNvCxnSpPr/>
          <p:nvPr/>
        </p:nvCxnSpPr>
        <p:spPr>
          <a:xfrm>
            <a:off x="974762" y="2820446"/>
            <a:ext cx="785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wal 5">
            <a:extLst>
              <a:ext uri="{FF2B5EF4-FFF2-40B4-BE49-F238E27FC236}">
                <a16:creationId xmlns:a16="http://schemas.microsoft.com/office/drawing/2014/main" id="{C59AEAF7-D57D-554B-81CE-A5F8A9A7FF25}"/>
              </a:ext>
            </a:extLst>
          </p:cNvPr>
          <p:cNvSpPr>
            <a:spLocks noChangeAspect="1"/>
          </p:cNvSpPr>
          <p:nvPr/>
        </p:nvSpPr>
        <p:spPr>
          <a:xfrm>
            <a:off x="873178" y="2763312"/>
            <a:ext cx="107950" cy="1079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3F06A6BD-52D0-3A48-A0A0-EEEB16A03742}"/>
              </a:ext>
            </a:extLst>
          </p:cNvPr>
          <p:cNvSpPr>
            <a:spLocks noChangeAspect="1"/>
          </p:cNvSpPr>
          <p:nvPr/>
        </p:nvSpPr>
        <p:spPr>
          <a:xfrm>
            <a:off x="860478" y="5150912"/>
            <a:ext cx="107950" cy="1079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2963684-2BAB-1643-B990-B7AF44117E26}"/>
              </a:ext>
            </a:extLst>
          </p:cNvPr>
          <p:cNvSpPr>
            <a:spLocks noChangeAspect="1"/>
          </p:cNvSpPr>
          <p:nvPr/>
        </p:nvSpPr>
        <p:spPr>
          <a:xfrm>
            <a:off x="1012878" y="5303312"/>
            <a:ext cx="107950" cy="1079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44D70FF0-E931-634F-A025-75329094DF48}"/>
              </a:ext>
            </a:extLst>
          </p:cNvPr>
          <p:cNvSpPr>
            <a:spLocks noChangeAspect="1"/>
          </p:cNvSpPr>
          <p:nvPr/>
        </p:nvSpPr>
        <p:spPr>
          <a:xfrm>
            <a:off x="1165278" y="5455712"/>
            <a:ext cx="107950" cy="1079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B0A0BAF2-268B-E243-B288-8316DEC44AF6}"/>
              </a:ext>
            </a:extLst>
          </p:cNvPr>
          <p:cNvCxnSpPr/>
          <p:nvPr/>
        </p:nvCxnSpPr>
        <p:spPr>
          <a:xfrm>
            <a:off x="962062" y="5208046"/>
            <a:ext cx="785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FCCBF851-5E1A-1C44-A918-258EF0BBE76A}"/>
              </a:ext>
            </a:extLst>
          </p:cNvPr>
          <p:cNvCxnSpPr/>
          <p:nvPr/>
        </p:nvCxnSpPr>
        <p:spPr>
          <a:xfrm>
            <a:off x="1114462" y="5360446"/>
            <a:ext cx="785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95C15DCC-E90D-544B-BA9C-48D9FCE38FB8}"/>
              </a:ext>
            </a:extLst>
          </p:cNvPr>
          <p:cNvCxnSpPr/>
          <p:nvPr/>
        </p:nvCxnSpPr>
        <p:spPr>
          <a:xfrm>
            <a:off x="1266862" y="5512846"/>
            <a:ext cx="785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556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2</cp:revision>
  <dcterms:created xsi:type="dcterms:W3CDTF">2021-07-27T10:34:10Z</dcterms:created>
  <dcterms:modified xsi:type="dcterms:W3CDTF">2021-07-27T10:38:23Z</dcterms:modified>
</cp:coreProperties>
</file>