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395922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282"/>
    <p:restoredTop sz="95865"/>
  </p:normalViewPr>
  <p:slideViewPr>
    <p:cSldViewPr snapToGrid="0" snapToObjects="1">
      <p:cViewPr varScale="1">
        <p:scale>
          <a:sx n="215" d="100"/>
          <a:sy n="215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42" y="589241"/>
            <a:ext cx="3365341" cy="1253490"/>
          </a:xfrm>
        </p:spPr>
        <p:txBody>
          <a:bodyPr anchor="b"/>
          <a:lstStyle>
            <a:lvl1pPr algn="ctr">
              <a:defRPr sz="259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891070"/>
            <a:ext cx="2969419" cy="869275"/>
          </a:xfrm>
        </p:spPr>
        <p:txBody>
          <a:bodyPr/>
          <a:lstStyle>
            <a:lvl1pPr marL="0" indent="0" algn="ctr">
              <a:buNone/>
              <a:defRPr sz="1039"/>
            </a:lvl1pPr>
            <a:lvl2pPr marL="197968" indent="0" algn="ctr">
              <a:buNone/>
              <a:defRPr sz="866"/>
            </a:lvl2pPr>
            <a:lvl3pPr marL="395935" indent="0" algn="ctr">
              <a:buNone/>
              <a:defRPr sz="779"/>
            </a:lvl3pPr>
            <a:lvl4pPr marL="593903" indent="0" algn="ctr">
              <a:buNone/>
              <a:defRPr sz="693"/>
            </a:lvl4pPr>
            <a:lvl5pPr marL="791870" indent="0" algn="ctr">
              <a:buNone/>
              <a:defRPr sz="693"/>
            </a:lvl5pPr>
            <a:lvl6pPr marL="989838" indent="0" algn="ctr">
              <a:buNone/>
              <a:defRPr sz="693"/>
            </a:lvl6pPr>
            <a:lvl7pPr marL="1187806" indent="0" algn="ctr">
              <a:buNone/>
              <a:defRPr sz="693"/>
            </a:lvl7pPr>
            <a:lvl8pPr marL="1385773" indent="0" algn="ctr">
              <a:buNone/>
              <a:defRPr sz="693"/>
            </a:lvl8pPr>
            <a:lvl9pPr marL="1583741" indent="0" algn="ctr">
              <a:buNone/>
              <a:defRPr sz="69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594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774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1" y="191691"/>
            <a:ext cx="853708" cy="305121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91691"/>
            <a:ext cx="2511633" cy="305121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697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39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5" y="897613"/>
            <a:ext cx="3414832" cy="1497687"/>
          </a:xfrm>
        </p:spPr>
        <p:txBody>
          <a:bodyPr anchor="b"/>
          <a:lstStyle>
            <a:lvl1pPr>
              <a:defRPr sz="259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5" y="2409469"/>
            <a:ext cx="3414832" cy="787598"/>
          </a:xfrm>
        </p:spPr>
        <p:txBody>
          <a:bodyPr/>
          <a:lstStyle>
            <a:lvl1pPr marL="0" indent="0">
              <a:buNone/>
              <a:defRPr sz="1039">
                <a:solidFill>
                  <a:schemeClr val="tx1"/>
                </a:solidFill>
              </a:defRPr>
            </a:lvl1pPr>
            <a:lvl2pPr marL="197968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2pPr>
            <a:lvl3pPr marL="395935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3pPr>
            <a:lvl4pPr marL="59390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4pPr>
            <a:lvl5pPr marL="79187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5pPr>
            <a:lvl6pPr marL="989838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6pPr>
            <a:lvl7pPr marL="1187806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7pPr>
            <a:lvl8pPr marL="138577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8pPr>
            <a:lvl9pPr marL="1583741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856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958453"/>
            <a:ext cx="1682671" cy="22844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958453"/>
            <a:ext cx="1682671" cy="22844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32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91691"/>
            <a:ext cx="3414832" cy="6959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3" y="882610"/>
            <a:ext cx="1674937" cy="432554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3" y="1315164"/>
            <a:ext cx="1674937" cy="19344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882610"/>
            <a:ext cx="1683186" cy="432554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1315164"/>
            <a:ext cx="1683186" cy="19344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997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652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598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240030"/>
            <a:ext cx="1276953" cy="840105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518399"/>
            <a:ext cx="2004358" cy="2558653"/>
          </a:xfrm>
        </p:spPr>
        <p:txBody>
          <a:bodyPr/>
          <a:lstStyle>
            <a:lvl1pPr>
              <a:defRPr sz="1386"/>
            </a:lvl1pPr>
            <a:lvl2pPr>
              <a:defRPr sz="1212"/>
            </a:lvl2pPr>
            <a:lvl3pPr>
              <a:defRPr sz="1039"/>
            </a:lvl3pPr>
            <a:lvl4pPr>
              <a:defRPr sz="866"/>
            </a:lvl4pPr>
            <a:lvl5pPr>
              <a:defRPr sz="866"/>
            </a:lvl5pPr>
            <a:lvl6pPr>
              <a:defRPr sz="866"/>
            </a:lvl6pPr>
            <a:lvl7pPr>
              <a:defRPr sz="866"/>
            </a:lvl7pPr>
            <a:lvl8pPr>
              <a:defRPr sz="866"/>
            </a:lvl8pPr>
            <a:lvl9pPr>
              <a:defRPr sz="866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1080135"/>
            <a:ext cx="1276953" cy="2001084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48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240030"/>
            <a:ext cx="1276953" cy="840105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518399"/>
            <a:ext cx="2004358" cy="2558653"/>
          </a:xfrm>
        </p:spPr>
        <p:txBody>
          <a:bodyPr anchor="t"/>
          <a:lstStyle>
            <a:lvl1pPr marL="0" indent="0">
              <a:buNone/>
              <a:defRPr sz="1386"/>
            </a:lvl1pPr>
            <a:lvl2pPr marL="197968" indent="0">
              <a:buNone/>
              <a:defRPr sz="1212"/>
            </a:lvl2pPr>
            <a:lvl3pPr marL="395935" indent="0">
              <a:buNone/>
              <a:defRPr sz="1039"/>
            </a:lvl3pPr>
            <a:lvl4pPr marL="593903" indent="0">
              <a:buNone/>
              <a:defRPr sz="866"/>
            </a:lvl4pPr>
            <a:lvl5pPr marL="791870" indent="0">
              <a:buNone/>
              <a:defRPr sz="866"/>
            </a:lvl5pPr>
            <a:lvl6pPr marL="989838" indent="0">
              <a:buNone/>
              <a:defRPr sz="866"/>
            </a:lvl6pPr>
            <a:lvl7pPr marL="1187806" indent="0">
              <a:buNone/>
              <a:defRPr sz="866"/>
            </a:lvl7pPr>
            <a:lvl8pPr marL="1385773" indent="0">
              <a:buNone/>
              <a:defRPr sz="866"/>
            </a:lvl8pPr>
            <a:lvl9pPr marL="1583741" indent="0">
              <a:buNone/>
              <a:defRPr sz="866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1080135"/>
            <a:ext cx="1276953" cy="2001084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74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91691"/>
            <a:ext cx="341483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958453"/>
            <a:ext cx="341483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3337084"/>
            <a:ext cx="89082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3337084"/>
            <a:ext cx="133623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3337084"/>
            <a:ext cx="89082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820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95935" rtl="0" eaLnBrk="1" latinLnBrk="0" hangingPunct="1">
        <a:lnSpc>
          <a:spcPct val="90000"/>
        </a:lnSpc>
        <a:spcBef>
          <a:spcPct val="0"/>
        </a:spcBef>
        <a:buNone/>
        <a:defRPr sz="19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984" indent="-98984" algn="l" defTabSz="395935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1pPr>
      <a:lvl2pPr marL="296951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49491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6" kern="1200">
          <a:solidFill>
            <a:schemeClr val="tx1"/>
          </a:solidFill>
          <a:latin typeface="+mn-lt"/>
          <a:ea typeface="+mn-ea"/>
          <a:cs typeface="+mn-cs"/>
        </a:defRPr>
      </a:lvl3pPr>
      <a:lvl4pPr marL="69288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890854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1088822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28678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48475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682725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1pPr>
      <a:lvl2pPr marL="19796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95935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3pPr>
      <a:lvl4pPr marL="59390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79187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98983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187806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38577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583741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raz 18" descr="Obraz zawierający tekst, sprzęt elektroniczny, zrzut ekranu&#10;&#10;Opis wygenerowany automatycznie">
            <a:extLst>
              <a:ext uri="{FF2B5EF4-FFF2-40B4-BE49-F238E27FC236}">
                <a16:creationId xmlns:a16="http://schemas.microsoft.com/office/drawing/2014/main" id="{CA216E39-3D41-EE4D-939C-886815523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7" y="0"/>
            <a:ext cx="3537454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27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2683</TotalTime>
  <Words>0</Words>
  <Application>Microsoft Macintosh PowerPoint</Application>
  <PresentationFormat>Niestandardowy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16</cp:revision>
  <dcterms:created xsi:type="dcterms:W3CDTF">2021-08-17T19:48:27Z</dcterms:created>
  <dcterms:modified xsi:type="dcterms:W3CDTF">2021-08-22T20:38:10Z</dcterms:modified>
</cp:coreProperties>
</file>