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95922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6"/>
    <p:restoredTop sz="95865"/>
  </p:normalViewPr>
  <p:slideViewPr>
    <p:cSldViewPr snapToGrid="0" snapToObjects="1">
      <p:cViewPr varScale="1">
        <p:scale>
          <a:sx n="215" d="100"/>
          <a:sy n="21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589241"/>
            <a:ext cx="3365341" cy="1253490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891070"/>
            <a:ext cx="2969419" cy="869275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05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8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191691"/>
            <a:ext cx="853708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91691"/>
            <a:ext cx="2511633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67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3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897613"/>
            <a:ext cx="3414832" cy="1497687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2409469"/>
            <a:ext cx="3414832" cy="787598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/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61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958453"/>
            <a:ext cx="1682671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958453"/>
            <a:ext cx="1682671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691"/>
            <a:ext cx="3414832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882610"/>
            <a:ext cx="1674937" cy="432554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315164"/>
            <a:ext cx="1674937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882610"/>
            <a:ext cx="1683186" cy="432554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315164"/>
            <a:ext cx="1683186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48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4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299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40030"/>
            <a:ext cx="1276953" cy="840105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518399"/>
            <a:ext cx="2004358" cy="2558653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080135"/>
            <a:ext cx="1276953" cy="2001084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1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40030"/>
            <a:ext cx="1276953" cy="840105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518399"/>
            <a:ext cx="2004358" cy="2558653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080135"/>
            <a:ext cx="1276953" cy="2001084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2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91691"/>
            <a:ext cx="341483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958453"/>
            <a:ext cx="341483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3337084"/>
            <a:ext cx="89082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3337084"/>
            <a:ext cx="133623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3337084"/>
            <a:ext cx="89082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5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E5EDD8F-8A17-FE4A-8318-09F7D0DC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7" y="0"/>
            <a:ext cx="344588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2582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16</cp:revision>
  <dcterms:created xsi:type="dcterms:W3CDTF">2021-08-17T19:48:27Z</dcterms:created>
  <dcterms:modified xsi:type="dcterms:W3CDTF">2021-08-22T20:37:44Z</dcterms:modified>
</cp:coreProperties>
</file>