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4678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86"/>
    <p:restoredTop sz="95865"/>
  </p:normalViewPr>
  <p:slideViewPr>
    <p:cSldViewPr snapToGrid="0" snapToObjects="1">
      <p:cViewPr varScale="1">
        <p:scale>
          <a:sx n="77" d="100"/>
          <a:sy n="77" d="100"/>
        </p:scale>
        <p:origin x="192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481" y="589241"/>
            <a:ext cx="7100888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481" y="1891070"/>
            <a:ext cx="7100888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774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76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30" y="191691"/>
            <a:ext cx="2041505" cy="305121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915" y="191691"/>
            <a:ext cx="6006167" cy="305121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572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14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83" y="897613"/>
            <a:ext cx="816602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983" y="2409468"/>
            <a:ext cx="816602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915" y="958453"/>
            <a:ext cx="4023836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099" y="958453"/>
            <a:ext cx="4023836" cy="228445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7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191691"/>
            <a:ext cx="8166021" cy="6959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148" y="882610"/>
            <a:ext cx="400534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8" y="1315164"/>
            <a:ext cx="4005344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3099" y="882610"/>
            <a:ext cx="4025069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3099" y="1315164"/>
            <a:ext cx="4025069" cy="193440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4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39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42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40030"/>
            <a:ext cx="305362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069" y="518398"/>
            <a:ext cx="479309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080135"/>
            <a:ext cx="305362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721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148" y="240030"/>
            <a:ext cx="305362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5069" y="518398"/>
            <a:ext cx="479309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148" y="1080135"/>
            <a:ext cx="305362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54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915" y="191691"/>
            <a:ext cx="816602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15" y="958453"/>
            <a:ext cx="816602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15" y="3337084"/>
            <a:ext cx="21302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CE17-F33E-8A4F-8B1B-59AF6E887FD9}" type="datetimeFigureOut">
              <a:rPr lang="pl-PL" smtClean="0"/>
              <a:t>22.08.2021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226" y="3337084"/>
            <a:ext cx="319539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669" y="3337084"/>
            <a:ext cx="213026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8E41-B5E1-164E-A19C-B1ED144C8E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905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816471F0-B1EF-E744-AC73-CE34227F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44" y="0"/>
            <a:ext cx="5169361" cy="3600450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B5F4F7A8-94FF-DB4C-A97F-1AD7E848A3D6}"/>
              </a:ext>
            </a:extLst>
          </p:cNvPr>
          <p:cNvSpPr/>
          <p:nvPr/>
        </p:nvSpPr>
        <p:spPr>
          <a:xfrm>
            <a:off x="3546764" y="-33250"/>
            <a:ext cx="1967345" cy="235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14D6CF73-58E3-7A4F-8E90-E800F173C0BF}"/>
              </a:ext>
            </a:extLst>
          </p:cNvPr>
          <p:cNvSpPr/>
          <p:nvPr/>
        </p:nvSpPr>
        <p:spPr>
          <a:xfrm rot="16200000">
            <a:off x="1302454" y="1360762"/>
            <a:ext cx="1967345" cy="991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819BED43-9AD6-D548-A019-3AAD760D603C}"/>
              </a:ext>
            </a:extLst>
          </p:cNvPr>
          <p:cNvSpPr/>
          <p:nvPr/>
        </p:nvSpPr>
        <p:spPr>
          <a:xfrm>
            <a:off x="2645704" y="3008861"/>
            <a:ext cx="3769464" cy="531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19203BA-B480-8D46-9D1F-C6B89DB411DD}"/>
              </a:ext>
            </a:extLst>
          </p:cNvPr>
          <p:cNvSpPr txBox="1"/>
          <p:nvPr/>
        </p:nvSpPr>
        <p:spPr>
          <a:xfrm>
            <a:off x="3546945" y="2990918"/>
            <a:ext cx="1261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4" name="pole tekstowe 63">
            <a:extLst>
              <a:ext uri="{FF2B5EF4-FFF2-40B4-BE49-F238E27FC236}">
                <a16:creationId xmlns:a16="http://schemas.microsoft.com/office/drawing/2014/main" id="{F5F5253B-702A-A040-80B6-908AA4E70E19}"/>
              </a:ext>
            </a:extLst>
          </p:cNvPr>
          <p:cNvSpPr txBox="1"/>
          <p:nvPr/>
        </p:nvSpPr>
        <p:spPr>
          <a:xfrm>
            <a:off x="5360380" y="3008861"/>
            <a:ext cx="1261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6" name="pole tekstowe 65">
            <a:extLst>
              <a:ext uri="{FF2B5EF4-FFF2-40B4-BE49-F238E27FC236}">
                <a16:creationId xmlns:a16="http://schemas.microsoft.com/office/drawing/2014/main" id="{A17152B1-EDC7-B048-A8A2-846F594123A0}"/>
              </a:ext>
            </a:extLst>
          </p:cNvPr>
          <p:cNvSpPr txBox="1"/>
          <p:nvPr/>
        </p:nvSpPr>
        <p:spPr>
          <a:xfrm rot="16200000">
            <a:off x="2497660" y="2194410"/>
            <a:ext cx="28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FB038455-7E69-A044-98B6-87F473769C55}"/>
              </a:ext>
            </a:extLst>
          </p:cNvPr>
          <p:cNvSpPr txBox="1"/>
          <p:nvPr/>
        </p:nvSpPr>
        <p:spPr>
          <a:xfrm rot="16200000">
            <a:off x="2484958" y="800207"/>
            <a:ext cx="28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EC453EB0-0BED-0F41-9DB1-72A90070FCD9}"/>
              </a:ext>
            </a:extLst>
          </p:cNvPr>
          <p:cNvSpPr txBox="1"/>
          <p:nvPr/>
        </p:nvSpPr>
        <p:spPr>
          <a:xfrm rot="16200000">
            <a:off x="1362129" y="1385144"/>
            <a:ext cx="196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Prawdziwa wartość</a:t>
            </a:r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A75AEE53-A752-5344-AE2A-70F5AD9AAD09}"/>
              </a:ext>
            </a:extLst>
          </p:cNvPr>
          <p:cNvSpPr txBox="1"/>
          <p:nvPr/>
        </p:nvSpPr>
        <p:spPr>
          <a:xfrm>
            <a:off x="4162741" y="3262539"/>
            <a:ext cx="196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Predykcja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7515F68-6319-8B42-A8EF-8992A55CFC0E}"/>
              </a:ext>
            </a:extLst>
          </p:cNvPr>
          <p:cNvSpPr txBox="1"/>
          <p:nvPr/>
        </p:nvSpPr>
        <p:spPr>
          <a:xfrm>
            <a:off x="3754065" y="117763"/>
            <a:ext cx="168643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2000" b="1">
                <a:latin typeface="Arial" panose="020B0604020202020204" pitchFamily="34" charset="0"/>
                <a:cs typeface="Arial" panose="020B0604020202020204" pitchFamily="34" charset="0"/>
              </a:rPr>
              <a:t>89.05 </a:t>
            </a: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747392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2304</TotalTime>
  <Words>9</Words>
  <Application>Microsoft Macintosh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Lidia Opuchlik</dc:creator>
  <cp:lastModifiedBy>Lidia Opuchlik</cp:lastModifiedBy>
  <cp:revision>14</cp:revision>
  <dcterms:created xsi:type="dcterms:W3CDTF">2021-08-17T19:48:27Z</dcterms:created>
  <dcterms:modified xsi:type="dcterms:W3CDTF">2021-08-22T14:19:01Z</dcterms:modified>
</cp:coreProperties>
</file>