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46785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19" d="100"/>
          <a:sy n="119" d="100"/>
        </p:scale>
        <p:origin x="1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089" y="1001553"/>
            <a:ext cx="8047673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481" y="3214319"/>
            <a:ext cx="7100888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3B1D-13D1-6B4A-A096-9E5A12B69660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9416-6EEA-DB49-B379-2F5893AA15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535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3B1D-13D1-6B4A-A096-9E5A12B69660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9416-6EEA-DB49-B379-2F5893AA15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119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431" y="325823"/>
            <a:ext cx="2041505" cy="5186259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915" y="325823"/>
            <a:ext cx="6006167" cy="518625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3B1D-13D1-6B4A-A096-9E5A12B69660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9416-6EEA-DB49-B379-2F5893AA15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053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3B1D-13D1-6B4A-A096-9E5A12B69660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9416-6EEA-DB49-B379-2F5893AA15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126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84" y="1525705"/>
            <a:ext cx="8166021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984" y="4095460"/>
            <a:ext cx="8166021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3B1D-13D1-6B4A-A096-9E5A12B69660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9416-6EEA-DB49-B379-2F5893AA15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33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915" y="1629117"/>
            <a:ext cx="4023836" cy="388296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3099" y="1629117"/>
            <a:ext cx="4023836" cy="388296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3B1D-13D1-6B4A-A096-9E5A12B69660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9416-6EEA-DB49-B379-2F5893AA15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807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325825"/>
            <a:ext cx="8166021" cy="118288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49" y="1500205"/>
            <a:ext cx="4005344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149" y="2235432"/>
            <a:ext cx="4005344" cy="328798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3100" y="1500205"/>
            <a:ext cx="4025069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3100" y="2235432"/>
            <a:ext cx="4025069" cy="328798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3B1D-13D1-6B4A-A096-9E5A12B69660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9416-6EEA-DB49-B379-2F5893AA15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119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3B1D-13D1-6B4A-A096-9E5A12B69660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9416-6EEA-DB49-B379-2F5893AA15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11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3B1D-13D1-6B4A-A096-9E5A12B69660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9416-6EEA-DB49-B379-2F5893AA15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652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407988"/>
            <a:ext cx="3053628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069" y="881141"/>
            <a:ext cx="4793099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1835944"/>
            <a:ext cx="3053628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3B1D-13D1-6B4A-A096-9E5A12B69660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9416-6EEA-DB49-B379-2F5893AA15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76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407988"/>
            <a:ext cx="3053628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5069" y="881141"/>
            <a:ext cx="4793099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1835944"/>
            <a:ext cx="3053628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3B1D-13D1-6B4A-A096-9E5A12B69660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9416-6EEA-DB49-B379-2F5893AA15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888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915" y="325825"/>
            <a:ext cx="8166021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915" y="1629117"/>
            <a:ext cx="8166021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915" y="5672162"/>
            <a:ext cx="213026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23B1D-13D1-6B4A-A096-9E5A12B69660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226" y="5672162"/>
            <a:ext cx="319539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669" y="5672162"/>
            <a:ext cx="213026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A9416-6EEA-DB49-B379-2F5893AA15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84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a 9">
            <a:extLst>
              <a:ext uri="{FF2B5EF4-FFF2-40B4-BE49-F238E27FC236}">
                <a16:creationId xmlns:a16="http://schemas.microsoft.com/office/drawing/2014/main" id="{DF28427C-B846-664F-88A0-B63132490E56}"/>
              </a:ext>
            </a:extLst>
          </p:cNvPr>
          <p:cNvGrpSpPr/>
          <p:nvPr/>
        </p:nvGrpSpPr>
        <p:grpSpPr>
          <a:xfrm>
            <a:off x="99300" y="23814"/>
            <a:ext cx="9358311" cy="6096000"/>
            <a:chOff x="1547127" y="381000"/>
            <a:chExt cx="9366142" cy="6096000"/>
          </a:xfrm>
        </p:grpSpPr>
        <p:grpSp>
          <p:nvGrpSpPr>
            <p:cNvPr id="11" name="Grupa 10">
              <a:extLst>
                <a:ext uri="{FF2B5EF4-FFF2-40B4-BE49-F238E27FC236}">
                  <a16:creationId xmlns:a16="http://schemas.microsoft.com/office/drawing/2014/main" id="{FAF0BFA4-C5B7-9740-8020-1AC3637087DB}"/>
                </a:ext>
              </a:extLst>
            </p:cNvPr>
            <p:cNvGrpSpPr/>
            <p:nvPr/>
          </p:nvGrpSpPr>
          <p:grpSpPr>
            <a:xfrm>
              <a:off x="1547127" y="381000"/>
              <a:ext cx="9366142" cy="6096000"/>
              <a:chOff x="1547127" y="381000"/>
              <a:chExt cx="9366142" cy="6096000"/>
            </a:xfrm>
          </p:grpSpPr>
          <p:pic>
            <p:nvPicPr>
              <p:cNvPr id="13" name="Obraz 12">
                <a:extLst>
                  <a:ext uri="{FF2B5EF4-FFF2-40B4-BE49-F238E27FC236}">
                    <a16:creationId xmlns:a16="http://schemas.microsoft.com/office/drawing/2014/main" id="{0831CB45-538B-0646-AA58-82BEA346A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47127" y="381000"/>
                <a:ext cx="9258300" cy="6096000"/>
              </a:xfrm>
              <a:prstGeom prst="rect">
                <a:avLst/>
              </a:prstGeom>
            </p:spPr>
          </p:pic>
          <p:sp>
            <p:nvSpPr>
              <p:cNvPr id="14" name="Prostokąt 13">
                <a:extLst>
                  <a:ext uri="{FF2B5EF4-FFF2-40B4-BE49-F238E27FC236}">
                    <a16:creationId xmlns:a16="http://schemas.microsoft.com/office/drawing/2014/main" id="{A3792401-210D-1E4B-B5DB-C1B453342048}"/>
                  </a:ext>
                </a:extLst>
              </p:cNvPr>
              <p:cNvSpPr/>
              <p:nvPr/>
            </p:nvSpPr>
            <p:spPr>
              <a:xfrm>
                <a:off x="1579236" y="2128838"/>
                <a:ext cx="376238" cy="17716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5" name="Prostokąt 14">
                <a:extLst>
                  <a:ext uri="{FF2B5EF4-FFF2-40B4-BE49-F238E27FC236}">
                    <a16:creationId xmlns:a16="http://schemas.microsoft.com/office/drawing/2014/main" id="{30BE3238-6743-A142-93B7-48DF6A7A12AA}"/>
                  </a:ext>
                </a:extLst>
              </p:cNvPr>
              <p:cNvSpPr/>
              <p:nvPr/>
            </p:nvSpPr>
            <p:spPr>
              <a:xfrm>
                <a:off x="10537031" y="381000"/>
                <a:ext cx="376238" cy="54854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FF5253F1-F6EE-5146-B05A-62A5643D6ACA}"/>
                </a:ext>
              </a:extLst>
            </p:cNvPr>
            <p:cNvSpPr txBox="1"/>
            <p:nvPr/>
          </p:nvSpPr>
          <p:spPr>
            <a:xfrm rot="16200000">
              <a:off x="482728" y="2916687"/>
              <a:ext cx="2539460" cy="308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Palatino" pitchFamily="2" charset="0"/>
                  <a:cs typeface="Arial" panose="020B0604020202020204" pitchFamily="34" charset="0"/>
                </a:rPr>
                <a:t>Ilość danych w </a:t>
              </a:r>
              <a:r>
                <a:rPr lang="pl-PL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Palatino" pitchFamily="2" charset="0"/>
                  <a:cs typeface="Arial" panose="020B0604020202020204" pitchFamily="34" charset="0"/>
                </a:rPr>
                <a:t>zettabajtach</a:t>
              </a:r>
              <a:endParaRPr lang="pl-PL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Palatino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64765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</Words>
  <Application>Microsoft Macintosh PowerPoint</Application>
  <PresentationFormat>Niestandardowy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Lidia Opuchlik</dc:creator>
  <cp:lastModifiedBy>Lidia Opuchlik</cp:lastModifiedBy>
  <cp:revision>2</cp:revision>
  <dcterms:created xsi:type="dcterms:W3CDTF">2021-07-26T11:14:36Z</dcterms:created>
  <dcterms:modified xsi:type="dcterms:W3CDTF">2021-07-26T13:12:41Z</dcterms:modified>
</cp:coreProperties>
</file>