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/>
    <p:restoredTop sz="95865"/>
  </p:normalViewPr>
  <p:slideViewPr>
    <p:cSldViewPr snapToGrid="0" snapToObjects="1">
      <p:cViewPr varScale="1">
        <p:scale>
          <a:sx n="117" d="100"/>
          <a:sy n="117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765909"/>
            <a:ext cx="7100888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2458058"/>
            <a:ext cx="7100888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1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2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249164"/>
            <a:ext cx="2041505" cy="396604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249164"/>
            <a:ext cx="6006167" cy="396604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7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5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1166738"/>
            <a:ext cx="816602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3131884"/>
            <a:ext cx="816602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3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245820"/>
            <a:ext cx="4023836" cy="296938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245820"/>
            <a:ext cx="4023836" cy="296938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9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9164"/>
            <a:ext cx="8166021" cy="904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1147238"/>
            <a:ext cx="40053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709482"/>
            <a:ext cx="4005344" cy="251439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1147238"/>
            <a:ext cx="402506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709482"/>
            <a:ext cx="4025069" cy="251439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41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1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9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11997"/>
            <a:ext cx="305362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673826"/>
            <a:ext cx="479309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403985"/>
            <a:ext cx="305362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1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11997"/>
            <a:ext cx="305362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673826"/>
            <a:ext cx="479309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403985"/>
            <a:ext cx="305362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249164"/>
            <a:ext cx="816602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245820"/>
            <a:ext cx="816602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4337621"/>
            <a:ext cx="21302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A673-52EF-7E4A-AC3A-99B2794D4F55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4337621"/>
            <a:ext cx="31953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4337621"/>
            <a:ext cx="21302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76A8-DA8A-8644-86CD-6EFBE0794A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60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a 61">
            <a:extLst>
              <a:ext uri="{FF2B5EF4-FFF2-40B4-BE49-F238E27FC236}">
                <a16:creationId xmlns:a16="http://schemas.microsoft.com/office/drawing/2014/main" id="{1CC898C7-FD26-AC4D-BFB5-38E93DDE7430}"/>
              </a:ext>
            </a:extLst>
          </p:cNvPr>
          <p:cNvGrpSpPr/>
          <p:nvPr/>
        </p:nvGrpSpPr>
        <p:grpSpPr>
          <a:xfrm>
            <a:off x="631009" y="323341"/>
            <a:ext cx="8205831" cy="4078548"/>
            <a:chOff x="631009" y="247139"/>
            <a:chExt cx="8205831" cy="4078548"/>
          </a:xfrm>
        </p:grpSpPr>
        <p:sp>
          <p:nvSpPr>
            <p:cNvPr id="63" name="Strzałka w prawo 62">
              <a:extLst>
                <a:ext uri="{FF2B5EF4-FFF2-40B4-BE49-F238E27FC236}">
                  <a16:creationId xmlns:a16="http://schemas.microsoft.com/office/drawing/2014/main" id="{D40CA716-B8A8-3A45-9599-6DEC5A26ED28}"/>
                </a:ext>
              </a:extLst>
            </p:cNvPr>
            <p:cNvSpPr/>
            <p:nvPr/>
          </p:nvSpPr>
          <p:spPr>
            <a:xfrm>
              <a:off x="5948693" y="2390362"/>
              <a:ext cx="784455" cy="93474"/>
            </a:xfrm>
            <a:prstGeom prst="rightArrow">
              <a:avLst>
                <a:gd name="adj1" fmla="val 50000"/>
                <a:gd name="adj2" fmla="val 1921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Strzałka w prawo 63">
              <a:extLst>
                <a:ext uri="{FF2B5EF4-FFF2-40B4-BE49-F238E27FC236}">
                  <a16:creationId xmlns:a16="http://schemas.microsoft.com/office/drawing/2014/main" id="{D3CDE45B-A656-304D-BE43-5233773D6781}"/>
                </a:ext>
              </a:extLst>
            </p:cNvPr>
            <p:cNvSpPr/>
            <p:nvPr/>
          </p:nvSpPr>
          <p:spPr>
            <a:xfrm rot="16200000">
              <a:off x="7130926" y="1423623"/>
              <a:ext cx="1144837" cy="94459"/>
            </a:xfrm>
            <a:prstGeom prst="rightArrow">
              <a:avLst>
                <a:gd name="adj1" fmla="val 50000"/>
                <a:gd name="adj2" fmla="val 1921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Strzałka wygięta w górę 64">
              <a:extLst>
                <a:ext uri="{FF2B5EF4-FFF2-40B4-BE49-F238E27FC236}">
                  <a16:creationId xmlns:a16="http://schemas.microsoft.com/office/drawing/2014/main" id="{9D8CEFA0-70E6-6B46-AA49-6E6E63D2D3CE}"/>
                </a:ext>
              </a:extLst>
            </p:cNvPr>
            <p:cNvSpPr/>
            <p:nvPr/>
          </p:nvSpPr>
          <p:spPr>
            <a:xfrm rot="5400000" flipV="1">
              <a:off x="6231705" y="2574161"/>
              <a:ext cx="1092548" cy="1923417"/>
            </a:xfrm>
            <a:prstGeom prst="bentUpArrow">
              <a:avLst>
                <a:gd name="adj1" fmla="val 4167"/>
                <a:gd name="adj2" fmla="val 5130"/>
                <a:gd name="adj3" fmla="val 200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6" name="Obraz 65">
              <a:extLst>
                <a:ext uri="{FF2B5EF4-FFF2-40B4-BE49-F238E27FC236}">
                  <a16:creationId xmlns:a16="http://schemas.microsoft.com/office/drawing/2014/main" id="{171C229C-3B29-AE4F-B25A-9578D9AC3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1126" y="1042864"/>
              <a:ext cx="1697309" cy="1718263"/>
            </a:xfrm>
            <a:prstGeom prst="rect">
              <a:avLst/>
            </a:prstGeom>
          </p:spPr>
        </p:pic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347DB13-53EA-BD46-BD28-E4C2E1BDCB5F}"/>
                </a:ext>
              </a:extLst>
            </p:cNvPr>
            <p:cNvSpPr txBox="1"/>
            <p:nvPr/>
          </p:nvSpPr>
          <p:spPr>
            <a:xfrm>
              <a:off x="3797595" y="2585436"/>
              <a:ext cx="220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>
                  <a:latin typeface="Arial" panose="020B0604020202020204" pitchFamily="34" charset="0"/>
                  <a:cs typeface="Arial" panose="020B0604020202020204" pitchFamily="34" charset="0"/>
                </a:rPr>
                <a:t>Algorytm uczący</a:t>
              </a:r>
            </a:p>
          </p:txBody>
        </p:sp>
        <p:sp>
          <p:nvSpPr>
            <p:cNvPr id="68" name="pole tekstowe 67">
              <a:extLst>
                <a:ext uri="{FF2B5EF4-FFF2-40B4-BE49-F238E27FC236}">
                  <a16:creationId xmlns:a16="http://schemas.microsoft.com/office/drawing/2014/main" id="{90199F10-D6D7-DC41-8FE7-6DFBB8C5BF57}"/>
                </a:ext>
              </a:extLst>
            </p:cNvPr>
            <p:cNvSpPr txBox="1"/>
            <p:nvPr/>
          </p:nvSpPr>
          <p:spPr>
            <a:xfrm>
              <a:off x="4542935" y="923084"/>
              <a:ext cx="802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>
                  <a:latin typeface="Arial" panose="020B0604020202020204" pitchFamily="34" charset="0"/>
                  <a:cs typeface="Arial" panose="020B0604020202020204" pitchFamily="34" charset="0"/>
                </a:rPr>
                <a:t>Dane</a:t>
              </a:r>
            </a:p>
          </p:txBody>
        </p:sp>
        <p:pic>
          <p:nvPicPr>
            <p:cNvPr id="69" name="Obraz 68">
              <a:extLst>
                <a:ext uri="{FF2B5EF4-FFF2-40B4-BE49-F238E27FC236}">
                  <a16:creationId xmlns:a16="http://schemas.microsoft.com/office/drawing/2014/main" id="{0B995AE7-0DAD-4143-9364-34A6C39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2209" y="1188435"/>
              <a:ext cx="454936" cy="454936"/>
            </a:xfrm>
            <a:prstGeom prst="rect">
              <a:avLst/>
            </a:prstGeom>
          </p:spPr>
        </p:pic>
        <p:pic>
          <p:nvPicPr>
            <p:cNvPr id="70" name="Obraz 69">
              <a:extLst>
                <a:ext uri="{FF2B5EF4-FFF2-40B4-BE49-F238E27FC236}">
                  <a16:creationId xmlns:a16="http://schemas.microsoft.com/office/drawing/2014/main" id="{C8BEEFF0-B5F1-EC46-93E8-8E2253D23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4664" y="3309021"/>
              <a:ext cx="403365" cy="403365"/>
            </a:xfrm>
            <a:prstGeom prst="rect">
              <a:avLst/>
            </a:prstGeom>
          </p:spPr>
        </p:pic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DE158EF6-8A51-EA48-9CDB-54DF3D096F9E}"/>
                </a:ext>
              </a:extLst>
            </p:cNvPr>
            <p:cNvGrpSpPr/>
            <p:nvPr/>
          </p:nvGrpSpPr>
          <p:grpSpPr>
            <a:xfrm>
              <a:off x="3743164" y="944859"/>
              <a:ext cx="2312746" cy="2033282"/>
              <a:chOff x="4019690" y="1647767"/>
              <a:chExt cx="1798864" cy="1624162"/>
            </a:xfrm>
          </p:grpSpPr>
          <p:sp>
            <p:nvSpPr>
              <p:cNvPr id="86" name="Prostokąt 85">
                <a:extLst>
                  <a:ext uri="{FF2B5EF4-FFF2-40B4-BE49-F238E27FC236}">
                    <a16:creationId xmlns:a16="http://schemas.microsoft.com/office/drawing/2014/main" id="{03DBD65A-C77D-DE4C-BF25-58E8DAB3B147}"/>
                  </a:ext>
                </a:extLst>
              </p:cNvPr>
              <p:cNvSpPr/>
              <p:nvPr/>
            </p:nvSpPr>
            <p:spPr>
              <a:xfrm>
                <a:off x="4095894" y="2447288"/>
                <a:ext cx="1629523" cy="824641"/>
              </a:xfrm>
              <a:prstGeom prst="rect">
                <a:avLst/>
              </a:prstGeom>
              <a:solidFill>
                <a:schemeClr val="accent1">
                  <a:lumMod val="50000"/>
                  <a:alpha val="2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Równoległobok 86">
                <a:extLst>
                  <a:ext uri="{FF2B5EF4-FFF2-40B4-BE49-F238E27FC236}">
                    <a16:creationId xmlns:a16="http://schemas.microsoft.com/office/drawing/2014/main" id="{02AE2DC0-0AB5-FE40-9BDB-869567B512C3}"/>
                  </a:ext>
                </a:extLst>
              </p:cNvPr>
              <p:cNvSpPr/>
              <p:nvPr/>
            </p:nvSpPr>
            <p:spPr>
              <a:xfrm>
                <a:off x="4019690" y="1647767"/>
                <a:ext cx="1798864" cy="727513"/>
              </a:xfrm>
              <a:prstGeom prst="parallelogram">
                <a:avLst/>
              </a:prstGeom>
              <a:solidFill>
                <a:schemeClr val="accent1">
                  <a:lumMod val="50000"/>
                  <a:alpha val="2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0CFE0F11-5369-B04B-944B-F1E38BD1A9F8}"/>
                </a:ext>
              </a:extLst>
            </p:cNvPr>
            <p:cNvGrpSpPr/>
            <p:nvPr/>
          </p:nvGrpSpPr>
          <p:grpSpPr>
            <a:xfrm>
              <a:off x="631009" y="2110263"/>
              <a:ext cx="2205317" cy="707886"/>
              <a:chOff x="867039" y="2415062"/>
              <a:chExt cx="2205317" cy="707886"/>
            </a:xfrm>
          </p:grpSpPr>
          <p:sp>
            <p:nvSpPr>
              <p:cNvPr id="84" name="Prostokąt 83">
                <a:extLst>
                  <a:ext uri="{FF2B5EF4-FFF2-40B4-BE49-F238E27FC236}">
                    <a16:creationId xmlns:a16="http://schemas.microsoft.com/office/drawing/2014/main" id="{E13FA305-C434-6F49-8C12-1FD9D87A58C3}"/>
                  </a:ext>
                </a:extLst>
              </p:cNvPr>
              <p:cNvSpPr/>
              <p:nvPr/>
            </p:nvSpPr>
            <p:spPr>
              <a:xfrm>
                <a:off x="1041365" y="2447288"/>
                <a:ext cx="1856667" cy="651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ole tekstowe 84">
                <a:extLst>
                  <a:ext uri="{FF2B5EF4-FFF2-40B4-BE49-F238E27FC236}">
                    <a16:creationId xmlns:a16="http://schemas.microsoft.com/office/drawing/2014/main" id="{A83C2CB1-6CD8-6C41-A087-42D493ADAF1E}"/>
                  </a:ext>
                </a:extLst>
              </p:cNvPr>
              <p:cNvSpPr txBox="1"/>
              <p:nvPr/>
            </p:nvSpPr>
            <p:spPr>
              <a:xfrm>
                <a:off x="867039" y="2415062"/>
                <a:ext cx="22053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Zdefiniowanie</a:t>
                </a:r>
                <a:b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problemu</a:t>
                </a:r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B11B94B4-1437-E74E-BE36-FE1C0D858123}"/>
                </a:ext>
              </a:extLst>
            </p:cNvPr>
            <p:cNvGrpSpPr/>
            <p:nvPr/>
          </p:nvGrpSpPr>
          <p:grpSpPr>
            <a:xfrm>
              <a:off x="3785992" y="3617801"/>
              <a:ext cx="2205317" cy="707886"/>
              <a:chOff x="3641739" y="4179498"/>
              <a:chExt cx="2205317" cy="707886"/>
            </a:xfrm>
          </p:grpSpPr>
          <p:sp>
            <p:nvSpPr>
              <p:cNvPr id="82" name="Prostokąt 81">
                <a:extLst>
                  <a:ext uri="{FF2B5EF4-FFF2-40B4-BE49-F238E27FC236}">
                    <a16:creationId xmlns:a16="http://schemas.microsoft.com/office/drawing/2014/main" id="{EB65F0C8-ED0D-CF4A-A6B6-D594A1E20108}"/>
                  </a:ext>
                </a:extLst>
              </p:cNvPr>
              <p:cNvSpPr/>
              <p:nvPr/>
            </p:nvSpPr>
            <p:spPr>
              <a:xfrm>
                <a:off x="3804461" y="4215941"/>
                <a:ext cx="1856667" cy="651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ole tekstowe 82">
                <a:extLst>
                  <a:ext uri="{FF2B5EF4-FFF2-40B4-BE49-F238E27FC236}">
                    <a16:creationId xmlns:a16="http://schemas.microsoft.com/office/drawing/2014/main" id="{91FEF09E-0292-FA4A-962F-39898B537B71}"/>
                  </a:ext>
                </a:extLst>
              </p:cNvPr>
              <p:cNvSpPr txBox="1"/>
              <p:nvPr/>
            </p:nvSpPr>
            <p:spPr>
              <a:xfrm>
                <a:off x="3641739" y="4179498"/>
                <a:ext cx="22053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Analiza</a:t>
                </a:r>
                <a:b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błędów</a:t>
                </a:r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1DD1446C-62CC-5644-8538-AE0F462D39B7}"/>
                </a:ext>
              </a:extLst>
            </p:cNvPr>
            <p:cNvGrpSpPr/>
            <p:nvPr/>
          </p:nvGrpSpPr>
          <p:grpSpPr>
            <a:xfrm>
              <a:off x="6791592" y="1941423"/>
              <a:ext cx="1856667" cy="1021899"/>
              <a:chOff x="6635736" y="2278880"/>
              <a:chExt cx="1856667" cy="1021899"/>
            </a:xfrm>
          </p:grpSpPr>
          <p:sp>
            <p:nvSpPr>
              <p:cNvPr id="80" name="Równoległobok 79">
                <a:extLst>
                  <a:ext uri="{FF2B5EF4-FFF2-40B4-BE49-F238E27FC236}">
                    <a16:creationId xmlns:a16="http://schemas.microsoft.com/office/drawing/2014/main" id="{BE2DE99F-9B80-B944-95DC-605DAB41A6AE}"/>
                  </a:ext>
                </a:extLst>
              </p:cNvPr>
              <p:cNvSpPr/>
              <p:nvPr/>
            </p:nvSpPr>
            <p:spPr>
              <a:xfrm rot="1997912">
                <a:off x="6737470" y="2278880"/>
                <a:ext cx="1629999" cy="1021899"/>
              </a:xfrm>
              <a:prstGeom prst="parallelogram">
                <a:avLst>
                  <a:gd name="adj" fmla="val 462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ole tekstowe 80">
                <a:extLst>
                  <a:ext uri="{FF2B5EF4-FFF2-40B4-BE49-F238E27FC236}">
                    <a16:creationId xmlns:a16="http://schemas.microsoft.com/office/drawing/2014/main" id="{6A4306F7-2DF1-2A4D-A3DB-0F17E7A1B143}"/>
                  </a:ext>
                </a:extLst>
              </p:cNvPr>
              <p:cNvSpPr txBox="1"/>
              <p:nvPr/>
            </p:nvSpPr>
            <p:spPr>
              <a:xfrm>
                <a:off x="6635736" y="2345976"/>
                <a:ext cx="18566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Ocena</a:t>
                </a:r>
                <a:b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rozwiązania</a:t>
                </a:r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C65BA288-CD8D-174F-9B4B-7CA3C7445BA4}"/>
                </a:ext>
              </a:extLst>
            </p:cNvPr>
            <p:cNvGrpSpPr/>
            <p:nvPr/>
          </p:nvGrpSpPr>
          <p:grpSpPr>
            <a:xfrm>
              <a:off x="6631523" y="247139"/>
              <a:ext cx="2205317" cy="651296"/>
              <a:chOff x="6355924" y="584596"/>
              <a:chExt cx="2205317" cy="651296"/>
            </a:xfrm>
          </p:grpSpPr>
          <p:sp>
            <p:nvSpPr>
              <p:cNvPr id="78" name="Prostokąt 77">
                <a:extLst>
                  <a:ext uri="{FF2B5EF4-FFF2-40B4-BE49-F238E27FC236}">
                    <a16:creationId xmlns:a16="http://schemas.microsoft.com/office/drawing/2014/main" id="{448F044F-3B0D-4E4F-AB42-51B3FE83B5CF}"/>
                  </a:ext>
                </a:extLst>
              </p:cNvPr>
              <p:cNvSpPr/>
              <p:nvPr/>
            </p:nvSpPr>
            <p:spPr>
              <a:xfrm>
                <a:off x="6519364" y="584596"/>
                <a:ext cx="1856667" cy="651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ole tekstowe 78">
                <a:extLst>
                  <a:ext uri="{FF2B5EF4-FFF2-40B4-BE49-F238E27FC236}">
                    <a16:creationId xmlns:a16="http://schemas.microsoft.com/office/drawing/2014/main" id="{AB6E241C-4F38-464F-BBDB-C2754B106515}"/>
                  </a:ext>
                </a:extLst>
              </p:cNvPr>
              <p:cNvSpPr txBox="1"/>
              <p:nvPr/>
            </p:nvSpPr>
            <p:spPr>
              <a:xfrm>
                <a:off x="6355924" y="710189"/>
                <a:ext cx="2205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Uruchomienie!</a:t>
                </a:r>
              </a:p>
            </p:txBody>
          </p:sp>
        </p:grpSp>
        <p:sp>
          <p:nvSpPr>
            <p:cNvPr id="76" name="Strzałka wygięta w górę 75">
              <a:extLst>
                <a:ext uri="{FF2B5EF4-FFF2-40B4-BE49-F238E27FC236}">
                  <a16:creationId xmlns:a16="http://schemas.microsoft.com/office/drawing/2014/main" id="{A9A2BFC1-F817-644B-90E6-41FFE7A843CD}"/>
                </a:ext>
              </a:extLst>
            </p:cNvPr>
            <p:cNvSpPr/>
            <p:nvPr/>
          </p:nvSpPr>
          <p:spPr>
            <a:xfrm rot="10800000" flipV="1">
              <a:off x="1635968" y="2793785"/>
              <a:ext cx="2312745" cy="1244818"/>
            </a:xfrm>
            <a:prstGeom prst="bentUpArrow">
              <a:avLst>
                <a:gd name="adj1" fmla="val 4167"/>
                <a:gd name="adj2" fmla="val 5496"/>
                <a:gd name="adj3" fmla="val 188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Strzałka w prawo 76">
              <a:extLst>
                <a:ext uri="{FF2B5EF4-FFF2-40B4-BE49-F238E27FC236}">
                  <a16:creationId xmlns:a16="http://schemas.microsoft.com/office/drawing/2014/main" id="{640A823A-164F-414B-832F-5A5BDF22A0E1}"/>
                </a:ext>
              </a:extLst>
            </p:cNvPr>
            <p:cNvSpPr/>
            <p:nvPr/>
          </p:nvSpPr>
          <p:spPr>
            <a:xfrm>
              <a:off x="2672887" y="2412659"/>
              <a:ext cx="1144837" cy="86190"/>
            </a:xfrm>
            <a:prstGeom prst="rightArrow">
              <a:avLst>
                <a:gd name="adj1" fmla="val 50000"/>
                <a:gd name="adj2" fmla="val 1921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7229964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</Words>
  <Application>Microsoft Macintosh PowerPoint</Application>
  <PresentationFormat>Niestandardowy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4</cp:revision>
  <dcterms:created xsi:type="dcterms:W3CDTF">2021-08-17T16:14:38Z</dcterms:created>
  <dcterms:modified xsi:type="dcterms:W3CDTF">2021-08-17T16:52:54Z</dcterms:modified>
</cp:coreProperties>
</file>