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156" d="100"/>
          <a:sy n="156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706933"/>
            <a:ext cx="7100888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2268784"/>
            <a:ext cx="71008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3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52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229978"/>
            <a:ext cx="2041505" cy="36606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229978"/>
            <a:ext cx="6006167" cy="36606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18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50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1076898"/>
            <a:ext cx="816602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890725"/>
            <a:ext cx="816602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149890"/>
            <a:ext cx="4023836" cy="274073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149890"/>
            <a:ext cx="4023836" cy="274073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95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29978"/>
            <a:ext cx="8166021" cy="834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1058899"/>
            <a:ext cx="400534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577849"/>
            <a:ext cx="4005344" cy="23207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1058899"/>
            <a:ext cx="402506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577849"/>
            <a:ext cx="4025069" cy="23207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2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8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5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87972"/>
            <a:ext cx="305362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621941"/>
            <a:ext cx="479309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295877"/>
            <a:ext cx="305362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44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87972"/>
            <a:ext cx="305362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621941"/>
            <a:ext cx="479309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295877"/>
            <a:ext cx="305362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8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229978"/>
            <a:ext cx="816602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149890"/>
            <a:ext cx="816602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4003618"/>
            <a:ext cx="21302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4D79-0C09-8447-A5C5-99C6AA31CBA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4003618"/>
            <a:ext cx="319539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4003618"/>
            <a:ext cx="213026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B4B8-0256-6446-8DF2-40B54D5C5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95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40F906EE-9A6D-6E46-8354-4A49B9CC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35" y="94267"/>
            <a:ext cx="4286780" cy="42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61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</cp:revision>
  <dcterms:created xsi:type="dcterms:W3CDTF">2021-08-17T18:23:20Z</dcterms:created>
  <dcterms:modified xsi:type="dcterms:W3CDTF">2021-08-17T18:31:28Z</dcterms:modified>
</cp:coreProperties>
</file>