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4678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/>
    <p:restoredTop sz="95865"/>
  </p:normalViewPr>
  <p:slideViewPr>
    <p:cSldViewPr snapToGrid="0" snapToObjects="1">
      <p:cViewPr>
        <p:scale>
          <a:sx n="44" d="100"/>
          <a:sy n="44" d="100"/>
        </p:scale>
        <p:origin x="784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589241"/>
            <a:ext cx="7100888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1891070"/>
            <a:ext cx="7100888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74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76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191691"/>
            <a:ext cx="2041505" cy="305121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191691"/>
            <a:ext cx="6006167" cy="305121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57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14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897613"/>
            <a:ext cx="816602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2409468"/>
            <a:ext cx="816602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7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191691"/>
            <a:ext cx="8166021" cy="6959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882610"/>
            <a:ext cx="400534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1315164"/>
            <a:ext cx="4005344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882610"/>
            <a:ext cx="402506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1315164"/>
            <a:ext cx="4025069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4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9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2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518398"/>
            <a:ext cx="479309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721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518398"/>
            <a:ext cx="479309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54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191691"/>
            <a:ext cx="816602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958453"/>
            <a:ext cx="816602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3337084"/>
            <a:ext cx="31953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90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a 38">
            <a:extLst>
              <a:ext uri="{FF2B5EF4-FFF2-40B4-BE49-F238E27FC236}">
                <a16:creationId xmlns:a16="http://schemas.microsoft.com/office/drawing/2014/main" id="{6B8024EC-046A-1249-83FC-79E42A0F6433}"/>
              </a:ext>
            </a:extLst>
          </p:cNvPr>
          <p:cNvGrpSpPr/>
          <p:nvPr/>
        </p:nvGrpSpPr>
        <p:grpSpPr>
          <a:xfrm>
            <a:off x="857010" y="562764"/>
            <a:ext cx="2817340" cy="2434281"/>
            <a:chOff x="857010" y="562764"/>
            <a:chExt cx="2817340" cy="2434281"/>
          </a:xfrm>
        </p:grpSpPr>
        <p:grpSp>
          <p:nvGrpSpPr>
            <p:cNvPr id="19" name="Grupa 18">
              <a:extLst>
                <a:ext uri="{FF2B5EF4-FFF2-40B4-BE49-F238E27FC236}">
                  <a16:creationId xmlns:a16="http://schemas.microsoft.com/office/drawing/2014/main" id="{C34E4B83-CCD2-E84E-9D8A-CF01FA2D16DF}"/>
                </a:ext>
              </a:extLst>
            </p:cNvPr>
            <p:cNvGrpSpPr/>
            <p:nvPr/>
          </p:nvGrpSpPr>
          <p:grpSpPr>
            <a:xfrm>
              <a:off x="857010" y="562764"/>
              <a:ext cx="2817340" cy="2434281"/>
              <a:chOff x="857010" y="481914"/>
              <a:chExt cx="2817340" cy="2434281"/>
            </a:xfrm>
          </p:grpSpPr>
          <p:cxnSp>
            <p:nvCxnSpPr>
              <p:cNvPr id="15" name="Łącznik prosty 14">
                <a:extLst>
                  <a:ext uri="{FF2B5EF4-FFF2-40B4-BE49-F238E27FC236}">
                    <a16:creationId xmlns:a16="http://schemas.microsoft.com/office/drawing/2014/main" id="{EC5BFFBC-17BB-0347-BFDC-CE34D0799669}"/>
                  </a:ext>
                </a:extLst>
              </p:cNvPr>
              <p:cNvCxnSpPr/>
              <p:nvPr/>
            </p:nvCxnSpPr>
            <p:spPr>
              <a:xfrm>
                <a:off x="877330" y="481914"/>
                <a:ext cx="0" cy="2434281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Łącznik prosty 15">
                <a:extLst>
                  <a:ext uri="{FF2B5EF4-FFF2-40B4-BE49-F238E27FC236}">
                    <a16:creationId xmlns:a16="http://schemas.microsoft.com/office/drawing/2014/main" id="{509AB354-9486-BC44-951B-E29B76A2C6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010" y="2895875"/>
                <a:ext cx="2817340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wal 22">
              <a:extLst>
                <a:ext uri="{FF2B5EF4-FFF2-40B4-BE49-F238E27FC236}">
                  <a16:creationId xmlns:a16="http://schemas.microsoft.com/office/drawing/2014/main" id="{B2E3F472-6872-4C4F-9D0F-354C6A5D7401}"/>
                </a:ext>
              </a:extLst>
            </p:cNvPr>
            <p:cNvSpPr/>
            <p:nvPr/>
          </p:nvSpPr>
          <p:spPr>
            <a:xfrm>
              <a:off x="1280675" y="977264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Owal 23">
              <a:extLst>
                <a:ext uri="{FF2B5EF4-FFF2-40B4-BE49-F238E27FC236}">
                  <a16:creationId xmlns:a16="http://schemas.microsoft.com/office/drawing/2014/main" id="{4BDD48F9-9294-984B-8CC1-2959600D3BE3}"/>
                </a:ext>
              </a:extLst>
            </p:cNvPr>
            <p:cNvSpPr/>
            <p:nvPr/>
          </p:nvSpPr>
          <p:spPr>
            <a:xfrm>
              <a:off x="1631195" y="1028582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19B9186B-1678-7649-95F4-72AAD87F1E97}"/>
                </a:ext>
              </a:extLst>
            </p:cNvPr>
            <p:cNvSpPr/>
            <p:nvPr/>
          </p:nvSpPr>
          <p:spPr>
            <a:xfrm>
              <a:off x="1465577" y="1338307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Owal 25">
              <a:extLst>
                <a:ext uri="{FF2B5EF4-FFF2-40B4-BE49-F238E27FC236}">
                  <a16:creationId xmlns:a16="http://schemas.microsoft.com/office/drawing/2014/main" id="{D4B28FD1-BD6A-0F4E-96F3-19DBB7A37174}"/>
                </a:ext>
              </a:extLst>
            </p:cNvPr>
            <p:cNvSpPr/>
            <p:nvPr/>
          </p:nvSpPr>
          <p:spPr>
            <a:xfrm>
              <a:off x="1162823" y="1367069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0D8DC3C8-5D29-6441-B6B2-B50C6ACB5E33}"/>
                </a:ext>
              </a:extLst>
            </p:cNvPr>
            <p:cNvSpPr/>
            <p:nvPr/>
          </p:nvSpPr>
          <p:spPr>
            <a:xfrm>
              <a:off x="1280675" y="1718749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Owal 27">
              <a:extLst>
                <a:ext uri="{FF2B5EF4-FFF2-40B4-BE49-F238E27FC236}">
                  <a16:creationId xmlns:a16="http://schemas.microsoft.com/office/drawing/2014/main" id="{D2411B89-CAC3-8246-9BCC-3B4EA31B3BF4}"/>
                </a:ext>
              </a:extLst>
            </p:cNvPr>
            <p:cNvSpPr/>
            <p:nvPr/>
          </p:nvSpPr>
          <p:spPr>
            <a:xfrm>
              <a:off x="1570235" y="1688464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Owal 28">
              <a:extLst>
                <a:ext uri="{FF2B5EF4-FFF2-40B4-BE49-F238E27FC236}">
                  <a16:creationId xmlns:a16="http://schemas.microsoft.com/office/drawing/2014/main" id="{4EEE6B3F-E7E5-AC40-8594-BE8A5A5F80AD}"/>
                </a:ext>
              </a:extLst>
            </p:cNvPr>
            <p:cNvSpPr/>
            <p:nvPr/>
          </p:nvSpPr>
          <p:spPr>
            <a:xfrm>
              <a:off x="1306048" y="2019496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Owal 29">
              <a:extLst>
                <a:ext uri="{FF2B5EF4-FFF2-40B4-BE49-F238E27FC236}">
                  <a16:creationId xmlns:a16="http://schemas.microsoft.com/office/drawing/2014/main" id="{96130510-35E3-4F4C-82F8-FB8936C0C1A6}"/>
                </a:ext>
              </a:extLst>
            </p:cNvPr>
            <p:cNvSpPr/>
            <p:nvPr/>
          </p:nvSpPr>
          <p:spPr>
            <a:xfrm>
              <a:off x="1631195" y="1989017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FD96BE88-4314-ED43-BA46-16CF4EB2FCD6}"/>
                </a:ext>
              </a:extLst>
            </p:cNvPr>
            <p:cNvSpPr/>
            <p:nvPr/>
          </p:nvSpPr>
          <p:spPr>
            <a:xfrm>
              <a:off x="2338802" y="2358696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83BB30E2-0914-8A41-B362-BC63E85D0F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9735" y="895742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C1C8742E-3279-FA42-9F2D-A6783CE02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9735" y="1296907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A2833E8-6B1F-AF44-BF94-F6E84B120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7613" y="865125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0271AC5D-A8BB-594D-8BCC-CD7E3A9D0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8611" y="1732056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CB3D47FB-D812-F74C-9DA9-10970AC9E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4852" y="2171900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E056E3C8-FCC1-754A-A5D0-7A5BC3A79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9314" y="1677349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80A745EA-5006-9849-9901-10F6A6BC89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4197" y="1225072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0" name="Grupa 39">
            <a:extLst>
              <a:ext uri="{FF2B5EF4-FFF2-40B4-BE49-F238E27FC236}">
                <a16:creationId xmlns:a16="http://schemas.microsoft.com/office/drawing/2014/main" id="{4DD32219-40AB-7B4D-8A23-408E774D39FA}"/>
              </a:ext>
            </a:extLst>
          </p:cNvPr>
          <p:cNvGrpSpPr/>
          <p:nvPr/>
        </p:nvGrpSpPr>
        <p:grpSpPr>
          <a:xfrm>
            <a:off x="5393949" y="551160"/>
            <a:ext cx="2817340" cy="2434281"/>
            <a:chOff x="857010" y="562764"/>
            <a:chExt cx="2817340" cy="2434281"/>
          </a:xfrm>
        </p:grpSpPr>
        <p:grpSp>
          <p:nvGrpSpPr>
            <p:cNvPr id="41" name="Grupa 40">
              <a:extLst>
                <a:ext uri="{FF2B5EF4-FFF2-40B4-BE49-F238E27FC236}">
                  <a16:creationId xmlns:a16="http://schemas.microsoft.com/office/drawing/2014/main" id="{CCA24FAD-1F5E-C340-B494-D7B31A9A54EA}"/>
                </a:ext>
              </a:extLst>
            </p:cNvPr>
            <p:cNvGrpSpPr/>
            <p:nvPr/>
          </p:nvGrpSpPr>
          <p:grpSpPr>
            <a:xfrm>
              <a:off x="857010" y="562764"/>
              <a:ext cx="2817340" cy="2434281"/>
              <a:chOff x="857010" y="481914"/>
              <a:chExt cx="2817340" cy="2434281"/>
            </a:xfrm>
          </p:grpSpPr>
          <p:cxnSp>
            <p:nvCxnSpPr>
              <p:cNvPr id="58" name="Łącznik prosty 57">
                <a:extLst>
                  <a:ext uri="{FF2B5EF4-FFF2-40B4-BE49-F238E27FC236}">
                    <a16:creationId xmlns:a16="http://schemas.microsoft.com/office/drawing/2014/main" id="{B726E581-128D-6243-BAC9-CFFFC2555309}"/>
                  </a:ext>
                </a:extLst>
              </p:cNvPr>
              <p:cNvCxnSpPr/>
              <p:nvPr/>
            </p:nvCxnSpPr>
            <p:spPr>
              <a:xfrm>
                <a:off x="877330" y="481914"/>
                <a:ext cx="0" cy="2434281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Łącznik prosty 58">
                <a:extLst>
                  <a:ext uri="{FF2B5EF4-FFF2-40B4-BE49-F238E27FC236}">
                    <a16:creationId xmlns:a16="http://schemas.microsoft.com/office/drawing/2014/main" id="{92BD733C-6C8B-0642-BAFB-4FFB209604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010" y="2895875"/>
                <a:ext cx="2817340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wal 41">
              <a:extLst>
                <a:ext uri="{FF2B5EF4-FFF2-40B4-BE49-F238E27FC236}">
                  <a16:creationId xmlns:a16="http://schemas.microsoft.com/office/drawing/2014/main" id="{C58EE75E-46A6-844A-8EAC-449B4D2198AC}"/>
                </a:ext>
              </a:extLst>
            </p:cNvPr>
            <p:cNvSpPr/>
            <p:nvPr/>
          </p:nvSpPr>
          <p:spPr>
            <a:xfrm>
              <a:off x="1280675" y="977264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8E206975-BADE-414F-B929-E659A16EE6D1}"/>
                </a:ext>
              </a:extLst>
            </p:cNvPr>
            <p:cNvSpPr/>
            <p:nvPr/>
          </p:nvSpPr>
          <p:spPr>
            <a:xfrm>
              <a:off x="1631195" y="1028582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EFB79368-5F65-3542-9165-CC27C8724638}"/>
                </a:ext>
              </a:extLst>
            </p:cNvPr>
            <p:cNvSpPr/>
            <p:nvPr/>
          </p:nvSpPr>
          <p:spPr>
            <a:xfrm>
              <a:off x="1465577" y="1338307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87B1580C-DED9-CB41-B60D-8F5B39F12032}"/>
                </a:ext>
              </a:extLst>
            </p:cNvPr>
            <p:cNvSpPr/>
            <p:nvPr/>
          </p:nvSpPr>
          <p:spPr>
            <a:xfrm>
              <a:off x="1162823" y="1367069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Owal 45">
              <a:extLst>
                <a:ext uri="{FF2B5EF4-FFF2-40B4-BE49-F238E27FC236}">
                  <a16:creationId xmlns:a16="http://schemas.microsoft.com/office/drawing/2014/main" id="{2987DC93-B931-F84E-B7E7-8A53A694F87F}"/>
                </a:ext>
              </a:extLst>
            </p:cNvPr>
            <p:cNvSpPr/>
            <p:nvPr/>
          </p:nvSpPr>
          <p:spPr>
            <a:xfrm>
              <a:off x="1280675" y="1718749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Owal 46">
              <a:extLst>
                <a:ext uri="{FF2B5EF4-FFF2-40B4-BE49-F238E27FC236}">
                  <a16:creationId xmlns:a16="http://schemas.microsoft.com/office/drawing/2014/main" id="{36B9BAB6-29B8-334F-8B29-11DAE8D0A5E6}"/>
                </a:ext>
              </a:extLst>
            </p:cNvPr>
            <p:cNvSpPr/>
            <p:nvPr/>
          </p:nvSpPr>
          <p:spPr>
            <a:xfrm>
              <a:off x="1570235" y="1688464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Owal 47">
              <a:extLst>
                <a:ext uri="{FF2B5EF4-FFF2-40B4-BE49-F238E27FC236}">
                  <a16:creationId xmlns:a16="http://schemas.microsoft.com/office/drawing/2014/main" id="{2BB9E040-26B6-9B40-A9BE-7C665E49708B}"/>
                </a:ext>
              </a:extLst>
            </p:cNvPr>
            <p:cNvSpPr/>
            <p:nvPr/>
          </p:nvSpPr>
          <p:spPr>
            <a:xfrm>
              <a:off x="1306048" y="2019496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Owal 48">
              <a:extLst>
                <a:ext uri="{FF2B5EF4-FFF2-40B4-BE49-F238E27FC236}">
                  <a16:creationId xmlns:a16="http://schemas.microsoft.com/office/drawing/2014/main" id="{FEB2ADE0-44CF-D04F-9284-379C35B7D6C1}"/>
                </a:ext>
              </a:extLst>
            </p:cNvPr>
            <p:cNvSpPr/>
            <p:nvPr/>
          </p:nvSpPr>
          <p:spPr>
            <a:xfrm>
              <a:off x="1631195" y="1989017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Owal 49">
              <a:extLst>
                <a:ext uri="{FF2B5EF4-FFF2-40B4-BE49-F238E27FC236}">
                  <a16:creationId xmlns:a16="http://schemas.microsoft.com/office/drawing/2014/main" id="{C244903C-E1E2-6946-9588-9B0D7749217F}"/>
                </a:ext>
              </a:extLst>
            </p:cNvPr>
            <p:cNvSpPr/>
            <p:nvPr/>
          </p:nvSpPr>
          <p:spPr>
            <a:xfrm>
              <a:off x="2338802" y="2358696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4CD27490-4E8E-A247-AEDE-7FD992173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9735" y="895742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BEB0612F-5C52-D744-BBCA-35A161DBB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9735" y="1296907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Prostokąt 52">
              <a:extLst>
                <a:ext uri="{FF2B5EF4-FFF2-40B4-BE49-F238E27FC236}">
                  <a16:creationId xmlns:a16="http://schemas.microsoft.com/office/drawing/2014/main" id="{F889CD94-E165-E047-9712-7A63A9295A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7613" y="865125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1B4F2B1D-8A26-8A4C-9FA3-682F98285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8611" y="1732056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672E82FF-071D-9B43-839D-7EB7DEFAB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4852" y="2171900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Prostokąt 55">
              <a:extLst>
                <a:ext uri="{FF2B5EF4-FFF2-40B4-BE49-F238E27FC236}">
                  <a16:creationId xmlns:a16="http://schemas.microsoft.com/office/drawing/2014/main" id="{C807F72A-9704-BE49-B620-A4AE5485F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9314" y="1677349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DCD25B74-A5F7-D04E-9CB6-DC5E3DB8C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4197" y="1225072"/>
              <a:ext cx="199352" cy="199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61" name="Łącznik prosty 60">
            <a:extLst>
              <a:ext uri="{FF2B5EF4-FFF2-40B4-BE49-F238E27FC236}">
                <a16:creationId xmlns:a16="http://schemas.microsoft.com/office/drawing/2014/main" id="{38FC60FF-A463-B24E-B190-0E9F0B263136}"/>
              </a:ext>
            </a:extLst>
          </p:cNvPr>
          <p:cNvCxnSpPr>
            <a:cxnSpLocks/>
          </p:cNvCxnSpPr>
          <p:nvPr/>
        </p:nvCxnSpPr>
        <p:spPr>
          <a:xfrm flipH="1">
            <a:off x="7256834" y="562764"/>
            <a:ext cx="9789" cy="250244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B68E7C81-5B6D-EB49-8F5A-7AB75A1C2B26}"/>
              </a:ext>
            </a:extLst>
          </p:cNvPr>
          <p:cNvCxnSpPr>
            <a:cxnSpLocks/>
          </p:cNvCxnSpPr>
          <p:nvPr/>
        </p:nvCxnSpPr>
        <p:spPr>
          <a:xfrm flipH="1">
            <a:off x="2083749" y="390617"/>
            <a:ext cx="470528" cy="2752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>
            <a:extLst>
              <a:ext uri="{FF2B5EF4-FFF2-40B4-BE49-F238E27FC236}">
                <a16:creationId xmlns:a16="http://schemas.microsoft.com/office/drawing/2014/main" id="{3FE1BE25-B324-8846-A301-662E135F1B96}"/>
              </a:ext>
            </a:extLst>
          </p:cNvPr>
          <p:cNvCxnSpPr>
            <a:cxnSpLocks/>
          </p:cNvCxnSpPr>
          <p:nvPr/>
        </p:nvCxnSpPr>
        <p:spPr>
          <a:xfrm flipH="1" flipV="1">
            <a:off x="1807888" y="2078355"/>
            <a:ext cx="453764" cy="324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A09C8652-31D3-6C40-9730-1F59B404119C}"/>
              </a:ext>
            </a:extLst>
          </p:cNvPr>
          <p:cNvCxnSpPr>
            <a:cxnSpLocks/>
          </p:cNvCxnSpPr>
          <p:nvPr/>
        </p:nvCxnSpPr>
        <p:spPr>
          <a:xfrm flipH="1" flipV="1">
            <a:off x="2408052" y="1335064"/>
            <a:ext cx="453764" cy="324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3161627C-FD90-964D-8757-0D3FFE573C96}"/>
              </a:ext>
            </a:extLst>
          </p:cNvPr>
          <p:cNvCxnSpPr>
            <a:cxnSpLocks/>
          </p:cNvCxnSpPr>
          <p:nvPr/>
        </p:nvCxnSpPr>
        <p:spPr>
          <a:xfrm flipH="1" flipV="1">
            <a:off x="7058379" y="2446179"/>
            <a:ext cx="198455" cy="3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>
            <a:extLst>
              <a:ext uri="{FF2B5EF4-FFF2-40B4-BE49-F238E27FC236}">
                <a16:creationId xmlns:a16="http://schemas.microsoft.com/office/drawing/2014/main" id="{59EED9A7-312B-544E-A197-2F73175FD20F}"/>
              </a:ext>
            </a:extLst>
          </p:cNvPr>
          <p:cNvCxnSpPr>
            <a:cxnSpLocks/>
          </p:cNvCxnSpPr>
          <p:nvPr/>
        </p:nvCxnSpPr>
        <p:spPr>
          <a:xfrm flipH="1" flipV="1">
            <a:off x="7266623" y="2253068"/>
            <a:ext cx="198455" cy="3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10613FDD-D0FB-0348-B192-8EDC227FF6E5}"/>
              </a:ext>
            </a:extLst>
          </p:cNvPr>
          <p:cNvSpPr txBox="1"/>
          <p:nvPr/>
        </p:nvSpPr>
        <p:spPr>
          <a:xfrm>
            <a:off x="6434549" y="3146096"/>
            <a:ext cx="247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Duże ’C’</a:t>
            </a:r>
          </a:p>
        </p:txBody>
      </p:sp>
      <p:sp>
        <p:nvSpPr>
          <p:cNvPr id="73" name="pole tekstowe 72">
            <a:extLst>
              <a:ext uri="{FF2B5EF4-FFF2-40B4-BE49-F238E27FC236}">
                <a16:creationId xmlns:a16="http://schemas.microsoft.com/office/drawing/2014/main" id="{293B19EA-7911-0F4F-A874-BC5254D167E0}"/>
              </a:ext>
            </a:extLst>
          </p:cNvPr>
          <p:cNvSpPr txBox="1"/>
          <p:nvPr/>
        </p:nvSpPr>
        <p:spPr>
          <a:xfrm>
            <a:off x="1716902" y="3146096"/>
            <a:ext cx="247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Małe ’C’</a:t>
            </a:r>
          </a:p>
        </p:txBody>
      </p:sp>
      <p:sp>
        <p:nvSpPr>
          <p:cNvPr id="79" name="pole tekstowe 78">
            <a:extLst>
              <a:ext uri="{FF2B5EF4-FFF2-40B4-BE49-F238E27FC236}">
                <a16:creationId xmlns:a16="http://schemas.microsoft.com/office/drawing/2014/main" id="{279957A4-C49E-8840-B880-43431321C3D1}"/>
              </a:ext>
            </a:extLst>
          </p:cNvPr>
          <p:cNvSpPr txBox="1"/>
          <p:nvPr/>
        </p:nvSpPr>
        <p:spPr>
          <a:xfrm>
            <a:off x="493148" y="390617"/>
            <a:ext cx="42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9971B690-BC79-D645-A5B7-1DD01A5A5B7A}"/>
              </a:ext>
            </a:extLst>
          </p:cNvPr>
          <p:cNvSpPr txBox="1"/>
          <p:nvPr/>
        </p:nvSpPr>
        <p:spPr>
          <a:xfrm>
            <a:off x="5038773" y="408875"/>
            <a:ext cx="42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pole tekstowe 80">
            <a:extLst>
              <a:ext uri="{FF2B5EF4-FFF2-40B4-BE49-F238E27FC236}">
                <a16:creationId xmlns:a16="http://schemas.microsoft.com/office/drawing/2014/main" id="{F2C1A3D4-283C-2D4D-9DC4-90EDFF19D24C}"/>
              </a:ext>
            </a:extLst>
          </p:cNvPr>
          <p:cNvSpPr txBox="1"/>
          <p:nvPr/>
        </p:nvSpPr>
        <p:spPr>
          <a:xfrm>
            <a:off x="3606145" y="2997045"/>
            <a:ext cx="42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3AB91891-2ED1-C94B-8E94-4BCDD2BD0AA3}"/>
              </a:ext>
            </a:extLst>
          </p:cNvPr>
          <p:cNvSpPr txBox="1"/>
          <p:nvPr/>
        </p:nvSpPr>
        <p:spPr>
          <a:xfrm>
            <a:off x="8131969" y="2997045"/>
            <a:ext cx="42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2227</TotalTime>
  <Words>10</Words>
  <Application>Microsoft Macintosh PowerPoint</Application>
  <PresentationFormat>Niestandardowy</PresentationFormat>
  <Paragraphs>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5</cp:revision>
  <dcterms:created xsi:type="dcterms:W3CDTF">2021-08-17T19:48:27Z</dcterms:created>
  <dcterms:modified xsi:type="dcterms:W3CDTF">2021-08-20T09:19:11Z</dcterms:modified>
</cp:coreProperties>
</file>