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56" r:id="rId2"/>
  </p:sldIdLst>
  <p:sldSz cx="3959225" cy="28797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41667"/>
    <p:restoredTop sz="95865"/>
  </p:normalViewPr>
  <p:slideViewPr>
    <p:cSldViewPr snapToGrid="0" snapToObjects="1">
      <p:cViewPr varScale="1">
        <p:scale>
          <a:sx n="115" d="100"/>
          <a:sy n="115" d="100"/>
        </p:scale>
        <p:origin x="184" y="1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6942" y="471289"/>
            <a:ext cx="3365341" cy="1002571"/>
          </a:xfrm>
        </p:spPr>
        <p:txBody>
          <a:bodyPr anchor="b"/>
          <a:lstStyle>
            <a:lvl1pPr algn="ctr">
              <a:defRPr sz="2519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4903" y="1512522"/>
            <a:ext cx="2969419" cy="695267"/>
          </a:xfrm>
        </p:spPr>
        <p:txBody>
          <a:bodyPr/>
          <a:lstStyle>
            <a:lvl1pPr marL="0" indent="0" algn="ctr">
              <a:buNone/>
              <a:defRPr sz="1008"/>
            </a:lvl1pPr>
            <a:lvl2pPr marL="191978" indent="0" algn="ctr">
              <a:buNone/>
              <a:defRPr sz="840"/>
            </a:lvl2pPr>
            <a:lvl3pPr marL="383957" indent="0" algn="ctr">
              <a:buNone/>
              <a:defRPr sz="756"/>
            </a:lvl3pPr>
            <a:lvl4pPr marL="575935" indent="0" algn="ctr">
              <a:buNone/>
              <a:defRPr sz="672"/>
            </a:lvl4pPr>
            <a:lvl5pPr marL="767913" indent="0" algn="ctr">
              <a:buNone/>
              <a:defRPr sz="672"/>
            </a:lvl5pPr>
            <a:lvl6pPr marL="959891" indent="0" algn="ctr">
              <a:buNone/>
              <a:defRPr sz="672"/>
            </a:lvl6pPr>
            <a:lvl7pPr marL="1151870" indent="0" algn="ctr">
              <a:buNone/>
              <a:defRPr sz="672"/>
            </a:lvl7pPr>
            <a:lvl8pPr marL="1343848" indent="0" algn="ctr">
              <a:buNone/>
              <a:defRPr sz="672"/>
            </a:lvl8pPr>
            <a:lvl9pPr marL="1535826" indent="0" algn="ctr">
              <a:buNone/>
              <a:defRPr sz="672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6CE17-F33E-8A4F-8B1B-59AF6E887FD9}" type="datetimeFigureOut">
              <a:rPr lang="pl-PL" smtClean="0"/>
              <a:t>23.08.2021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48E41-B5E1-164E-A19C-B1ED144C8E2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41455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6CE17-F33E-8A4F-8B1B-59AF6E887FD9}" type="datetimeFigureOut">
              <a:rPr lang="pl-PL" smtClean="0"/>
              <a:t>23.08.2021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48E41-B5E1-164E-A19C-B1ED144C8E2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69276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833321" y="153319"/>
            <a:ext cx="853708" cy="2440434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72197" y="153319"/>
            <a:ext cx="2511633" cy="2440434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6CE17-F33E-8A4F-8B1B-59AF6E887FD9}" type="datetimeFigureOut">
              <a:rPr lang="pl-PL" smtClean="0"/>
              <a:t>23.08.2021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48E41-B5E1-164E-A19C-B1ED144C8E2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72885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6CE17-F33E-8A4F-8B1B-59AF6E887FD9}" type="datetimeFigureOut">
              <a:rPr lang="pl-PL" smtClean="0"/>
              <a:t>23.08.2021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48E41-B5E1-164E-A19C-B1ED144C8E2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96758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135" y="717932"/>
            <a:ext cx="3414832" cy="1197885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0135" y="1927150"/>
            <a:ext cx="3414832" cy="629940"/>
          </a:xfrm>
        </p:spPr>
        <p:txBody>
          <a:bodyPr/>
          <a:lstStyle>
            <a:lvl1pPr marL="0" indent="0">
              <a:buNone/>
              <a:defRPr sz="1008">
                <a:solidFill>
                  <a:schemeClr val="tx1"/>
                </a:solidFill>
              </a:defRPr>
            </a:lvl1pPr>
            <a:lvl2pPr marL="191978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2pPr>
            <a:lvl3pPr marL="383957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3pPr>
            <a:lvl4pPr marL="575935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4pPr>
            <a:lvl5pPr marL="767913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5pPr>
            <a:lvl6pPr marL="959891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6pPr>
            <a:lvl7pPr marL="1151870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7pPr>
            <a:lvl8pPr marL="1343848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8pPr>
            <a:lvl9pPr marL="1535826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6CE17-F33E-8A4F-8B1B-59AF6E887FD9}" type="datetimeFigureOut">
              <a:rPr lang="pl-PL" smtClean="0"/>
              <a:t>23.08.2021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48E41-B5E1-164E-A19C-B1ED144C8E2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56544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2197" y="766593"/>
            <a:ext cx="1682671" cy="1827159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04357" y="766593"/>
            <a:ext cx="1682671" cy="1827159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6CE17-F33E-8A4F-8B1B-59AF6E887FD9}" type="datetimeFigureOut">
              <a:rPr lang="pl-PL" smtClean="0"/>
              <a:t>23.08.2021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48E41-B5E1-164E-A19C-B1ED144C8E2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9779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2712" y="153319"/>
            <a:ext cx="3414832" cy="556614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2713" y="705933"/>
            <a:ext cx="1674937" cy="345967"/>
          </a:xfrm>
        </p:spPr>
        <p:txBody>
          <a:bodyPr anchor="b"/>
          <a:lstStyle>
            <a:lvl1pPr marL="0" indent="0">
              <a:buNone/>
              <a:defRPr sz="1008" b="1"/>
            </a:lvl1pPr>
            <a:lvl2pPr marL="191978" indent="0">
              <a:buNone/>
              <a:defRPr sz="840" b="1"/>
            </a:lvl2pPr>
            <a:lvl3pPr marL="383957" indent="0">
              <a:buNone/>
              <a:defRPr sz="756" b="1"/>
            </a:lvl3pPr>
            <a:lvl4pPr marL="575935" indent="0">
              <a:buNone/>
              <a:defRPr sz="672" b="1"/>
            </a:lvl4pPr>
            <a:lvl5pPr marL="767913" indent="0">
              <a:buNone/>
              <a:defRPr sz="672" b="1"/>
            </a:lvl5pPr>
            <a:lvl6pPr marL="959891" indent="0">
              <a:buNone/>
              <a:defRPr sz="672" b="1"/>
            </a:lvl6pPr>
            <a:lvl7pPr marL="1151870" indent="0">
              <a:buNone/>
              <a:defRPr sz="672" b="1"/>
            </a:lvl7pPr>
            <a:lvl8pPr marL="1343848" indent="0">
              <a:buNone/>
              <a:defRPr sz="672" b="1"/>
            </a:lvl8pPr>
            <a:lvl9pPr marL="1535826" indent="0">
              <a:buNone/>
              <a:defRPr sz="672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2713" y="1051899"/>
            <a:ext cx="1674937" cy="1547186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004358" y="705933"/>
            <a:ext cx="1683186" cy="345967"/>
          </a:xfrm>
        </p:spPr>
        <p:txBody>
          <a:bodyPr anchor="b"/>
          <a:lstStyle>
            <a:lvl1pPr marL="0" indent="0">
              <a:buNone/>
              <a:defRPr sz="1008" b="1"/>
            </a:lvl1pPr>
            <a:lvl2pPr marL="191978" indent="0">
              <a:buNone/>
              <a:defRPr sz="840" b="1"/>
            </a:lvl2pPr>
            <a:lvl3pPr marL="383957" indent="0">
              <a:buNone/>
              <a:defRPr sz="756" b="1"/>
            </a:lvl3pPr>
            <a:lvl4pPr marL="575935" indent="0">
              <a:buNone/>
              <a:defRPr sz="672" b="1"/>
            </a:lvl4pPr>
            <a:lvl5pPr marL="767913" indent="0">
              <a:buNone/>
              <a:defRPr sz="672" b="1"/>
            </a:lvl5pPr>
            <a:lvl6pPr marL="959891" indent="0">
              <a:buNone/>
              <a:defRPr sz="672" b="1"/>
            </a:lvl6pPr>
            <a:lvl7pPr marL="1151870" indent="0">
              <a:buNone/>
              <a:defRPr sz="672" b="1"/>
            </a:lvl7pPr>
            <a:lvl8pPr marL="1343848" indent="0">
              <a:buNone/>
              <a:defRPr sz="672" b="1"/>
            </a:lvl8pPr>
            <a:lvl9pPr marL="1535826" indent="0">
              <a:buNone/>
              <a:defRPr sz="672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04358" y="1051899"/>
            <a:ext cx="1683186" cy="1547186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6CE17-F33E-8A4F-8B1B-59AF6E887FD9}" type="datetimeFigureOut">
              <a:rPr lang="pl-PL" smtClean="0"/>
              <a:t>23.08.2021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48E41-B5E1-164E-A19C-B1ED144C8E2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13474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6CE17-F33E-8A4F-8B1B-59AF6E887FD9}" type="datetimeFigureOut">
              <a:rPr lang="pl-PL" smtClean="0"/>
              <a:t>23.08.2021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48E41-B5E1-164E-A19C-B1ED144C8E2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2395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6CE17-F33E-8A4F-8B1B-59AF6E887FD9}" type="datetimeFigureOut">
              <a:rPr lang="pl-PL" smtClean="0"/>
              <a:t>23.08.2021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48E41-B5E1-164E-A19C-B1ED144C8E2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32875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2712" y="191982"/>
            <a:ext cx="1276953" cy="671936"/>
          </a:xfrm>
        </p:spPr>
        <p:txBody>
          <a:bodyPr anchor="b"/>
          <a:lstStyle>
            <a:lvl1pPr>
              <a:defRPr sz="1344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3186" y="414628"/>
            <a:ext cx="2004358" cy="2046471"/>
          </a:xfrm>
        </p:spPr>
        <p:txBody>
          <a:bodyPr/>
          <a:lstStyle>
            <a:lvl1pPr>
              <a:defRPr sz="1344"/>
            </a:lvl1pPr>
            <a:lvl2pPr>
              <a:defRPr sz="1176"/>
            </a:lvl2pPr>
            <a:lvl3pPr>
              <a:defRPr sz="1008"/>
            </a:lvl3pPr>
            <a:lvl4pPr>
              <a:defRPr sz="840"/>
            </a:lvl4pPr>
            <a:lvl5pPr>
              <a:defRPr sz="840"/>
            </a:lvl5pPr>
            <a:lvl6pPr>
              <a:defRPr sz="840"/>
            </a:lvl6pPr>
            <a:lvl7pPr>
              <a:defRPr sz="840"/>
            </a:lvl7pPr>
            <a:lvl8pPr>
              <a:defRPr sz="840"/>
            </a:lvl8pPr>
            <a:lvl9pPr>
              <a:defRPr sz="84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2712" y="863918"/>
            <a:ext cx="1276953" cy="1600514"/>
          </a:xfrm>
        </p:spPr>
        <p:txBody>
          <a:bodyPr/>
          <a:lstStyle>
            <a:lvl1pPr marL="0" indent="0">
              <a:buNone/>
              <a:defRPr sz="672"/>
            </a:lvl1pPr>
            <a:lvl2pPr marL="191978" indent="0">
              <a:buNone/>
              <a:defRPr sz="588"/>
            </a:lvl2pPr>
            <a:lvl3pPr marL="383957" indent="0">
              <a:buNone/>
              <a:defRPr sz="504"/>
            </a:lvl3pPr>
            <a:lvl4pPr marL="575935" indent="0">
              <a:buNone/>
              <a:defRPr sz="420"/>
            </a:lvl4pPr>
            <a:lvl5pPr marL="767913" indent="0">
              <a:buNone/>
              <a:defRPr sz="420"/>
            </a:lvl5pPr>
            <a:lvl6pPr marL="959891" indent="0">
              <a:buNone/>
              <a:defRPr sz="420"/>
            </a:lvl6pPr>
            <a:lvl7pPr marL="1151870" indent="0">
              <a:buNone/>
              <a:defRPr sz="420"/>
            </a:lvl7pPr>
            <a:lvl8pPr marL="1343848" indent="0">
              <a:buNone/>
              <a:defRPr sz="420"/>
            </a:lvl8pPr>
            <a:lvl9pPr marL="1535826" indent="0">
              <a:buNone/>
              <a:defRPr sz="42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6CE17-F33E-8A4F-8B1B-59AF6E887FD9}" type="datetimeFigureOut">
              <a:rPr lang="pl-PL" smtClean="0"/>
              <a:t>23.08.2021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48E41-B5E1-164E-A19C-B1ED144C8E2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72204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2712" y="191982"/>
            <a:ext cx="1276953" cy="671936"/>
          </a:xfrm>
        </p:spPr>
        <p:txBody>
          <a:bodyPr anchor="b"/>
          <a:lstStyle>
            <a:lvl1pPr>
              <a:defRPr sz="1344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683186" y="414628"/>
            <a:ext cx="2004358" cy="2046471"/>
          </a:xfrm>
        </p:spPr>
        <p:txBody>
          <a:bodyPr anchor="t"/>
          <a:lstStyle>
            <a:lvl1pPr marL="0" indent="0">
              <a:buNone/>
              <a:defRPr sz="1344"/>
            </a:lvl1pPr>
            <a:lvl2pPr marL="191978" indent="0">
              <a:buNone/>
              <a:defRPr sz="1176"/>
            </a:lvl2pPr>
            <a:lvl3pPr marL="383957" indent="0">
              <a:buNone/>
              <a:defRPr sz="1008"/>
            </a:lvl3pPr>
            <a:lvl4pPr marL="575935" indent="0">
              <a:buNone/>
              <a:defRPr sz="840"/>
            </a:lvl4pPr>
            <a:lvl5pPr marL="767913" indent="0">
              <a:buNone/>
              <a:defRPr sz="840"/>
            </a:lvl5pPr>
            <a:lvl6pPr marL="959891" indent="0">
              <a:buNone/>
              <a:defRPr sz="840"/>
            </a:lvl6pPr>
            <a:lvl7pPr marL="1151870" indent="0">
              <a:buNone/>
              <a:defRPr sz="840"/>
            </a:lvl7pPr>
            <a:lvl8pPr marL="1343848" indent="0">
              <a:buNone/>
              <a:defRPr sz="840"/>
            </a:lvl8pPr>
            <a:lvl9pPr marL="1535826" indent="0">
              <a:buNone/>
              <a:defRPr sz="84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2712" y="863918"/>
            <a:ext cx="1276953" cy="1600514"/>
          </a:xfrm>
        </p:spPr>
        <p:txBody>
          <a:bodyPr/>
          <a:lstStyle>
            <a:lvl1pPr marL="0" indent="0">
              <a:buNone/>
              <a:defRPr sz="672"/>
            </a:lvl1pPr>
            <a:lvl2pPr marL="191978" indent="0">
              <a:buNone/>
              <a:defRPr sz="588"/>
            </a:lvl2pPr>
            <a:lvl3pPr marL="383957" indent="0">
              <a:buNone/>
              <a:defRPr sz="504"/>
            </a:lvl3pPr>
            <a:lvl4pPr marL="575935" indent="0">
              <a:buNone/>
              <a:defRPr sz="420"/>
            </a:lvl4pPr>
            <a:lvl5pPr marL="767913" indent="0">
              <a:buNone/>
              <a:defRPr sz="420"/>
            </a:lvl5pPr>
            <a:lvl6pPr marL="959891" indent="0">
              <a:buNone/>
              <a:defRPr sz="420"/>
            </a:lvl6pPr>
            <a:lvl7pPr marL="1151870" indent="0">
              <a:buNone/>
              <a:defRPr sz="420"/>
            </a:lvl7pPr>
            <a:lvl8pPr marL="1343848" indent="0">
              <a:buNone/>
              <a:defRPr sz="420"/>
            </a:lvl8pPr>
            <a:lvl9pPr marL="1535826" indent="0">
              <a:buNone/>
              <a:defRPr sz="42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6CE17-F33E-8A4F-8B1B-59AF6E887FD9}" type="datetimeFigureOut">
              <a:rPr lang="pl-PL" smtClean="0"/>
              <a:t>23.08.2021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48E41-B5E1-164E-A19C-B1ED144C8E2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34477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2197" y="153319"/>
            <a:ext cx="3414832" cy="5566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2197" y="766593"/>
            <a:ext cx="3414832" cy="18271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2197" y="2669079"/>
            <a:ext cx="890826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36CE17-F33E-8A4F-8B1B-59AF6E887FD9}" type="datetimeFigureOut">
              <a:rPr lang="pl-PL" smtClean="0"/>
              <a:t>23.08.2021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11494" y="2669079"/>
            <a:ext cx="1336238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796202" y="2669079"/>
            <a:ext cx="890826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F48E41-B5E1-164E-A19C-B1ED144C8E2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31500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383957" rtl="0" eaLnBrk="1" latinLnBrk="0" hangingPunct="1">
        <a:lnSpc>
          <a:spcPct val="90000"/>
        </a:lnSpc>
        <a:spcBef>
          <a:spcPct val="0"/>
        </a:spcBef>
        <a:buNone/>
        <a:defRPr sz="184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5989" indent="-95989" algn="l" defTabSz="383957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176" kern="1200">
          <a:solidFill>
            <a:schemeClr val="tx1"/>
          </a:solidFill>
          <a:latin typeface="+mn-lt"/>
          <a:ea typeface="+mn-ea"/>
          <a:cs typeface="+mn-cs"/>
        </a:defRPr>
      </a:lvl1pPr>
      <a:lvl2pPr marL="287967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1008" kern="1200">
          <a:solidFill>
            <a:schemeClr val="tx1"/>
          </a:solidFill>
          <a:latin typeface="+mn-lt"/>
          <a:ea typeface="+mn-ea"/>
          <a:cs typeface="+mn-cs"/>
        </a:defRPr>
      </a:lvl2pPr>
      <a:lvl3pPr marL="479946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3pPr>
      <a:lvl4pPr marL="671924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4pPr>
      <a:lvl5pPr marL="863902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5pPr>
      <a:lvl6pPr marL="1055881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6pPr>
      <a:lvl7pPr marL="1247859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7pPr>
      <a:lvl8pPr marL="1439837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8pPr>
      <a:lvl9pPr marL="1631815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1pPr>
      <a:lvl2pPr marL="191978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2pPr>
      <a:lvl3pPr marL="383957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3pPr>
      <a:lvl4pPr marL="575935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4pPr>
      <a:lvl5pPr marL="767913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5pPr>
      <a:lvl6pPr marL="959891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6pPr>
      <a:lvl7pPr marL="1151870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7pPr>
      <a:lvl8pPr marL="1343848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8pPr>
      <a:lvl9pPr marL="1535826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>
            <a:extLst>
              <a:ext uri="{FF2B5EF4-FFF2-40B4-BE49-F238E27FC236}">
                <a16:creationId xmlns:a16="http://schemas.microsoft.com/office/drawing/2014/main" id="{63B0325F-E61E-FB4B-8E6E-83ABD4AE32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27847"/>
            <a:ext cx="3959225" cy="2624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392732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Motyw pakietu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Motyw pakietu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tyw pakietu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2685</TotalTime>
  <Words>0</Words>
  <Application>Microsoft Macintosh PowerPoint</Application>
  <PresentationFormat>Niestandardowy</PresentationFormat>
  <Paragraphs>0</Paragraphs>
  <Slides>1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Motyw pakietu Office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Lidia Opuchlik</dc:creator>
  <cp:lastModifiedBy>Lidia Opuchlik</cp:lastModifiedBy>
  <cp:revision>18</cp:revision>
  <dcterms:created xsi:type="dcterms:W3CDTF">2021-08-17T19:48:27Z</dcterms:created>
  <dcterms:modified xsi:type="dcterms:W3CDTF">2021-08-23T08:37:51Z</dcterms:modified>
</cp:coreProperties>
</file>