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4678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65"/>
  </p:normalViewPr>
  <p:slideViewPr>
    <p:cSldViewPr snapToGrid="0" snapToObjects="1">
      <p:cViewPr varScale="1">
        <p:scale>
          <a:sx n="156" d="100"/>
          <a:sy n="156" d="100"/>
        </p:scale>
        <p:origin x="2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481" y="589241"/>
            <a:ext cx="7100888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481" y="1891070"/>
            <a:ext cx="7100888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774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276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5430" y="191691"/>
            <a:ext cx="2041505" cy="305121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915" y="191691"/>
            <a:ext cx="6006167" cy="305121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572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514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83" y="897613"/>
            <a:ext cx="8166021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983" y="2409468"/>
            <a:ext cx="8166021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915" y="958453"/>
            <a:ext cx="4023836" cy="228445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3099" y="958453"/>
            <a:ext cx="4023836" cy="228445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570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191691"/>
            <a:ext cx="8166021" cy="69592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148" y="882610"/>
            <a:ext cx="4005344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148" y="1315164"/>
            <a:ext cx="4005344" cy="193440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3099" y="882610"/>
            <a:ext cx="4025069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3099" y="1315164"/>
            <a:ext cx="4025069" cy="193440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748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397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425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240030"/>
            <a:ext cx="305362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069" y="518398"/>
            <a:ext cx="4793099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148" y="1080135"/>
            <a:ext cx="305362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721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240030"/>
            <a:ext cx="305362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5069" y="518398"/>
            <a:ext cx="4793099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148" y="1080135"/>
            <a:ext cx="305362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154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915" y="191691"/>
            <a:ext cx="8166021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915" y="958453"/>
            <a:ext cx="8166021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915" y="3337084"/>
            <a:ext cx="213026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CE17-F33E-8A4F-8B1B-59AF6E887FD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226" y="3337084"/>
            <a:ext cx="319539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669" y="3337084"/>
            <a:ext cx="213026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905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60463ADA-F474-9C45-B8D5-4A1CD3C33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64"/>
            <a:ext cx="9467850" cy="354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9273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Niestandardowy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Lidia Opuchlik</dc:creator>
  <cp:lastModifiedBy>Lidia Opuchlik</cp:lastModifiedBy>
  <cp:revision>1</cp:revision>
  <dcterms:created xsi:type="dcterms:W3CDTF">2021-08-17T19:48:27Z</dcterms:created>
  <dcterms:modified xsi:type="dcterms:W3CDTF">2021-08-17T19:49:28Z</dcterms:modified>
</cp:coreProperties>
</file>