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4678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41"/>
    <p:restoredTop sz="95865"/>
  </p:normalViewPr>
  <p:slideViewPr>
    <p:cSldViewPr snapToGrid="0" snapToObjects="1">
      <p:cViewPr>
        <p:scale>
          <a:sx n="100" d="100"/>
          <a:sy n="100" d="100"/>
        </p:scale>
        <p:origin x="88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706933"/>
            <a:ext cx="7100888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2268784"/>
            <a:ext cx="71008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28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3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229978"/>
            <a:ext cx="2041505" cy="36606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229978"/>
            <a:ext cx="6006167" cy="36606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33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2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1076898"/>
            <a:ext cx="816602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890725"/>
            <a:ext cx="816602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94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149890"/>
            <a:ext cx="4023836" cy="274073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149890"/>
            <a:ext cx="4023836" cy="274073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4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29978"/>
            <a:ext cx="8166021" cy="834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1058899"/>
            <a:ext cx="400534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577849"/>
            <a:ext cx="4005344" cy="23207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1058899"/>
            <a:ext cx="402506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577849"/>
            <a:ext cx="4025069" cy="23207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60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464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87972"/>
            <a:ext cx="305362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621941"/>
            <a:ext cx="479309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295877"/>
            <a:ext cx="305362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0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87972"/>
            <a:ext cx="305362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621941"/>
            <a:ext cx="479309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295877"/>
            <a:ext cx="305362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1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229978"/>
            <a:ext cx="816602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149890"/>
            <a:ext cx="816602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4003618"/>
            <a:ext cx="21302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4003618"/>
            <a:ext cx="319539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4003618"/>
            <a:ext cx="21302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A39ABD9B-1EC9-CF4F-957E-1FCD63A9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48" y="0"/>
            <a:ext cx="657755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4016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13</cp:revision>
  <dcterms:created xsi:type="dcterms:W3CDTF">2021-08-17T19:48:27Z</dcterms:created>
  <dcterms:modified xsi:type="dcterms:W3CDTF">2021-08-21T18:41:20Z</dcterms:modified>
</cp:coreProperties>
</file>