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4678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7"/>
    <p:restoredTop sz="95865"/>
  </p:normalViewPr>
  <p:slideViewPr>
    <p:cSldViewPr snapToGrid="0" snapToObjects="1">
      <p:cViewPr varScale="1">
        <p:scale>
          <a:sx n="119" d="100"/>
          <a:sy n="119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942577"/>
            <a:ext cx="7100888" cy="2005142"/>
          </a:xfrm>
        </p:spPr>
        <p:txBody>
          <a:bodyPr anchor="b"/>
          <a:lstStyle>
            <a:lvl1pPr algn="ctr">
              <a:defRPr sz="466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3025045"/>
            <a:ext cx="7100888" cy="1390533"/>
          </a:xfrm>
        </p:spPr>
        <p:txBody>
          <a:bodyPr/>
          <a:lstStyle>
            <a:lvl1pPr marL="0" indent="0" algn="ctr">
              <a:buNone/>
              <a:defRPr sz="1864"/>
            </a:lvl1pPr>
            <a:lvl2pPr marL="355062" indent="0" algn="ctr">
              <a:buNone/>
              <a:defRPr sz="1553"/>
            </a:lvl2pPr>
            <a:lvl3pPr marL="710123" indent="0" algn="ctr">
              <a:buNone/>
              <a:defRPr sz="1398"/>
            </a:lvl3pPr>
            <a:lvl4pPr marL="1065185" indent="0" algn="ctr">
              <a:buNone/>
              <a:defRPr sz="1243"/>
            </a:lvl4pPr>
            <a:lvl5pPr marL="1420246" indent="0" algn="ctr">
              <a:buNone/>
              <a:defRPr sz="1243"/>
            </a:lvl5pPr>
            <a:lvl6pPr marL="1775308" indent="0" algn="ctr">
              <a:buNone/>
              <a:defRPr sz="1243"/>
            </a:lvl6pPr>
            <a:lvl7pPr marL="2130369" indent="0" algn="ctr">
              <a:buNone/>
              <a:defRPr sz="1243"/>
            </a:lvl7pPr>
            <a:lvl8pPr marL="2485431" indent="0" algn="ctr">
              <a:buNone/>
              <a:defRPr sz="1243"/>
            </a:lvl8pPr>
            <a:lvl9pPr marL="2840492" indent="0" algn="ctr">
              <a:buNone/>
              <a:defRPr sz="124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14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2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306637"/>
            <a:ext cx="2041505" cy="488086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306637"/>
            <a:ext cx="6006167" cy="488086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4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5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1435864"/>
            <a:ext cx="8166021" cy="2395771"/>
          </a:xfrm>
        </p:spPr>
        <p:txBody>
          <a:bodyPr anchor="b"/>
          <a:lstStyle>
            <a:lvl1pPr>
              <a:defRPr sz="466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3854300"/>
            <a:ext cx="8166021" cy="1259879"/>
          </a:xfrm>
        </p:spPr>
        <p:txBody>
          <a:bodyPr/>
          <a:lstStyle>
            <a:lvl1pPr marL="0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1pPr>
            <a:lvl2pPr marL="355062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2pPr>
            <a:lvl3pPr marL="710123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18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24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308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036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543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04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40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1533187"/>
            <a:ext cx="4023836" cy="365431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1533187"/>
            <a:ext cx="4023836" cy="365431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6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06638"/>
            <a:ext cx="8166021" cy="111322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1411865"/>
            <a:ext cx="4005344" cy="691934"/>
          </a:xfrm>
        </p:spPr>
        <p:txBody>
          <a:bodyPr anchor="b"/>
          <a:lstStyle>
            <a:lvl1pPr marL="0" indent="0">
              <a:buNone/>
              <a:defRPr sz="1864" b="1"/>
            </a:lvl1pPr>
            <a:lvl2pPr marL="355062" indent="0">
              <a:buNone/>
              <a:defRPr sz="1553" b="1"/>
            </a:lvl2pPr>
            <a:lvl3pPr marL="710123" indent="0">
              <a:buNone/>
              <a:defRPr sz="1398" b="1"/>
            </a:lvl3pPr>
            <a:lvl4pPr marL="1065185" indent="0">
              <a:buNone/>
              <a:defRPr sz="1243" b="1"/>
            </a:lvl4pPr>
            <a:lvl5pPr marL="1420246" indent="0">
              <a:buNone/>
              <a:defRPr sz="1243" b="1"/>
            </a:lvl5pPr>
            <a:lvl6pPr marL="1775308" indent="0">
              <a:buNone/>
              <a:defRPr sz="1243" b="1"/>
            </a:lvl6pPr>
            <a:lvl7pPr marL="2130369" indent="0">
              <a:buNone/>
              <a:defRPr sz="1243" b="1"/>
            </a:lvl7pPr>
            <a:lvl8pPr marL="2485431" indent="0">
              <a:buNone/>
              <a:defRPr sz="1243" b="1"/>
            </a:lvl8pPr>
            <a:lvl9pPr marL="2840492" indent="0">
              <a:buNone/>
              <a:defRPr sz="124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2103799"/>
            <a:ext cx="4005344" cy="3094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1411865"/>
            <a:ext cx="4025069" cy="691934"/>
          </a:xfrm>
        </p:spPr>
        <p:txBody>
          <a:bodyPr anchor="b"/>
          <a:lstStyle>
            <a:lvl1pPr marL="0" indent="0">
              <a:buNone/>
              <a:defRPr sz="1864" b="1"/>
            </a:lvl1pPr>
            <a:lvl2pPr marL="355062" indent="0">
              <a:buNone/>
              <a:defRPr sz="1553" b="1"/>
            </a:lvl2pPr>
            <a:lvl3pPr marL="710123" indent="0">
              <a:buNone/>
              <a:defRPr sz="1398" b="1"/>
            </a:lvl3pPr>
            <a:lvl4pPr marL="1065185" indent="0">
              <a:buNone/>
              <a:defRPr sz="1243" b="1"/>
            </a:lvl4pPr>
            <a:lvl5pPr marL="1420246" indent="0">
              <a:buNone/>
              <a:defRPr sz="1243" b="1"/>
            </a:lvl5pPr>
            <a:lvl6pPr marL="1775308" indent="0">
              <a:buNone/>
              <a:defRPr sz="1243" b="1"/>
            </a:lvl6pPr>
            <a:lvl7pPr marL="2130369" indent="0">
              <a:buNone/>
              <a:defRPr sz="1243" b="1"/>
            </a:lvl7pPr>
            <a:lvl8pPr marL="2485431" indent="0">
              <a:buNone/>
              <a:defRPr sz="1243" b="1"/>
            </a:lvl8pPr>
            <a:lvl9pPr marL="2840492" indent="0">
              <a:buNone/>
              <a:defRPr sz="124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2103799"/>
            <a:ext cx="4025069" cy="3094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1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41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99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83963"/>
            <a:ext cx="3053628" cy="1343872"/>
          </a:xfrm>
        </p:spPr>
        <p:txBody>
          <a:bodyPr anchor="b"/>
          <a:lstStyle>
            <a:lvl1pPr>
              <a:defRPr sz="24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829255"/>
            <a:ext cx="4793099" cy="4092942"/>
          </a:xfrm>
        </p:spPr>
        <p:txBody>
          <a:bodyPr/>
          <a:lstStyle>
            <a:lvl1pPr>
              <a:defRPr sz="2485"/>
            </a:lvl1pPr>
            <a:lvl2pPr>
              <a:defRPr sz="2174"/>
            </a:lvl2pPr>
            <a:lvl3pPr>
              <a:defRPr sz="1864"/>
            </a:lvl3pPr>
            <a:lvl4pPr>
              <a:defRPr sz="1553"/>
            </a:lvl4pPr>
            <a:lvl5pPr>
              <a:defRPr sz="1553"/>
            </a:lvl5pPr>
            <a:lvl6pPr>
              <a:defRPr sz="1553"/>
            </a:lvl6pPr>
            <a:lvl7pPr>
              <a:defRPr sz="1553"/>
            </a:lvl7pPr>
            <a:lvl8pPr>
              <a:defRPr sz="1553"/>
            </a:lvl8pPr>
            <a:lvl9pPr>
              <a:defRPr sz="155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727835"/>
            <a:ext cx="3053628" cy="3201028"/>
          </a:xfrm>
        </p:spPr>
        <p:txBody>
          <a:bodyPr/>
          <a:lstStyle>
            <a:lvl1pPr marL="0" indent="0">
              <a:buNone/>
              <a:defRPr sz="1243"/>
            </a:lvl1pPr>
            <a:lvl2pPr marL="355062" indent="0">
              <a:buNone/>
              <a:defRPr sz="1087"/>
            </a:lvl2pPr>
            <a:lvl3pPr marL="710123" indent="0">
              <a:buNone/>
              <a:defRPr sz="932"/>
            </a:lvl3pPr>
            <a:lvl4pPr marL="1065185" indent="0">
              <a:buNone/>
              <a:defRPr sz="777"/>
            </a:lvl4pPr>
            <a:lvl5pPr marL="1420246" indent="0">
              <a:buNone/>
              <a:defRPr sz="777"/>
            </a:lvl5pPr>
            <a:lvl6pPr marL="1775308" indent="0">
              <a:buNone/>
              <a:defRPr sz="777"/>
            </a:lvl6pPr>
            <a:lvl7pPr marL="2130369" indent="0">
              <a:buNone/>
              <a:defRPr sz="777"/>
            </a:lvl7pPr>
            <a:lvl8pPr marL="2485431" indent="0">
              <a:buNone/>
              <a:defRPr sz="777"/>
            </a:lvl8pPr>
            <a:lvl9pPr marL="2840492" indent="0">
              <a:buNone/>
              <a:defRPr sz="777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1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83963"/>
            <a:ext cx="3053628" cy="1343872"/>
          </a:xfrm>
        </p:spPr>
        <p:txBody>
          <a:bodyPr anchor="b"/>
          <a:lstStyle>
            <a:lvl1pPr>
              <a:defRPr sz="24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829255"/>
            <a:ext cx="4793099" cy="4092942"/>
          </a:xfrm>
        </p:spPr>
        <p:txBody>
          <a:bodyPr anchor="t"/>
          <a:lstStyle>
            <a:lvl1pPr marL="0" indent="0">
              <a:buNone/>
              <a:defRPr sz="2485"/>
            </a:lvl1pPr>
            <a:lvl2pPr marL="355062" indent="0">
              <a:buNone/>
              <a:defRPr sz="2174"/>
            </a:lvl2pPr>
            <a:lvl3pPr marL="710123" indent="0">
              <a:buNone/>
              <a:defRPr sz="1864"/>
            </a:lvl3pPr>
            <a:lvl4pPr marL="1065185" indent="0">
              <a:buNone/>
              <a:defRPr sz="1553"/>
            </a:lvl4pPr>
            <a:lvl5pPr marL="1420246" indent="0">
              <a:buNone/>
              <a:defRPr sz="1553"/>
            </a:lvl5pPr>
            <a:lvl6pPr marL="1775308" indent="0">
              <a:buNone/>
              <a:defRPr sz="1553"/>
            </a:lvl6pPr>
            <a:lvl7pPr marL="2130369" indent="0">
              <a:buNone/>
              <a:defRPr sz="1553"/>
            </a:lvl7pPr>
            <a:lvl8pPr marL="2485431" indent="0">
              <a:buNone/>
              <a:defRPr sz="1553"/>
            </a:lvl8pPr>
            <a:lvl9pPr marL="2840492" indent="0">
              <a:buNone/>
              <a:defRPr sz="1553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727835"/>
            <a:ext cx="3053628" cy="3201028"/>
          </a:xfrm>
        </p:spPr>
        <p:txBody>
          <a:bodyPr/>
          <a:lstStyle>
            <a:lvl1pPr marL="0" indent="0">
              <a:buNone/>
              <a:defRPr sz="1243"/>
            </a:lvl1pPr>
            <a:lvl2pPr marL="355062" indent="0">
              <a:buNone/>
              <a:defRPr sz="1087"/>
            </a:lvl2pPr>
            <a:lvl3pPr marL="710123" indent="0">
              <a:buNone/>
              <a:defRPr sz="932"/>
            </a:lvl3pPr>
            <a:lvl4pPr marL="1065185" indent="0">
              <a:buNone/>
              <a:defRPr sz="777"/>
            </a:lvl4pPr>
            <a:lvl5pPr marL="1420246" indent="0">
              <a:buNone/>
              <a:defRPr sz="777"/>
            </a:lvl5pPr>
            <a:lvl6pPr marL="1775308" indent="0">
              <a:buNone/>
              <a:defRPr sz="777"/>
            </a:lvl6pPr>
            <a:lvl7pPr marL="2130369" indent="0">
              <a:buNone/>
              <a:defRPr sz="777"/>
            </a:lvl7pPr>
            <a:lvl8pPr marL="2485431" indent="0">
              <a:buNone/>
              <a:defRPr sz="777"/>
            </a:lvl8pPr>
            <a:lvl9pPr marL="2840492" indent="0">
              <a:buNone/>
              <a:defRPr sz="777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1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306638"/>
            <a:ext cx="816602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1533187"/>
            <a:ext cx="816602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5338158"/>
            <a:ext cx="213026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23.08.2021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5338158"/>
            <a:ext cx="319539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5338158"/>
            <a:ext cx="213026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146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0123" rtl="0" eaLnBrk="1" latinLnBrk="0" hangingPunct="1">
        <a:lnSpc>
          <a:spcPct val="90000"/>
        </a:lnSpc>
        <a:spcBef>
          <a:spcPct val="0"/>
        </a:spcBef>
        <a:buNone/>
        <a:defRPr sz="3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31" indent="-177531" algn="l" defTabSz="710123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4" kern="1200">
          <a:solidFill>
            <a:schemeClr val="tx1"/>
          </a:solidFill>
          <a:latin typeface="+mn-lt"/>
          <a:ea typeface="+mn-ea"/>
          <a:cs typeface="+mn-cs"/>
        </a:defRPr>
      </a:lvl1pPr>
      <a:lvl2pPr marL="532592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4" kern="1200">
          <a:solidFill>
            <a:schemeClr val="tx1"/>
          </a:solidFill>
          <a:latin typeface="+mn-lt"/>
          <a:ea typeface="+mn-ea"/>
          <a:cs typeface="+mn-cs"/>
        </a:defRPr>
      </a:lvl2pPr>
      <a:lvl3pPr marL="887654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242715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7777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2838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7900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2961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8023" indent="-177531" algn="l" defTabSz="710123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062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123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185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246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308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0369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5431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0492" algn="l" defTabSz="710123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Obraz 75">
            <a:extLst>
              <a:ext uri="{FF2B5EF4-FFF2-40B4-BE49-F238E27FC236}">
                <a16:creationId xmlns:a16="http://schemas.microsoft.com/office/drawing/2014/main" id="{6B418605-BC51-0345-9258-DED0C075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71"/>
            <a:ext cx="9467850" cy="2454054"/>
          </a:xfrm>
          <a:prstGeom prst="rect">
            <a:avLst/>
          </a:prstGeom>
        </p:spPr>
      </p:pic>
      <p:pic>
        <p:nvPicPr>
          <p:cNvPr id="77" name="Obraz 76">
            <a:extLst>
              <a:ext uri="{FF2B5EF4-FFF2-40B4-BE49-F238E27FC236}">
                <a16:creationId xmlns:a16="http://schemas.microsoft.com/office/drawing/2014/main" id="{8C971D6B-4B85-FB4B-A3C3-CF95CCB6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4135"/>
            <a:ext cx="9467850" cy="2454054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252F7B1-CD72-0C4F-B0B6-95AC4BD387EF}"/>
              </a:ext>
            </a:extLst>
          </p:cNvPr>
          <p:cNvSpPr txBox="1"/>
          <p:nvPr/>
        </p:nvSpPr>
        <p:spPr>
          <a:xfrm>
            <a:off x="5702300" y="1766998"/>
            <a:ext cx="3213100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RECENZJA POZYTYWNA</a:t>
            </a:r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04AF873E-FD3F-3A49-A119-C7DA03CE7E5B}"/>
              </a:ext>
            </a:extLst>
          </p:cNvPr>
          <p:cNvSpPr txBox="1"/>
          <p:nvPr/>
        </p:nvSpPr>
        <p:spPr>
          <a:xfrm>
            <a:off x="5702300" y="4700698"/>
            <a:ext cx="32131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RECENZJA NEGATYWNA</a:t>
            </a:r>
          </a:p>
        </p:txBody>
      </p:sp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4030</TotalTime>
  <Words>4</Words>
  <Application>Microsoft Macintosh PowerPoint</Application>
  <PresentationFormat>Niestandardowy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17</cp:revision>
  <dcterms:created xsi:type="dcterms:W3CDTF">2021-08-17T19:48:27Z</dcterms:created>
  <dcterms:modified xsi:type="dcterms:W3CDTF">2021-08-23T10:35:20Z</dcterms:modified>
</cp:coreProperties>
</file>