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6"/>
    <p:restoredTop sz="95865"/>
  </p:normalViewPr>
  <p:slideViewPr>
    <p:cSldViewPr snapToGrid="0" snapToObjects="1">
      <p:cViewPr varScale="1">
        <p:scale>
          <a:sx n="77" d="100"/>
          <a:sy n="77" d="100"/>
        </p:scale>
        <p:origin x="19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21.08.2021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BE6DF844-1EC4-F841-B04B-12DAA6B2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0" y="3116"/>
            <a:ext cx="5042676" cy="3600450"/>
          </a:xfrm>
          <a:prstGeom prst="rect">
            <a:avLst/>
          </a:prstGeom>
        </p:spPr>
      </p:pic>
      <p:sp>
        <p:nvSpPr>
          <p:cNvPr id="60" name="Prostokąt 59">
            <a:extLst>
              <a:ext uri="{FF2B5EF4-FFF2-40B4-BE49-F238E27FC236}">
                <a16:creationId xmlns:a16="http://schemas.microsoft.com/office/drawing/2014/main" id="{14D6CF73-58E3-7A4F-8E90-E800F173C0BF}"/>
              </a:ext>
            </a:extLst>
          </p:cNvPr>
          <p:cNvSpPr/>
          <p:nvPr/>
        </p:nvSpPr>
        <p:spPr>
          <a:xfrm rot="16200000">
            <a:off x="1302454" y="1360762"/>
            <a:ext cx="1967345" cy="99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819BED43-9AD6-D548-A019-3AAD760D603C}"/>
              </a:ext>
            </a:extLst>
          </p:cNvPr>
          <p:cNvSpPr/>
          <p:nvPr/>
        </p:nvSpPr>
        <p:spPr>
          <a:xfrm>
            <a:off x="2645704" y="3008861"/>
            <a:ext cx="3769464" cy="531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19203BA-B480-8D46-9D1F-C6B89DB411DD}"/>
              </a:ext>
            </a:extLst>
          </p:cNvPr>
          <p:cNvSpPr txBox="1"/>
          <p:nvPr/>
        </p:nvSpPr>
        <p:spPr>
          <a:xfrm>
            <a:off x="3397320" y="2990918"/>
            <a:ext cx="126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F5F5253B-702A-A040-80B6-908AA4E70E19}"/>
              </a:ext>
            </a:extLst>
          </p:cNvPr>
          <p:cNvSpPr txBox="1"/>
          <p:nvPr/>
        </p:nvSpPr>
        <p:spPr>
          <a:xfrm>
            <a:off x="5210755" y="3008861"/>
            <a:ext cx="126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A17152B1-EDC7-B048-A8A2-846F594123A0}"/>
              </a:ext>
            </a:extLst>
          </p:cNvPr>
          <p:cNvSpPr txBox="1"/>
          <p:nvPr/>
        </p:nvSpPr>
        <p:spPr>
          <a:xfrm rot="16200000">
            <a:off x="2497660" y="2194410"/>
            <a:ext cx="28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FB038455-7E69-A044-98B6-87F473769C55}"/>
              </a:ext>
            </a:extLst>
          </p:cNvPr>
          <p:cNvSpPr txBox="1"/>
          <p:nvPr/>
        </p:nvSpPr>
        <p:spPr>
          <a:xfrm rot="16200000">
            <a:off x="2484958" y="800207"/>
            <a:ext cx="2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EC453EB0-0BED-0F41-9DB1-72A90070FCD9}"/>
              </a:ext>
            </a:extLst>
          </p:cNvPr>
          <p:cNvSpPr txBox="1"/>
          <p:nvPr/>
        </p:nvSpPr>
        <p:spPr>
          <a:xfrm rot="16200000">
            <a:off x="1362129" y="1385144"/>
            <a:ext cx="19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Prawdziwa wartość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A75AEE53-A752-5344-AE2A-70F5AD9AAD09}"/>
              </a:ext>
            </a:extLst>
          </p:cNvPr>
          <p:cNvSpPr txBox="1"/>
          <p:nvPr/>
        </p:nvSpPr>
        <p:spPr>
          <a:xfrm>
            <a:off x="4229245" y="3262539"/>
            <a:ext cx="19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Predykcja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7515F68-6319-8B42-A8EF-8992A55CFC0E}"/>
              </a:ext>
            </a:extLst>
          </p:cNvPr>
          <p:cNvSpPr txBox="1"/>
          <p:nvPr/>
        </p:nvSpPr>
        <p:spPr>
          <a:xfrm>
            <a:off x="3867913" y="27018"/>
            <a:ext cx="16864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87.04 %</a:t>
            </a:r>
          </a:p>
        </p:txBody>
      </p: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9</Words>
  <Application>Microsoft Macintosh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14</cp:revision>
  <dcterms:created xsi:type="dcterms:W3CDTF">2021-08-17T19:48:27Z</dcterms:created>
  <dcterms:modified xsi:type="dcterms:W3CDTF">2021-08-21T18:20:33Z</dcterms:modified>
</cp:coreProperties>
</file>