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467850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65"/>
  </p:normalViewPr>
  <p:slideViewPr>
    <p:cSldViewPr snapToGrid="0" snapToObjects="1">
      <p:cViewPr varScale="1">
        <p:scale>
          <a:sx n="156" d="100"/>
          <a:sy n="156" d="100"/>
        </p:scale>
        <p:origin x="200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481" y="294620"/>
            <a:ext cx="7100888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3481" y="945535"/>
            <a:ext cx="7100888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12F-5023-8044-8A1C-7AFB6CFA5ED9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90AC-95F0-7D49-9FBC-B117A570F8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979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12F-5023-8044-8A1C-7AFB6CFA5ED9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90AC-95F0-7D49-9FBC-B117A570F8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429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5430" y="95846"/>
            <a:ext cx="2041505" cy="1525607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915" y="95846"/>
            <a:ext cx="6006167" cy="1525607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12F-5023-8044-8A1C-7AFB6CFA5ED9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90AC-95F0-7D49-9FBC-B117A570F8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555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12F-5023-8044-8A1C-7AFB6CFA5ED9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90AC-95F0-7D49-9FBC-B117A570F8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745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983" y="448807"/>
            <a:ext cx="8166021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983" y="1204734"/>
            <a:ext cx="8166021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12F-5023-8044-8A1C-7AFB6CFA5ED9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90AC-95F0-7D49-9FBC-B117A570F8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212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915" y="479227"/>
            <a:ext cx="4023836" cy="114222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3099" y="479227"/>
            <a:ext cx="4023836" cy="114222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12F-5023-8044-8A1C-7AFB6CFA5ED9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90AC-95F0-7D49-9FBC-B117A570F8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730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95846"/>
            <a:ext cx="8166021" cy="34796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148" y="441305"/>
            <a:ext cx="4005344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148" y="657582"/>
            <a:ext cx="4005344" cy="96720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3099" y="441305"/>
            <a:ext cx="4025069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3099" y="657582"/>
            <a:ext cx="4025069" cy="96720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12F-5023-8044-8A1C-7AFB6CFA5ED9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90AC-95F0-7D49-9FBC-B117A570F8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876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12F-5023-8044-8A1C-7AFB6CFA5ED9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90AC-95F0-7D49-9FBC-B117A570F8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455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12F-5023-8044-8A1C-7AFB6CFA5ED9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90AC-95F0-7D49-9FBC-B117A570F8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283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120015"/>
            <a:ext cx="3053628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069" y="259199"/>
            <a:ext cx="4793099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148" y="540067"/>
            <a:ext cx="3053628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12F-5023-8044-8A1C-7AFB6CFA5ED9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90AC-95F0-7D49-9FBC-B117A570F8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403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120015"/>
            <a:ext cx="3053628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25069" y="259199"/>
            <a:ext cx="4793099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148" y="540067"/>
            <a:ext cx="3053628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D12F-5023-8044-8A1C-7AFB6CFA5ED9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90AC-95F0-7D49-9FBC-B117A570F8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212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915" y="95846"/>
            <a:ext cx="8166021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915" y="479227"/>
            <a:ext cx="8166021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915" y="1668542"/>
            <a:ext cx="213026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1D12F-5023-8044-8A1C-7AFB6CFA5ED9}" type="datetimeFigureOut">
              <a:rPr lang="pl-PL" smtClean="0"/>
              <a:t>17.08.2021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6226" y="1668542"/>
            <a:ext cx="319539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669" y="1668542"/>
            <a:ext cx="213026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090AC-95F0-7D49-9FBC-B117A570F8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462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6CFCFF2F-3BC6-4D48-BC2B-F49CF5937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75" y="74613"/>
            <a:ext cx="6413500" cy="1422400"/>
          </a:xfrm>
          <a:prstGeom prst="rect">
            <a:avLst/>
          </a:prstGeom>
        </p:spPr>
      </p:pic>
      <p:sp>
        <p:nvSpPr>
          <p:cNvPr id="2" name="Strzałka w prawo 1">
            <a:extLst>
              <a:ext uri="{FF2B5EF4-FFF2-40B4-BE49-F238E27FC236}">
                <a16:creationId xmlns:a16="http://schemas.microsoft.com/office/drawing/2014/main" id="{5F94C748-5D7C-2245-9A68-85362995AF8D}"/>
              </a:ext>
            </a:extLst>
          </p:cNvPr>
          <p:cNvSpPr/>
          <p:nvPr/>
        </p:nvSpPr>
        <p:spPr>
          <a:xfrm rot="20162491">
            <a:off x="3208565" y="958956"/>
            <a:ext cx="783772" cy="122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trzałka w prawo 3">
            <a:extLst>
              <a:ext uri="{FF2B5EF4-FFF2-40B4-BE49-F238E27FC236}">
                <a16:creationId xmlns:a16="http://schemas.microsoft.com/office/drawing/2014/main" id="{B89BB110-B669-934D-8AE2-A4D6AB2F48DD}"/>
              </a:ext>
            </a:extLst>
          </p:cNvPr>
          <p:cNvSpPr/>
          <p:nvPr/>
        </p:nvSpPr>
        <p:spPr>
          <a:xfrm rot="20162491">
            <a:off x="4773275" y="1364647"/>
            <a:ext cx="783772" cy="122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89A8961-DFB1-F340-97CE-68ACC15E0B77}"/>
              </a:ext>
            </a:extLst>
          </p:cNvPr>
          <p:cNvSpPr txBox="1"/>
          <p:nvPr/>
        </p:nvSpPr>
        <p:spPr>
          <a:xfrm>
            <a:off x="2542074" y="1127681"/>
            <a:ext cx="104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endParaRPr lang="pl-PL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CAB766C-ACA0-5F45-9451-AD420B8394E9}"/>
              </a:ext>
            </a:extLst>
          </p:cNvPr>
          <p:cNvSpPr txBox="1"/>
          <p:nvPr/>
        </p:nvSpPr>
        <p:spPr>
          <a:xfrm>
            <a:off x="3983437" y="1443214"/>
            <a:ext cx="104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endParaRPr lang="pl-PL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5083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</Words>
  <Application>Microsoft Macintosh PowerPoint</Application>
  <PresentationFormat>Niestandardowy</PresentationFormat>
  <Paragraphs>2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Lidia Opuchlik</dc:creator>
  <cp:lastModifiedBy>Lidia Opuchlik</cp:lastModifiedBy>
  <cp:revision>2</cp:revision>
  <dcterms:created xsi:type="dcterms:W3CDTF">2021-08-17T17:00:12Z</dcterms:created>
  <dcterms:modified xsi:type="dcterms:W3CDTF">2021-08-17T17:03:26Z</dcterms:modified>
</cp:coreProperties>
</file>