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4678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83"/>
    <p:restoredTop sz="95865"/>
  </p:normalViewPr>
  <p:slideViewPr>
    <p:cSldViewPr snapToGrid="0" snapToObjects="1">
      <p:cViewPr>
        <p:scale>
          <a:sx n="100" d="100"/>
          <a:sy n="100" d="100"/>
        </p:scale>
        <p:origin x="-1264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481" y="589241"/>
            <a:ext cx="7100888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481" y="1891070"/>
            <a:ext cx="7100888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774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276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30" y="191691"/>
            <a:ext cx="2041505" cy="305121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915" y="191691"/>
            <a:ext cx="6006167" cy="305121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572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514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83" y="897613"/>
            <a:ext cx="816602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983" y="2409468"/>
            <a:ext cx="816602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915" y="958453"/>
            <a:ext cx="4023836" cy="22844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3099" y="958453"/>
            <a:ext cx="4023836" cy="22844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70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191691"/>
            <a:ext cx="8166021" cy="6959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48" y="882610"/>
            <a:ext cx="400534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48" y="1315164"/>
            <a:ext cx="4005344" cy="193440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3099" y="882610"/>
            <a:ext cx="4025069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3099" y="1315164"/>
            <a:ext cx="4025069" cy="193440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74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397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425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240030"/>
            <a:ext cx="305362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069" y="518398"/>
            <a:ext cx="479309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080135"/>
            <a:ext cx="305362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721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240030"/>
            <a:ext cx="305362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5069" y="518398"/>
            <a:ext cx="479309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080135"/>
            <a:ext cx="305362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54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915" y="191691"/>
            <a:ext cx="816602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915" y="958453"/>
            <a:ext cx="816602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915" y="3337084"/>
            <a:ext cx="213026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CE17-F33E-8A4F-8B1B-59AF6E887FD9}" type="datetimeFigureOut">
              <a:rPr lang="pl-PL" smtClean="0"/>
              <a:t>20.08.2021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226" y="3337084"/>
            <a:ext cx="319539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669" y="3337084"/>
            <a:ext cx="213026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905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>
            <a:extLst>
              <a:ext uri="{FF2B5EF4-FFF2-40B4-BE49-F238E27FC236}">
                <a16:creationId xmlns:a16="http://schemas.microsoft.com/office/drawing/2014/main" id="{421B9032-921D-E644-8143-E5865CEDA808}"/>
              </a:ext>
            </a:extLst>
          </p:cNvPr>
          <p:cNvGrpSpPr/>
          <p:nvPr/>
        </p:nvGrpSpPr>
        <p:grpSpPr>
          <a:xfrm>
            <a:off x="1790313" y="0"/>
            <a:ext cx="5406420" cy="3600450"/>
            <a:chOff x="1790313" y="0"/>
            <a:chExt cx="5406420" cy="3600450"/>
          </a:xfrm>
        </p:grpSpPr>
        <p:pic>
          <p:nvPicPr>
            <p:cNvPr id="2" name="Obraz 1">
              <a:extLst>
                <a:ext uri="{FF2B5EF4-FFF2-40B4-BE49-F238E27FC236}">
                  <a16:creationId xmlns:a16="http://schemas.microsoft.com/office/drawing/2014/main" id="{5AC88B85-5123-B34E-9F3E-C14383FB4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1117" y="0"/>
              <a:ext cx="4925616" cy="3600450"/>
            </a:xfrm>
            <a:prstGeom prst="rect">
              <a:avLst/>
            </a:prstGeom>
          </p:spPr>
        </p:pic>
        <p:sp>
          <p:nvSpPr>
            <p:cNvPr id="3" name="Prostokąt 2">
              <a:extLst>
                <a:ext uri="{FF2B5EF4-FFF2-40B4-BE49-F238E27FC236}">
                  <a16:creationId xmlns:a16="http://schemas.microsoft.com/office/drawing/2014/main" id="{B5F4F7A8-94FF-DB4C-A97F-1AD7E848A3D6}"/>
                </a:ext>
              </a:extLst>
            </p:cNvPr>
            <p:cNvSpPr/>
            <p:nvPr/>
          </p:nvSpPr>
          <p:spPr>
            <a:xfrm>
              <a:off x="3546764" y="0"/>
              <a:ext cx="1967345" cy="2355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Prostokąt 59">
              <a:extLst>
                <a:ext uri="{FF2B5EF4-FFF2-40B4-BE49-F238E27FC236}">
                  <a16:creationId xmlns:a16="http://schemas.microsoft.com/office/drawing/2014/main" id="{14D6CF73-58E3-7A4F-8E90-E800F173C0BF}"/>
                </a:ext>
              </a:extLst>
            </p:cNvPr>
            <p:cNvSpPr/>
            <p:nvPr/>
          </p:nvSpPr>
          <p:spPr>
            <a:xfrm rot="16200000">
              <a:off x="1302454" y="1360762"/>
              <a:ext cx="1967345" cy="991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Prostokąt 62">
              <a:extLst>
                <a:ext uri="{FF2B5EF4-FFF2-40B4-BE49-F238E27FC236}">
                  <a16:creationId xmlns:a16="http://schemas.microsoft.com/office/drawing/2014/main" id="{819BED43-9AD6-D548-A019-3AAD760D603C}"/>
                </a:ext>
              </a:extLst>
            </p:cNvPr>
            <p:cNvSpPr/>
            <p:nvPr/>
          </p:nvSpPr>
          <p:spPr>
            <a:xfrm>
              <a:off x="2645704" y="3008861"/>
              <a:ext cx="3769464" cy="531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619203BA-B480-8D46-9D1F-C6B89DB411DD}"/>
                </a:ext>
              </a:extLst>
            </p:cNvPr>
            <p:cNvSpPr txBox="1"/>
            <p:nvPr/>
          </p:nvSpPr>
          <p:spPr>
            <a:xfrm>
              <a:off x="3397320" y="2990918"/>
              <a:ext cx="1261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4" name="pole tekstowe 63">
              <a:extLst>
                <a:ext uri="{FF2B5EF4-FFF2-40B4-BE49-F238E27FC236}">
                  <a16:creationId xmlns:a16="http://schemas.microsoft.com/office/drawing/2014/main" id="{F5F5253B-702A-A040-80B6-908AA4E70E19}"/>
                </a:ext>
              </a:extLst>
            </p:cNvPr>
            <p:cNvSpPr txBox="1"/>
            <p:nvPr/>
          </p:nvSpPr>
          <p:spPr>
            <a:xfrm>
              <a:off x="5210755" y="3008861"/>
              <a:ext cx="1261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66" name="pole tekstowe 65">
              <a:extLst>
                <a:ext uri="{FF2B5EF4-FFF2-40B4-BE49-F238E27FC236}">
                  <a16:creationId xmlns:a16="http://schemas.microsoft.com/office/drawing/2014/main" id="{A17152B1-EDC7-B048-A8A2-846F594123A0}"/>
                </a:ext>
              </a:extLst>
            </p:cNvPr>
            <p:cNvSpPr txBox="1"/>
            <p:nvPr/>
          </p:nvSpPr>
          <p:spPr>
            <a:xfrm rot="16200000">
              <a:off x="2497660" y="2194410"/>
              <a:ext cx="286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68" name="pole tekstowe 67">
              <a:extLst>
                <a:ext uri="{FF2B5EF4-FFF2-40B4-BE49-F238E27FC236}">
                  <a16:creationId xmlns:a16="http://schemas.microsoft.com/office/drawing/2014/main" id="{FB038455-7E69-A044-98B6-87F473769C55}"/>
                </a:ext>
              </a:extLst>
            </p:cNvPr>
            <p:cNvSpPr txBox="1"/>
            <p:nvPr/>
          </p:nvSpPr>
          <p:spPr>
            <a:xfrm rot="16200000">
              <a:off x="2484958" y="800207"/>
              <a:ext cx="286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70" name="pole tekstowe 69">
              <a:extLst>
                <a:ext uri="{FF2B5EF4-FFF2-40B4-BE49-F238E27FC236}">
                  <a16:creationId xmlns:a16="http://schemas.microsoft.com/office/drawing/2014/main" id="{EC453EB0-0BED-0F41-9DB1-72A90070FCD9}"/>
                </a:ext>
              </a:extLst>
            </p:cNvPr>
            <p:cNvSpPr txBox="1"/>
            <p:nvPr/>
          </p:nvSpPr>
          <p:spPr>
            <a:xfrm rot="16200000">
              <a:off x="1362129" y="1385144"/>
              <a:ext cx="19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Arial" panose="020B0604020202020204" pitchFamily="34" charset="0"/>
                  <a:cs typeface="Arial" panose="020B0604020202020204" pitchFamily="34" charset="0"/>
                </a:rPr>
                <a:t>Prawdziwa wartość</a:t>
              </a:r>
            </a:p>
          </p:txBody>
        </p:sp>
        <p:sp>
          <p:nvSpPr>
            <p:cNvPr id="74" name="pole tekstowe 73">
              <a:extLst>
                <a:ext uri="{FF2B5EF4-FFF2-40B4-BE49-F238E27FC236}">
                  <a16:creationId xmlns:a16="http://schemas.microsoft.com/office/drawing/2014/main" id="{A75AEE53-A752-5344-AE2A-70F5AD9AAD09}"/>
                </a:ext>
              </a:extLst>
            </p:cNvPr>
            <p:cNvSpPr txBox="1"/>
            <p:nvPr/>
          </p:nvSpPr>
          <p:spPr>
            <a:xfrm>
              <a:off x="4013116" y="3262539"/>
              <a:ext cx="19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>
                  <a:latin typeface="Arial" panose="020B0604020202020204" pitchFamily="34" charset="0"/>
                  <a:cs typeface="Arial" panose="020B0604020202020204" pitchFamily="34" charset="0"/>
                </a:rPr>
                <a:t>Predykcja</a:t>
              </a:r>
            </a:p>
          </p:txBody>
        </p:sp>
      </p:grp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7515F68-6319-8B42-A8EF-8992A55CFC0E}"/>
              </a:ext>
            </a:extLst>
          </p:cNvPr>
          <p:cNvSpPr txBox="1"/>
          <p:nvPr/>
        </p:nvSpPr>
        <p:spPr>
          <a:xfrm>
            <a:off x="3637689" y="117763"/>
            <a:ext cx="168643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89.44 %</a:t>
            </a:r>
          </a:p>
        </p:txBody>
      </p:sp>
    </p:spTree>
    <p:extLst>
      <p:ext uri="{BB962C8B-B14F-4D97-AF65-F5344CB8AC3E}">
        <p14:creationId xmlns:p14="http://schemas.microsoft.com/office/powerpoint/2010/main" val="27473927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2303</TotalTime>
  <Words>9</Words>
  <Application>Microsoft Macintosh PowerPoint</Application>
  <PresentationFormat>Niestandardowy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11</cp:revision>
  <dcterms:created xsi:type="dcterms:W3CDTF">2021-08-17T19:48:27Z</dcterms:created>
  <dcterms:modified xsi:type="dcterms:W3CDTF">2021-08-20T14:08:25Z</dcterms:modified>
</cp:coreProperties>
</file>