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4678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83"/>
    <p:restoredTop sz="95865"/>
  </p:normalViewPr>
  <p:slideViewPr>
    <p:cSldViewPr snapToGrid="0" snapToObjects="1">
      <p:cViewPr>
        <p:scale>
          <a:sx n="100" d="100"/>
          <a:sy n="100" d="100"/>
        </p:scale>
        <p:origin x="-1264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481" y="589241"/>
            <a:ext cx="7100888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481" y="1891070"/>
            <a:ext cx="7100888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774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276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5430" y="191691"/>
            <a:ext cx="2041505" cy="305121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915" y="191691"/>
            <a:ext cx="6006167" cy="305121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572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514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83" y="897613"/>
            <a:ext cx="8166021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983" y="2409468"/>
            <a:ext cx="8166021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915" y="958453"/>
            <a:ext cx="4023836" cy="228445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3099" y="958453"/>
            <a:ext cx="4023836" cy="228445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570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191691"/>
            <a:ext cx="8166021" cy="69592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148" y="882610"/>
            <a:ext cx="4005344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148" y="1315164"/>
            <a:ext cx="4005344" cy="193440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3099" y="882610"/>
            <a:ext cx="4025069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3099" y="1315164"/>
            <a:ext cx="4025069" cy="193440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748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397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425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240030"/>
            <a:ext cx="305362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069" y="518398"/>
            <a:ext cx="4793099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1080135"/>
            <a:ext cx="305362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721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240030"/>
            <a:ext cx="305362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5069" y="518398"/>
            <a:ext cx="4793099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1080135"/>
            <a:ext cx="305362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154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915" y="191691"/>
            <a:ext cx="8166021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915" y="958453"/>
            <a:ext cx="8166021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915" y="3337084"/>
            <a:ext cx="213026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226" y="3337084"/>
            <a:ext cx="319539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669" y="3337084"/>
            <a:ext cx="213026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905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739088D4-D6CC-4C41-9F7B-2E58AFCD5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34" y="0"/>
            <a:ext cx="9093182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9273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3945</TotalTime>
  <Words>0</Words>
  <Application>Microsoft Macintosh PowerPoint</Application>
  <PresentationFormat>Niestandardowy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Lidia Opuchlik</dc:creator>
  <cp:lastModifiedBy>Lidia Opuchlik</cp:lastModifiedBy>
  <cp:revision>12</cp:revision>
  <dcterms:created xsi:type="dcterms:W3CDTF">2021-08-17T19:48:27Z</dcterms:created>
  <dcterms:modified xsi:type="dcterms:W3CDTF">2021-08-21T17:30:24Z</dcterms:modified>
</cp:coreProperties>
</file>