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4"/>
    <p:restoredTop sz="95865"/>
  </p:normalViewPr>
  <p:slideViewPr>
    <p:cSldViewPr snapToGrid="0" snapToObjects="1">
      <p:cViewPr varScale="1">
        <p:scale>
          <a:sx n="126" d="100"/>
          <a:sy n="126" d="100"/>
        </p:scale>
        <p:origin x="20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176668"/>
            <a:ext cx="7100888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566988"/>
            <a:ext cx="710088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7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32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57474"/>
            <a:ext cx="2041505" cy="91482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57474"/>
            <a:ext cx="6006167" cy="91482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7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269125"/>
            <a:ext cx="8166021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722415"/>
            <a:ext cx="8166021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00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287367"/>
            <a:ext cx="4023836" cy="68493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287367"/>
            <a:ext cx="4023836" cy="68493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2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57474"/>
            <a:ext cx="8166021" cy="20865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264627"/>
            <a:ext cx="4005344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394318"/>
            <a:ext cx="4005344" cy="5799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264627"/>
            <a:ext cx="402506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394318"/>
            <a:ext cx="4025069" cy="5799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1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54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34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71967"/>
            <a:ext cx="3053628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155428"/>
            <a:ext cx="4793099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323850"/>
            <a:ext cx="3053628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10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71967"/>
            <a:ext cx="3053628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155428"/>
            <a:ext cx="4793099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323850"/>
            <a:ext cx="3053628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70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57474"/>
            <a:ext cx="8166021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287367"/>
            <a:ext cx="8166021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1000537"/>
            <a:ext cx="213026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6D91-00E6-2547-B260-13E57B1902A1}" type="datetimeFigureOut">
              <a:rPr lang="pl-PL" smtClean="0"/>
              <a:t>06.08.2021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1000537"/>
            <a:ext cx="319539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1000537"/>
            <a:ext cx="213026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3067-3A0E-124E-8F82-CEE0034E2A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52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0714DD7-72C4-F440-8DFB-3C81B510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40"/>
            <a:ext cx="9467850" cy="7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070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</cp:revision>
  <dcterms:created xsi:type="dcterms:W3CDTF">2021-08-06T09:34:13Z</dcterms:created>
  <dcterms:modified xsi:type="dcterms:W3CDTF">2021-08-06T09:35:20Z</dcterms:modified>
</cp:coreProperties>
</file>