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9200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6"/>
    <p:restoredTop sz="95865"/>
  </p:normalViewPr>
  <p:slideViewPr>
    <p:cSldViewPr snapToGrid="0" snapToObjects="1">
      <p:cViewPr varScale="1">
        <p:scale>
          <a:sx n="92" d="100"/>
          <a:sy n="92" d="100"/>
        </p:scale>
        <p:origin x="17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589241"/>
            <a:ext cx="594002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891070"/>
            <a:ext cx="594002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84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61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191691"/>
            <a:ext cx="1707758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91691"/>
            <a:ext cx="5024274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1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61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897613"/>
            <a:ext cx="6831033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409468"/>
            <a:ext cx="6831033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3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958453"/>
            <a:ext cx="336601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958453"/>
            <a:ext cx="336601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10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91691"/>
            <a:ext cx="6831033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882610"/>
            <a:ext cx="33505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315164"/>
            <a:ext cx="3350547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882610"/>
            <a:ext cx="336704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315164"/>
            <a:ext cx="3367048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56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33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8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40030"/>
            <a:ext cx="255441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518398"/>
            <a:ext cx="400951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080135"/>
            <a:ext cx="255441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84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40030"/>
            <a:ext cx="255441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518398"/>
            <a:ext cx="400951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080135"/>
            <a:ext cx="255441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86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91691"/>
            <a:ext cx="6831033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958453"/>
            <a:ext cx="6831033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3337084"/>
            <a:ext cx="178200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3337084"/>
            <a:ext cx="267301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3337084"/>
            <a:ext cx="178200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8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a 22">
            <a:extLst>
              <a:ext uri="{FF2B5EF4-FFF2-40B4-BE49-F238E27FC236}">
                <a16:creationId xmlns:a16="http://schemas.microsoft.com/office/drawing/2014/main" id="{C79F8FF4-B50B-424F-9952-9A17FC8891E2}"/>
              </a:ext>
            </a:extLst>
          </p:cNvPr>
          <p:cNvGrpSpPr/>
          <p:nvPr/>
        </p:nvGrpSpPr>
        <p:grpSpPr>
          <a:xfrm>
            <a:off x="-61264" y="-182876"/>
            <a:ext cx="7944639" cy="3783326"/>
            <a:chOff x="1493442" y="-149626"/>
            <a:chExt cx="7944639" cy="3783326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37D7D7B0-2E41-5643-A5E6-D88EE55FE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2860" y="33250"/>
              <a:ext cx="5285221" cy="3600450"/>
            </a:xfrm>
            <a:prstGeom prst="rect">
              <a:avLst/>
            </a:prstGeom>
          </p:spPr>
        </p:pic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E7F3C999-661A-114B-9584-8AA13897D5C4}"/>
                </a:ext>
              </a:extLst>
            </p:cNvPr>
            <p:cNvSpPr/>
            <p:nvPr/>
          </p:nvSpPr>
          <p:spPr>
            <a:xfrm>
              <a:off x="5752407" y="33250"/>
              <a:ext cx="598517" cy="3391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82021460-AFA7-D646-85FC-8D86CCCCB96D}"/>
                </a:ext>
              </a:extLst>
            </p:cNvPr>
            <p:cNvSpPr txBox="1"/>
            <p:nvPr/>
          </p:nvSpPr>
          <p:spPr>
            <a:xfrm>
              <a:off x="5835785" y="1457962"/>
              <a:ext cx="598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/>
                <a:t>…</a:t>
              </a:r>
            </a:p>
          </p:txBody>
        </p: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F25BDDF9-3849-0149-85C7-68D7734D557B}"/>
                </a:ext>
              </a:extLst>
            </p:cNvPr>
            <p:cNvSpPr txBox="1"/>
            <p:nvPr/>
          </p:nvSpPr>
          <p:spPr>
            <a:xfrm>
              <a:off x="5835785" y="-149626"/>
              <a:ext cx="598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/>
                <a:t>…</a:t>
              </a:r>
            </a:p>
          </p:txBody>
        </p: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D91F0D60-B411-0740-8FA2-1CD5355ADA9B}"/>
                </a:ext>
              </a:extLst>
            </p:cNvPr>
            <p:cNvSpPr txBox="1"/>
            <p:nvPr/>
          </p:nvSpPr>
          <p:spPr>
            <a:xfrm>
              <a:off x="5852410" y="2754341"/>
              <a:ext cx="598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/>
                <a:t>…</a:t>
              </a:r>
            </a:p>
          </p:txBody>
        </p:sp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065E81B7-AED9-3C41-94E0-018B218F7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442" y="33250"/>
              <a:ext cx="4258965" cy="3600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3452</TotalTime>
  <Words>3</Words>
  <Application>Microsoft Macintosh PowerPoint</Application>
  <PresentationFormat>Niestandardowy</PresentationFormat>
  <Paragraphs>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17</cp:revision>
  <dcterms:created xsi:type="dcterms:W3CDTF">2021-08-17T19:48:27Z</dcterms:created>
  <dcterms:modified xsi:type="dcterms:W3CDTF">2021-08-23T10:34:21Z</dcterms:modified>
</cp:coreProperties>
</file>