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50862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13"/>
    <p:restoredTop sz="95865"/>
  </p:normalViewPr>
  <p:slideViewPr>
    <p:cSldViewPr snapToGrid="0" snapToObjects="1">
      <p:cViewPr>
        <p:scale>
          <a:sx n="151" d="100"/>
          <a:sy n="151" d="100"/>
        </p:scale>
        <p:origin x="98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147" y="942577"/>
            <a:ext cx="4682331" cy="2005142"/>
          </a:xfrm>
        </p:spPr>
        <p:txBody>
          <a:bodyPr anchor="b"/>
          <a:lstStyle>
            <a:lvl1pPr algn="ctr">
              <a:defRPr sz="361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578" y="3025045"/>
            <a:ext cx="4131469" cy="1390533"/>
          </a:xfrm>
        </p:spPr>
        <p:txBody>
          <a:bodyPr/>
          <a:lstStyle>
            <a:lvl1pPr marL="0" indent="0" algn="ctr">
              <a:buNone/>
              <a:defRPr sz="1446"/>
            </a:lvl1pPr>
            <a:lvl2pPr marL="275417" indent="0" algn="ctr">
              <a:buNone/>
              <a:defRPr sz="1205"/>
            </a:lvl2pPr>
            <a:lvl3pPr marL="550835" indent="0" algn="ctr">
              <a:buNone/>
              <a:defRPr sz="1084"/>
            </a:lvl3pPr>
            <a:lvl4pPr marL="826252" indent="0" algn="ctr">
              <a:buNone/>
              <a:defRPr sz="964"/>
            </a:lvl4pPr>
            <a:lvl5pPr marL="1101669" indent="0" algn="ctr">
              <a:buNone/>
              <a:defRPr sz="964"/>
            </a:lvl5pPr>
            <a:lvl6pPr marL="1377086" indent="0" algn="ctr">
              <a:buNone/>
              <a:defRPr sz="964"/>
            </a:lvl6pPr>
            <a:lvl7pPr marL="1652504" indent="0" algn="ctr">
              <a:buNone/>
              <a:defRPr sz="964"/>
            </a:lvl7pPr>
            <a:lvl8pPr marL="1927921" indent="0" algn="ctr">
              <a:buNone/>
              <a:defRPr sz="964"/>
            </a:lvl8pPr>
            <a:lvl9pPr marL="2203338" indent="0" algn="ctr">
              <a:buNone/>
              <a:defRPr sz="964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62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42110" y="306637"/>
            <a:ext cx="1187797" cy="488086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18" y="306637"/>
            <a:ext cx="3494534" cy="488086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29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2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49" y="1435864"/>
            <a:ext cx="4751189" cy="2395771"/>
          </a:xfrm>
        </p:spPr>
        <p:txBody>
          <a:bodyPr anchor="b"/>
          <a:lstStyle>
            <a:lvl1pPr>
              <a:defRPr sz="361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849" y="3854300"/>
            <a:ext cx="4751189" cy="1259879"/>
          </a:xfrm>
        </p:spPr>
        <p:txBody>
          <a:bodyPr/>
          <a:lstStyle>
            <a:lvl1pPr marL="0" indent="0">
              <a:buNone/>
              <a:defRPr sz="1446">
                <a:solidFill>
                  <a:schemeClr val="tx1"/>
                </a:solidFill>
              </a:defRPr>
            </a:lvl1pPr>
            <a:lvl2pPr marL="275417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2pPr>
            <a:lvl3pPr marL="550835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3pPr>
            <a:lvl4pPr marL="826252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4pPr>
            <a:lvl5pPr marL="1101669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5pPr>
            <a:lvl6pPr marL="1377086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6pPr>
            <a:lvl7pPr marL="1652504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7pPr>
            <a:lvl8pPr marL="1927921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8pPr>
            <a:lvl9pPr marL="2203338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8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8" y="1533187"/>
            <a:ext cx="2341166" cy="36543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741" y="1533187"/>
            <a:ext cx="2341166" cy="36543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14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5" y="306639"/>
            <a:ext cx="4751189" cy="111322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36" y="1411865"/>
            <a:ext cx="2330406" cy="691934"/>
          </a:xfrm>
        </p:spPr>
        <p:txBody>
          <a:bodyPr anchor="b"/>
          <a:lstStyle>
            <a:lvl1pPr marL="0" indent="0">
              <a:buNone/>
              <a:defRPr sz="1446" b="1"/>
            </a:lvl1pPr>
            <a:lvl2pPr marL="275417" indent="0">
              <a:buNone/>
              <a:defRPr sz="1205" b="1"/>
            </a:lvl2pPr>
            <a:lvl3pPr marL="550835" indent="0">
              <a:buNone/>
              <a:defRPr sz="1084" b="1"/>
            </a:lvl3pPr>
            <a:lvl4pPr marL="826252" indent="0">
              <a:buNone/>
              <a:defRPr sz="964" b="1"/>
            </a:lvl4pPr>
            <a:lvl5pPr marL="1101669" indent="0">
              <a:buNone/>
              <a:defRPr sz="964" b="1"/>
            </a:lvl5pPr>
            <a:lvl6pPr marL="1377086" indent="0">
              <a:buNone/>
              <a:defRPr sz="964" b="1"/>
            </a:lvl6pPr>
            <a:lvl7pPr marL="1652504" indent="0">
              <a:buNone/>
              <a:defRPr sz="964" b="1"/>
            </a:lvl7pPr>
            <a:lvl8pPr marL="1927921" indent="0">
              <a:buNone/>
              <a:defRPr sz="964" b="1"/>
            </a:lvl8pPr>
            <a:lvl9pPr marL="2203338" indent="0">
              <a:buNone/>
              <a:defRPr sz="9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436" y="2103799"/>
            <a:ext cx="2330406" cy="3094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8742" y="1411865"/>
            <a:ext cx="2341883" cy="691934"/>
          </a:xfrm>
        </p:spPr>
        <p:txBody>
          <a:bodyPr anchor="b"/>
          <a:lstStyle>
            <a:lvl1pPr marL="0" indent="0">
              <a:buNone/>
              <a:defRPr sz="1446" b="1"/>
            </a:lvl1pPr>
            <a:lvl2pPr marL="275417" indent="0">
              <a:buNone/>
              <a:defRPr sz="1205" b="1"/>
            </a:lvl2pPr>
            <a:lvl3pPr marL="550835" indent="0">
              <a:buNone/>
              <a:defRPr sz="1084" b="1"/>
            </a:lvl3pPr>
            <a:lvl4pPr marL="826252" indent="0">
              <a:buNone/>
              <a:defRPr sz="964" b="1"/>
            </a:lvl4pPr>
            <a:lvl5pPr marL="1101669" indent="0">
              <a:buNone/>
              <a:defRPr sz="964" b="1"/>
            </a:lvl5pPr>
            <a:lvl6pPr marL="1377086" indent="0">
              <a:buNone/>
              <a:defRPr sz="964" b="1"/>
            </a:lvl6pPr>
            <a:lvl7pPr marL="1652504" indent="0">
              <a:buNone/>
              <a:defRPr sz="964" b="1"/>
            </a:lvl7pPr>
            <a:lvl8pPr marL="1927921" indent="0">
              <a:buNone/>
              <a:defRPr sz="964" b="1"/>
            </a:lvl8pPr>
            <a:lvl9pPr marL="2203338" indent="0">
              <a:buNone/>
              <a:defRPr sz="9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8742" y="2103799"/>
            <a:ext cx="2341883" cy="3094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99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4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9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5" y="383963"/>
            <a:ext cx="1776675" cy="1343872"/>
          </a:xfrm>
        </p:spPr>
        <p:txBody>
          <a:bodyPr anchor="b"/>
          <a:lstStyle>
            <a:lvl1pPr>
              <a:defRPr sz="19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883" y="829256"/>
            <a:ext cx="2788741" cy="4092942"/>
          </a:xfrm>
        </p:spPr>
        <p:txBody>
          <a:bodyPr/>
          <a:lstStyle>
            <a:lvl1pPr>
              <a:defRPr sz="1928"/>
            </a:lvl1pPr>
            <a:lvl2pPr>
              <a:defRPr sz="1687"/>
            </a:lvl2pPr>
            <a:lvl3pPr>
              <a:defRPr sz="1446"/>
            </a:lvl3pPr>
            <a:lvl4pPr>
              <a:defRPr sz="1205"/>
            </a:lvl4pPr>
            <a:lvl5pPr>
              <a:defRPr sz="1205"/>
            </a:lvl5pPr>
            <a:lvl6pPr>
              <a:defRPr sz="1205"/>
            </a:lvl6pPr>
            <a:lvl7pPr>
              <a:defRPr sz="1205"/>
            </a:lvl7pPr>
            <a:lvl8pPr>
              <a:defRPr sz="1205"/>
            </a:lvl8pPr>
            <a:lvl9pPr>
              <a:defRPr sz="120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35" y="1727835"/>
            <a:ext cx="1776675" cy="3201028"/>
          </a:xfrm>
        </p:spPr>
        <p:txBody>
          <a:bodyPr/>
          <a:lstStyle>
            <a:lvl1pPr marL="0" indent="0">
              <a:buNone/>
              <a:defRPr sz="964"/>
            </a:lvl1pPr>
            <a:lvl2pPr marL="275417" indent="0">
              <a:buNone/>
              <a:defRPr sz="843"/>
            </a:lvl2pPr>
            <a:lvl3pPr marL="550835" indent="0">
              <a:buNone/>
              <a:defRPr sz="723"/>
            </a:lvl3pPr>
            <a:lvl4pPr marL="826252" indent="0">
              <a:buNone/>
              <a:defRPr sz="602"/>
            </a:lvl4pPr>
            <a:lvl5pPr marL="1101669" indent="0">
              <a:buNone/>
              <a:defRPr sz="602"/>
            </a:lvl5pPr>
            <a:lvl6pPr marL="1377086" indent="0">
              <a:buNone/>
              <a:defRPr sz="602"/>
            </a:lvl6pPr>
            <a:lvl7pPr marL="1652504" indent="0">
              <a:buNone/>
              <a:defRPr sz="602"/>
            </a:lvl7pPr>
            <a:lvl8pPr marL="1927921" indent="0">
              <a:buNone/>
              <a:defRPr sz="602"/>
            </a:lvl8pPr>
            <a:lvl9pPr marL="2203338" indent="0">
              <a:buNone/>
              <a:defRPr sz="6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49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5" y="383963"/>
            <a:ext cx="1776675" cy="1343872"/>
          </a:xfrm>
        </p:spPr>
        <p:txBody>
          <a:bodyPr anchor="b"/>
          <a:lstStyle>
            <a:lvl1pPr>
              <a:defRPr sz="19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41883" y="829256"/>
            <a:ext cx="2788741" cy="4092942"/>
          </a:xfrm>
        </p:spPr>
        <p:txBody>
          <a:bodyPr anchor="t"/>
          <a:lstStyle>
            <a:lvl1pPr marL="0" indent="0">
              <a:buNone/>
              <a:defRPr sz="1928"/>
            </a:lvl1pPr>
            <a:lvl2pPr marL="275417" indent="0">
              <a:buNone/>
              <a:defRPr sz="1687"/>
            </a:lvl2pPr>
            <a:lvl3pPr marL="550835" indent="0">
              <a:buNone/>
              <a:defRPr sz="1446"/>
            </a:lvl3pPr>
            <a:lvl4pPr marL="826252" indent="0">
              <a:buNone/>
              <a:defRPr sz="1205"/>
            </a:lvl4pPr>
            <a:lvl5pPr marL="1101669" indent="0">
              <a:buNone/>
              <a:defRPr sz="1205"/>
            </a:lvl5pPr>
            <a:lvl6pPr marL="1377086" indent="0">
              <a:buNone/>
              <a:defRPr sz="1205"/>
            </a:lvl6pPr>
            <a:lvl7pPr marL="1652504" indent="0">
              <a:buNone/>
              <a:defRPr sz="1205"/>
            </a:lvl7pPr>
            <a:lvl8pPr marL="1927921" indent="0">
              <a:buNone/>
              <a:defRPr sz="1205"/>
            </a:lvl8pPr>
            <a:lvl9pPr marL="2203338" indent="0">
              <a:buNone/>
              <a:defRPr sz="120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35" y="1727835"/>
            <a:ext cx="1776675" cy="3201028"/>
          </a:xfrm>
        </p:spPr>
        <p:txBody>
          <a:bodyPr/>
          <a:lstStyle>
            <a:lvl1pPr marL="0" indent="0">
              <a:buNone/>
              <a:defRPr sz="964"/>
            </a:lvl1pPr>
            <a:lvl2pPr marL="275417" indent="0">
              <a:buNone/>
              <a:defRPr sz="843"/>
            </a:lvl2pPr>
            <a:lvl3pPr marL="550835" indent="0">
              <a:buNone/>
              <a:defRPr sz="723"/>
            </a:lvl3pPr>
            <a:lvl4pPr marL="826252" indent="0">
              <a:buNone/>
              <a:defRPr sz="602"/>
            </a:lvl4pPr>
            <a:lvl5pPr marL="1101669" indent="0">
              <a:buNone/>
              <a:defRPr sz="602"/>
            </a:lvl5pPr>
            <a:lvl6pPr marL="1377086" indent="0">
              <a:buNone/>
              <a:defRPr sz="602"/>
            </a:lvl6pPr>
            <a:lvl7pPr marL="1652504" indent="0">
              <a:buNone/>
              <a:defRPr sz="602"/>
            </a:lvl7pPr>
            <a:lvl8pPr marL="1927921" indent="0">
              <a:buNone/>
              <a:defRPr sz="602"/>
            </a:lvl8pPr>
            <a:lvl9pPr marL="2203338" indent="0">
              <a:buNone/>
              <a:defRPr sz="6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2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8" y="306639"/>
            <a:ext cx="4751189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8" y="1533187"/>
            <a:ext cx="4751189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718" y="5338158"/>
            <a:ext cx="123944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732" y="5338158"/>
            <a:ext cx="185916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0466" y="5338158"/>
            <a:ext cx="123944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3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50835" rtl="0" eaLnBrk="1" latinLnBrk="0" hangingPunct="1">
        <a:lnSpc>
          <a:spcPct val="90000"/>
        </a:lnSpc>
        <a:spcBef>
          <a:spcPct val="0"/>
        </a:spcBef>
        <a:buNone/>
        <a:defRPr sz="26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709" indent="-137709" algn="l" defTabSz="550835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13126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63960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4pPr>
      <a:lvl5pPr marL="1239378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5pPr>
      <a:lvl6pPr marL="1514795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6pPr>
      <a:lvl7pPr marL="1790212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7pPr>
      <a:lvl8pPr marL="2065630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8pPr>
      <a:lvl9pPr marL="2341047" indent="-137709" algn="l" defTabSz="550835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1pPr>
      <a:lvl2pPr marL="275417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2pPr>
      <a:lvl3pPr marL="550835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3pPr>
      <a:lvl4pPr marL="826252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4pPr>
      <a:lvl5pPr marL="1101669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5pPr>
      <a:lvl6pPr marL="1377086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6pPr>
      <a:lvl7pPr marL="1652504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7pPr>
      <a:lvl8pPr marL="1927921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8pPr>
      <a:lvl9pPr marL="2203338" algn="l" defTabSz="550835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3F934A3-38BD-E64E-B387-97F02BE9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842" y="84670"/>
            <a:ext cx="5876439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5045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20</cp:revision>
  <dcterms:created xsi:type="dcterms:W3CDTF">2021-08-17T19:48:27Z</dcterms:created>
  <dcterms:modified xsi:type="dcterms:W3CDTF">2021-08-23T10:32:46Z</dcterms:modified>
</cp:coreProperties>
</file>