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3138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 snapToObjects="1">
      <p:cViewPr varScale="1">
        <p:scale>
          <a:sx n="107" d="100"/>
          <a:sy n="107" d="100"/>
        </p:scale>
        <p:origin x="5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40" y="1122363"/>
            <a:ext cx="791678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4233" y="3602038"/>
            <a:ext cx="69853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6B5D-A81F-1844-ABDF-2B4C7EB028FD}" type="datetimeFigureOut">
              <a:rPr lang="pl-PL" smtClean="0"/>
              <a:t>26.08.2021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7437-A178-8D41-B223-BD99AB10E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8409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6B5D-A81F-1844-ABDF-2B4C7EB028FD}" type="datetimeFigureOut">
              <a:rPr lang="pl-PL" smtClean="0"/>
              <a:t>26.08.2021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7437-A178-8D41-B223-BD99AB10E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8756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5234" y="365125"/>
            <a:ext cx="2008302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329" y="365125"/>
            <a:ext cx="5908482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6B5D-A81F-1844-ABDF-2B4C7EB028FD}" type="datetimeFigureOut">
              <a:rPr lang="pl-PL" smtClean="0"/>
              <a:t>26.08.2021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7437-A178-8D41-B223-BD99AB10E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705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6B5D-A81F-1844-ABDF-2B4C7EB028FD}" type="datetimeFigureOut">
              <a:rPr lang="pl-PL" smtClean="0"/>
              <a:t>26.08.2021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7437-A178-8D41-B223-BD99AB10E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497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478" y="1709740"/>
            <a:ext cx="803320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478" y="4589465"/>
            <a:ext cx="803320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6B5D-A81F-1844-ABDF-2B4C7EB028FD}" type="datetimeFigureOut">
              <a:rPr lang="pl-PL" smtClean="0"/>
              <a:t>26.08.2021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7437-A178-8D41-B223-BD99AB10E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435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328" y="1825625"/>
            <a:ext cx="3958392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143" y="1825625"/>
            <a:ext cx="3958392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6B5D-A81F-1844-ABDF-2B4C7EB028FD}" type="datetimeFigureOut">
              <a:rPr lang="pl-PL" smtClean="0"/>
              <a:t>26.08.2021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7437-A178-8D41-B223-BD99AB10E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035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541" y="365127"/>
            <a:ext cx="8033207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542" y="1681163"/>
            <a:ext cx="3940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42" y="2505075"/>
            <a:ext cx="3940200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144" y="1681163"/>
            <a:ext cx="395960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5144" y="2505075"/>
            <a:ext cx="3959605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6B5D-A81F-1844-ABDF-2B4C7EB028FD}" type="datetimeFigureOut">
              <a:rPr lang="pl-PL" smtClean="0"/>
              <a:t>26.08.2021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7437-A178-8D41-B223-BD99AB10E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7750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6B5D-A81F-1844-ABDF-2B4C7EB028FD}" type="datetimeFigureOut">
              <a:rPr lang="pl-PL" smtClean="0"/>
              <a:t>26.08.2021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7437-A178-8D41-B223-BD99AB10E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96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6B5D-A81F-1844-ABDF-2B4C7EB028FD}" type="datetimeFigureOut">
              <a:rPr lang="pl-PL" smtClean="0"/>
              <a:t>26.08.2021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7437-A178-8D41-B223-BD99AB10E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796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541" y="457200"/>
            <a:ext cx="300396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9605" y="987427"/>
            <a:ext cx="471514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541" y="2057400"/>
            <a:ext cx="300396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6B5D-A81F-1844-ABDF-2B4C7EB028FD}" type="datetimeFigureOut">
              <a:rPr lang="pl-PL" smtClean="0"/>
              <a:t>26.08.2021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7437-A178-8D41-B223-BD99AB10E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9217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541" y="457200"/>
            <a:ext cx="300396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59605" y="987427"/>
            <a:ext cx="471514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541" y="2057400"/>
            <a:ext cx="300396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6B5D-A81F-1844-ABDF-2B4C7EB028FD}" type="datetimeFigureOut">
              <a:rPr lang="pl-PL" smtClean="0"/>
              <a:t>26.08.2021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7437-A178-8D41-B223-BD99AB10E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363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328" y="365127"/>
            <a:ext cx="80332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328" y="1825625"/>
            <a:ext cx="80332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328" y="6356352"/>
            <a:ext cx="20956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A6B5D-A81F-1844-ABDF-2B4C7EB028FD}" type="datetimeFigureOut">
              <a:rPr lang="pl-PL" smtClean="0"/>
              <a:t>26.08.2021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5217" y="6356352"/>
            <a:ext cx="31434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7916" y="6356352"/>
            <a:ext cx="20956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67437-A178-8D41-B223-BD99AB10E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046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782A3A76-BD82-F44B-B33B-DE7CB5D4D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92" y="55500"/>
            <a:ext cx="9093200" cy="679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2397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Macintosh PowerPoint</Application>
  <PresentationFormat>Niestandardowy</PresentationFormat>
  <Paragraphs>0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Lidia Opuchlik</dc:creator>
  <cp:lastModifiedBy>Lidia Opuchlik</cp:lastModifiedBy>
  <cp:revision>1</cp:revision>
  <dcterms:created xsi:type="dcterms:W3CDTF">2021-08-26T15:07:02Z</dcterms:created>
  <dcterms:modified xsi:type="dcterms:W3CDTF">2021-08-26T15:08:31Z</dcterms:modified>
</cp:coreProperties>
</file>