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36CF-C5A5-8083-EA1D-EC0C7224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A93D8-54CA-D9B0-C1EC-1B699A44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A1BE-F022-C3B1-AA0B-67280B55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F7CE-16E2-4825-A98C-E0EAAAF3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A399-A177-0534-FA36-97E2032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8A91-C969-0BDD-A2A2-42F552E3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AF12-C114-F4CD-B024-EE12C00D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1976-420A-9B66-FA3A-7FD0BDF1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48E7-FD0E-9634-0796-220F4088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EFE6-6CB5-A27C-F476-D75827A5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C5F0F-3017-3613-99A7-499DF6DD0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97F9-D2CC-C6D9-5D96-8028DF7E0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2BFA-4483-E8F8-DB15-FFB7D6E1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DAF3-0D4C-2158-FD51-9B9FE7B6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21B-8FF2-87A6-0CF3-BA43AF16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D9DF-35A2-C753-85FE-212E669B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6BDD-7F31-C35A-96DA-B5929E36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D04A-298E-0270-F8E7-3BFAC9E0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F781-FD31-DE73-358F-075C36A8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2183-B4DB-0CDE-79DD-63C111ED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80C0-1308-2D3E-1C8B-A3781D22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D480-2ADE-3C74-68D3-FAF9B7D5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C634-AC0D-8ABB-AAF6-1814D604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E824-42AA-FB4A-1A2E-00C5A795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CA7-A991-6701-3C2C-67519C66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AAB4-D4A8-D8B9-D9DC-5590CC77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F22F-BF00-3008-1819-D490C0E8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EA517-3114-C8F2-4F60-7AFACE6E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8378-B4C2-1EFD-06FB-90736742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0FE2-F580-DF3D-D9E5-CC6E4521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4CCB-303F-2DFD-E201-97DE9D7C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BAA4-81D5-CD50-9477-2DC41081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7EDF-6FA3-72DB-6F3E-F8E444CB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89075-08AD-56CF-364C-3998F5E5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46E41-0BE5-64C9-1A0B-A3BC900AD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D2576-BE75-CACB-A85E-17CD5C643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A2CE7-BE78-4EB0-DCFB-8B0E2A8B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6EFC1-F3DF-66A0-8C63-DB4615A4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59EB8-2953-E260-67B5-E15B901C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65A8-257B-B3E2-3FC3-6DDB9BC8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77E8C-A9E1-A0BC-66A7-1427D446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F46F-6855-6CFB-AFA5-49F9D4E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84C44-9706-FD1C-8A34-7A4D15E6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DC6F8-195E-7D7B-8978-8DC58DF9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EB576-02AB-70E2-9115-2267632E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06C2-A289-C74D-B42E-E8E73BC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F31-5786-BD87-FA47-AB0E2C6C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5A9D-AA94-FBC5-2FC4-21719ABB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7B5CB-9454-2BBB-ABC7-64F3DC8A0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7A72-BA75-1718-BBDA-15172835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1467C-AC07-F56D-D18B-46AB3C46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BEDF-191F-BD27-7FD1-03009778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057E-5B95-29B3-C5AC-B2FB2307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98569-13A5-AB77-388E-DF07C27AC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FDBB9-DD66-7152-F165-08A29D07C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42FC-8040-0443-6441-0996E0CE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8391-7BB2-1D18-90B0-E9F57F0B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F9DEC-A13C-44E8-BEAF-2C1C6E0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E076D-5E25-B675-D0BD-BFB08B11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DF72-017E-8CC7-6130-46672A0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CE-2B86-34DE-6885-3531AC3C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E57C-EB9F-4135-BD42-7E2D39AC6E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25A6-0EF4-0C4F-026B-6AF448FB5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2070-B275-7F03-1A5F-307F8B354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E92F-9793-4A96-8B0E-5795E4FF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B9A-E23B-C6C1-07AD-909D053F00C5}"/>
              </a:ext>
            </a:extLst>
          </p:cNvPr>
          <p:cNvGrpSpPr/>
          <p:nvPr/>
        </p:nvGrpSpPr>
        <p:grpSpPr>
          <a:xfrm>
            <a:off x="2825814" y="1026367"/>
            <a:ext cx="6279127" cy="4823927"/>
            <a:chOff x="2825814" y="1026367"/>
            <a:chExt cx="6279127" cy="4823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AF394493-773C-772A-1DD3-41D0D9A1CA37}"/>
                    </a:ext>
                  </a:extLst>
                </p:cNvPr>
                <p:cNvSpPr/>
                <p:nvPr/>
              </p:nvSpPr>
              <p:spPr>
                <a:xfrm>
                  <a:off x="2825814" y="1026367"/>
                  <a:ext cx="6279127" cy="4823927"/>
                </a:xfrm>
                <a:custGeom>
                  <a:avLst/>
                  <a:gdLst>
                    <a:gd name="connsiteX0" fmla="*/ 878439 w 6279127"/>
                    <a:gd name="connsiteY0" fmla="*/ 597160 h 4823927"/>
                    <a:gd name="connsiteX1" fmla="*/ 831786 w 6279127"/>
                    <a:gd name="connsiteY1" fmla="*/ 625151 h 4823927"/>
                    <a:gd name="connsiteX2" fmla="*/ 710488 w 6279127"/>
                    <a:gd name="connsiteY2" fmla="*/ 867747 h 4823927"/>
                    <a:gd name="connsiteX3" fmla="*/ 682496 w 6279127"/>
                    <a:gd name="connsiteY3" fmla="*/ 1082351 h 4823927"/>
                    <a:gd name="connsiteX4" fmla="*/ 542537 w 6279127"/>
                    <a:gd name="connsiteY4" fmla="*/ 1371600 h 4823927"/>
                    <a:gd name="connsiteX5" fmla="*/ 393247 w 6279127"/>
                    <a:gd name="connsiteY5" fmla="*/ 1576874 h 4823927"/>
                    <a:gd name="connsiteX6" fmla="*/ 10692 w 6279127"/>
                    <a:gd name="connsiteY6" fmla="*/ 2258009 h 4823927"/>
                    <a:gd name="connsiteX7" fmla="*/ 85337 w 6279127"/>
                    <a:gd name="connsiteY7" fmla="*/ 3181739 h 4823927"/>
                    <a:gd name="connsiteX8" fmla="*/ 355925 w 6279127"/>
                    <a:gd name="connsiteY8" fmla="*/ 3629609 h 4823927"/>
                    <a:gd name="connsiteX9" fmla="*/ 486553 w 6279127"/>
                    <a:gd name="connsiteY9" fmla="*/ 3722915 h 4823927"/>
                    <a:gd name="connsiteX10" fmla="*/ 738480 w 6279127"/>
                    <a:gd name="connsiteY10" fmla="*/ 3862874 h 4823927"/>
                    <a:gd name="connsiteX11" fmla="*/ 1037059 w 6279127"/>
                    <a:gd name="connsiteY11" fmla="*/ 3956180 h 4823927"/>
                    <a:gd name="connsiteX12" fmla="*/ 1820831 w 6279127"/>
                    <a:gd name="connsiteY12" fmla="*/ 4142792 h 4823927"/>
                    <a:gd name="connsiteX13" fmla="*/ 2511296 w 6279127"/>
                    <a:gd name="connsiteY13" fmla="*/ 4310743 h 4823927"/>
                    <a:gd name="connsiteX14" fmla="*/ 2688578 w 6279127"/>
                    <a:gd name="connsiteY14" fmla="*/ 4413380 h 4823927"/>
                    <a:gd name="connsiteX15" fmla="*/ 3173770 w 6279127"/>
                    <a:gd name="connsiteY15" fmla="*/ 4721290 h 4823927"/>
                    <a:gd name="connsiteX16" fmla="*/ 3640300 w 6279127"/>
                    <a:gd name="connsiteY16" fmla="*/ 4823927 h 4823927"/>
                    <a:gd name="connsiteX17" fmla="*/ 4153484 w 6279127"/>
                    <a:gd name="connsiteY17" fmla="*/ 4758613 h 4823927"/>
                    <a:gd name="connsiteX18" fmla="*/ 4386749 w 6279127"/>
                    <a:gd name="connsiteY18" fmla="*/ 4637315 h 4823927"/>
                    <a:gd name="connsiteX19" fmla="*/ 4741313 w 6279127"/>
                    <a:gd name="connsiteY19" fmla="*/ 4404049 h 4823927"/>
                    <a:gd name="connsiteX20" fmla="*/ 4899933 w 6279127"/>
                    <a:gd name="connsiteY20" fmla="*/ 4292082 h 4823927"/>
                    <a:gd name="connsiteX21" fmla="*/ 5142529 w 6279127"/>
                    <a:gd name="connsiteY21" fmla="*/ 4161453 h 4823927"/>
                    <a:gd name="connsiteX22" fmla="*/ 5879647 w 6279127"/>
                    <a:gd name="connsiteY22" fmla="*/ 3806890 h 4823927"/>
                    <a:gd name="connsiteX23" fmla="*/ 5982284 w 6279127"/>
                    <a:gd name="connsiteY23" fmla="*/ 3704253 h 4823927"/>
                    <a:gd name="connsiteX24" fmla="*/ 6224880 w 6279127"/>
                    <a:gd name="connsiteY24" fmla="*/ 3191070 h 4823927"/>
                    <a:gd name="connsiteX25" fmla="*/ 6224880 w 6279127"/>
                    <a:gd name="connsiteY25" fmla="*/ 2500604 h 4823927"/>
                    <a:gd name="connsiteX26" fmla="*/ 5674374 w 6279127"/>
                    <a:gd name="connsiteY26" fmla="*/ 1800809 h 4823927"/>
                    <a:gd name="connsiteX27" fmla="*/ 5487762 w 6279127"/>
                    <a:gd name="connsiteY27" fmla="*/ 1726164 h 4823927"/>
                    <a:gd name="connsiteX28" fmla="*/ 5095876 w 6279127"/>
                    <a:gd name="connsiteY28" fmla="*/ 1632857 h 4823927"/>
                    <a:gd name="connsiteX29" fmla="*/ 4731982 w 6279127"/>
                    <a:gd name="connsiteY29" fmla="*/ 1558213 h 4823927"/>
                    <a:gd name="connsiteX30" fmla="*/ 4265451 w 6279127"/>
                    <a:gd name="connsiteY30" fmla="*/ 1296955 h 4823927"/>
                    <a:gd name="connsiteX31" fmla="*/ 3910888 w 6279127"/>
                    <a:gd name="connsiteY31" fmla="*/ 1017037 h 4823927"/>
                    <a:gd name="connsiteX32" fmla="*/ 2968496 w 6279127"/>
                    <a:gd name="connsiteY32" fmla="*/ 391886 h 4823927"/>
                    <a:gd name="connsiteX33" fmla="*/ 2744562 w 6279127"/>
                    <a:gd name="connsiteY33" fmla="*/ 233266 h 4823927"/>
                    <a:gd name="connsiteX34" fmla="*/ 2529957 w 6279127"/>
                    <a:gd name="connsiteY34" fmla="*/ 130629 h 4823927"/>
                    <a:gd name="connsiteX35" fmla="*/ 2138072 w 6279127"/>
                    <a:gd name="connsiteY35" fmla="*/ 0 h 4823927"/>
                    <a:gd name="connsiteX36" fmla="*/ 1494259 w 6279127"/>
                    <a:gd name="connsiteY36" fmla="*/ 18662 h 4823927"/>
                    <a:gd name="connsiteX37" fmla="*/ 1466268 w 6279127"/>
                    <a:gd name="connsiteY37" fmla="*/ 27992 h 4823927"/>
                    <a:gd name="connsiteX38" fmla="*/ 1391623 w 6279127"/>
                    <a:gd name="connsiteY38" fmla="*/ 65315 h 4823927"/>
                    <a:gd name="connsiteX39" fmla="*/ 1009068 w 6279127"/>
                    <a:gd name="connsiteY39" fmla="*/ 345233 h 4823927"/>
                    <a:gd name="connsiteX40" fmla="*/ 953084 w 6279127"/>
                    <a:gd name="connsiteY40" fmla="*/ 419878 h 4823927"/>
                    <a:gd name="connsiteX41" fmla="*/ 878439 w 6279127"/>
                    <a:gd name="connsiteY41" fmla="*/ 494523 h 4823927"/>
                    <a:gd name="connsiteX42" fmla="*/ 878439 w 6279127"/>
                    <a:gd name="connsiteY42" fmla="*/ 597160 h 4823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279127" h="4823927">
                      <a:moveTo>
                        <a:pt x="878439" y="597160"/>
                      </a:moveTo>
                      <a:cubicBezTo>
                        <a:pt x="862888" y="606490"/>
                        <a:pt x="844610" y="612327"/>
                        <a:pt x="831786" y="625151"/>
                      </a:cubicBezTo>
                      <a:cubicBezTo>
                        <a:pt x="736755" y="720181"/>
                        <a:pt x="753073" y="731474"/>
                        <a:pt x="710488" y="867747"/>
                      </a:cubicBezTo>
                      <a:cubicBezTo>
                        <a:pt x="701157" y="939282"/>
                        <a:pt x="699590" y="1012265"/>
                        <a:pt x="682496" y="1082351"/>
                      </a:cubicBezTo>
                      <a:cubicBezTo>
                        <a:pt x="656196" y="1190181"/>
                        <a:pt x="604229" y="1281633"/>
                        <a:pt x="542537" y="1371600"/>
                      </a:cubicBezTo>
                      <a:cubicBezTo>
                        <a:pt x="494689" y="1441378"/>
                        <a:pt x="437541" y="1504788"/>
                        <a:pt x="393247" y="1576874"/>
                      </a:cubicBezTo>
                      <a:cubicBezTo>
                        <a:pt x="153506" y="1967041"/>
                        <a:pt x="143970" y="1991452"/>
                        <a:pt x="10692" y="2258009"/>
                      </a:cubicBezTo>
                      <a:cubicBezTo>
                        <a:pt x="-4969" y="2633903"/>
                        <a:pt x="-18384" y="2668068"/>
                        <a:pt x="85337" y="3181739"/>
                      </a:cubicBezTo>
                      <a:cubicBezTo>
                        <a:pt x="121265" y="3359670"/>
                        <a:pt x="219493" y="3515006"/>
                        <a:pt x="355925" y="3629609"/>
                      </a:cubicBezTo>
                      <a:cubicBezTo>
                        <a:pt x="396898" y="3664026"/>
                        <a:pt x="440867" y="3695057"/>
                        <a:pt x="486553" y="3722915"/>
                      </a:cubicBezTo>
                      <a:cubicBezTo>
                        <a:pt x="568573" y="3772927"/>
                        <a:pt x="650028" y="3825395"/>
                        <a:pt x="738480" y="3862874"/>
                      </a:cubicBezTo>
                      <a:cubicBezTo>
                        <a:pt x="834489" y="3903556"/>
                        <a:pt x="936108" y="3930072"/>
                        <a:pt x="1037059" y="3956180"/>
                      </a:cubicBezTo>
                      <a:cubicBezTo>
                        <a:pt x="1297065" y="4023423"/>
                        <a:pt x="1562604" y="4069012"/>
                        <a:pt x="1820831" y="4142792"/>
                      </a:cubicBezTo>
                      <a:cubicBezTo>
                        <a:pt x="2310082" y="4282579"/>
                        <a:pt x="2079188" y="4229724"/>
                        <a:pt x="2511296" y="4310743"/>
                      </a:cubicBezTo>
                      <a:cubicBezTo>
                        <a:pt x="2570390" y="4344955"/>
                        <a:pt x="2631577" y="4375784"/>
                        <a:pt x="2688578" y="4413380"/>
                      </a:cubicBezTo>
                      <a:cubicBezTo>
                        <a:pt x="2869724" y="4532859"/>
                        <a:pt x="2974077" y="4641413"/>
                        <a:pt x="3173770" y="4721290"/>
                      </a:cubicBezTo>
                      <a:cubicBezTo>
                        <a:pt x="3312522" y="4776791"/>
                        <a:pt x="3493628" y="4799481"/>
                        <a:pt x="3640300" y="4823927"/>
                      </a:cubicBezTo>
                      <a:cubicBezTo>
                        <a:pt x="3811361" y="4802156"/>
                        <a:pt x="3986191" y="4800436"/>
                        <a:pt x="4153484" y="4758613"/>
                      </a:cubicBezTo>
                      <a:cubicBezTo>
                        <a:pt x="4238507" y="4737357"/>
                        <a:pt x="4311704" y="4682580"/>
                        <a:pt x="4386749" y="4637315"/>
                      </a:cubicBezTo>
                      <a:cubicBezTo>
                        <a:pt x="4507890" y="4564246"/>
                        <a:pt x="4623931" y="4483015"/>
                        <a:pt x="4741313" y="4404049"/>
                      </a:cubicBezTo>
                      <a:cubicBezTo>
                        <a:pt x="4795012" y="4367924"/>
                        <a:pt x="4842950" y="4322765"/>
                        <a:pt x="4899933" y="4292082"/>
                      </a:cubicBezTo>
                      <a:cubicBezTo>
                        <a:pt x="4980798" y="4248539"/>
                        <a:pt x="5058989" y="4199613"/>
                        <a:pt x="5142529" y="4161453"/>
                      </a:cubicBezTo>
                      <a:cubicBezTo>
                        <a:pt x="5486360" y="4004394"/>
                        <a:pt x="5617433" y="4001678"/>
                        <a:pt x="5879647" y="3806890"/>
                      </a:cubicBezTo>
                      <a:cubicBezTo>
                        <a:pt x="5918487" y="3778038"/>
                        <a:pt x="5953622" y="3743233"/>
                        <a:pt x="5982284" y="3704253"/>
                      </a:cubicBezTo>
                      <a:cubicBezTo>
                        <a:pt x="6127940" y="3506162"/>
                        <a:pt x="6134584" y="3431858"/>
                        <a:pt x="6224880" y="3191070"/>
                      </a:cubicBezTo>
                      <a:cubicBezTo>
                        <a:pt x="6261730" y="2962598"/>
                        <a:pt x="6325884" y="2731790"/>
                        <a:pt x="6224880" y="2500604"/>
                      </a:cubicBezTo>
                      <a:cubicBezTo>
                        <a:pt x="6126283" y="2274926"/>
                        <a:pt x="5921477" y="1946537"/>
                        <a:pt x="5674374" y="1800809"/>
                      </a:cubicBezTo>
                      <a:cubicBezTo>
                        <a:pt x="5616666" y="1766776"/>
                        <a:pt x="5552101" y="1744843"/>
                        <a:pt x="5487762" y="1726164"/>
                      </a:cubicBezTo>
                      <a:cubicBezTo>
                        <a:pt x="5358806" y="1688725"/>
                        <a:pt x="5226959" y="1661986"/>
                        <a:pt x="5095876" y="1632857"/>
                      </a:cubicBezTo>
                      <a:cubicBezTo>
                        <a:pt x="4975001" y="1605996"/>
                        <a:pt x="4853280" y="1583094"/>
                        <a:pt x="4731982" y="1558213"/>
                      </a:cubicBezTo>
                      <a:cubicBezTo>
                        <a:pt x="4586769" y="1483103"/>
                        <a:pt x="4401282" y="1395950"/>
                        <a:pt x="4265451" y="1296955"/>
                      </a:cubicBezTo>
                      <a:cubicBezTo>
                        <a:pt x="4143761" y="1208266"/>
                        <a:pt x="4032316" y="1106085"/>
                        <a:pt x="3910888" y="1017037"/>
                      </a:cubicBezTo>
                      <a:cubicBezTo>
                        <a:pt x="2847483" y="237206"/>
                        <a:pt x="3667959" y="838095"/>
                        <a:pt x="2968496" y="391886"/>
                      </a:cubicBezTo>
                      <a:cubicBezTo>
                        <a:pt x="2891378" y="342690"/>
                        <a:pt x="2823147" y="280083"/>
                        <a:pt x="2744562" y="233266"/>
                      </a:cubicBezTo>
                      <a:cubicBezTo>
                        <a:pt x="2676439" y="192682"/>
                        <a:pt x="2603193" y="161029"/>
                        <a:pt x="2529957" y="130629"/>
                      </a:cubicBezTo>
                      <a:cubicBezTo>
                        <a:pt x="2306623" y="37924"/>
                        <a:pt x="2310566" y="43124"/>
                        <a:pt x="2138072" y="0"/>
                      </a:cubicBezTo>
                      <a:lnTo>
                        <a:pt x="1494259" y="18662"/>
                      </a:lnTo>
                      <a:cubicBezTo>
                        <a:pt x="1484433" y="19071"/>
                        <a:pt x="1475221" y="23922"/>
                        <a:pt x="1466268" y="27992"/>
                      </a:cubicBezTo>
                      <a:cubicBezTo>
                        <a:pt x="1440943" y="39503"/>
                        <a:pt x="1414478" y="49456"/>
                        <a:pt x="1391623" y="65315"/>
                      </a:cubicBezTo>
                      <a:cubicBezTo>
                        <a:pt x="1261804" y="155393"/>
                        <a:pt x="1103874" y="218826"/>
                        <a:pt x="1009068" y="345233"/>
                      </a:cubicBezTo>
                      <a:cubicBezTo>
                        <a:pt x="990407" y="370115"/>
                        <a:pt x="973565" y="396471"/>
                        <a:pt x="953084" y="419878"/>
                      </a:cubicBezTo>
                      <a:cubicBezTo>
                        <a:pt x="929913" y="446360"/>
                        <a:pt x="878439" y="459335"/>
                        <a:pt x="878439" y="494523"/>
                      </a:cubicBezTo>
                      <a:lnTo>
                        <a:pt x="878439" y="597160"/>
                      </a:lnTo>
                      <a:close/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AF394493-773C-772A-1DD3-41D0D9A1C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814" y="1026367"/>
                  <a:ext cx="6279127" cy="4823927"/>
                </a:xfrm>
                <a:custGeom>
                  <a:avLst/>
                  <a:gdLst>
                    <a:gd name="connsiteX0" fmla="*/ 878439 w 6279127"/>
                    <a:gd name="connsiteY0" fmla="*/ 597160 h 4823927"/>
                    <a:gd name="connsiteX1" fmla="*/ 831786 w 6279127"/>
                    <a:gd name="connsiteY1" fmla="*/ 625151 h 4823927"/>
                    <a:gd name="connsiteX2" fmla="*/ 710488 w 6279127"/>
                    <a:gd name="connsiteY2" fmla="*/ 867747 h 4823927"/>
                    <a:gd name="connsiteX3" fmla="*/ 682496 w 6279127"/>
                    <a:gd name="connsiteY3" fmla="*/ 1082351 h 4823927"/>
                    <a:gd name="connsiteX4" fmla="*/ 542537 w 6279127"/>
                    <a:gd name="connsiteY4" fmla="*/ 1371600 h 4823927"/>
                    <a:gd name="connsiteX5" fmla="*/ 393247 w 6279127"/>
                    <a:gd name="connsiteY5" fmla="*/ 1576874 h 4823927"/>
                    <a:gd name="connsiteX6" fmla="*/ 10692 w 6279127"/>
                    <a:gd name="connsiteY6" fmla="*/ 2258009 h 4823927"/>
                    <a:gd name="connsiteX7" fmla="*/ 85337 w 6279127"/>
                    <a:gd name="connsiteY7" fmla="*/ 3181739 h 4823927"/>
                    <a:gd name="connsiteX8" fmla="*/ 355925 w 6279127"/>
                    <a:gd name="connsiteY8" fmla="*/ 3629609 h 4823927"/>
                    <a:gd name="connsiteX9" fmla="*/ 486553 w 6279127"/>
                    <a:gd name="connsiteY9" fmla="*/ 3722915 h 4823927"/>
                    <a:gd name="connsiteX10" fmla="*/ 738480 w 6279127"/>
                    <a:gd name="connsiteY10" fmla="*/ 3862874 h 4823927"/>
                    <a:gd name="connsiteX11" fmla="*/ 1037059 w 6279127"/>
                    <a:gd name="connsiteY11" fmla="*/ 3956180 h 4823927"/>
                    <a:gd name="connsiteX12" fmla="*/ 1820831 w 6279127"/>
                    <a:gd name="connsiteY12" fmla="*/ 4142792 h 4823927"/>
                    <a:gd name="connsiteX13" fmla="*/ 2511296 w 6279127"/>
                    <a:gd name="connsiteY13" fmla="*/ 4310743 h 4823927"/>
                    <a:gd name="connsiteX14" fmla="*/ 2688578 w 6279127"/>
                    <a:gd name="connsiteY14" fmla="*/ 4413380 h 4823927"/>
                    <a:gd name="connsiteX15" fmla="*/ 3173770 w 6279127"/>
                    <a:gd name="connsiteY15" fmla="*/ 4721290 h 4823927"/>
                    <a:gd name="connsiteX16" fmla="*/ 3640300 w 6279127"/>
                    <a:gd name="connsiteY16" fmla="*/ 4823927 h 4823927"/>
                    <a:gd name="connsiteX17" fmla="*/ 4153484 w 6279127"/>
                    <a:gd name="connsiteY17" fmla="*/ 4758613 h 4823927"/>
                    <a:gd name="connsiteX18" fmla="*/ 4386749 w 6279127"/>
                    <a:gd name="connsiteY18" fmla="*/ 4637315 h 4823927"/>
                    <a:gd name="connsiteX19" fmla="*/ 4741313 w 6279127"/>
                    <a:gd name="connsiteY19" fmla="*/ 4404049 h 4823927"/>
                    <a:gd name="connsiteX20" fmla="*/ 4899933 w 6279127"/>
                    <a:gd name="connsiteY20" fmla="*/ 4292082 h 4823927"/>
                    <a:gd name="connsiteX21" fmla="*/ 5142529 w 6279127"/>
                    <a:gd name="connsiteY21" fmla="*/ 4161453 h 4823927"/>
                    <a:gd name="connsiteX22" fmla="*/ 5879647 w 6279127"/>
                    <a:gd name="connsiteY22" fmla="*/ 3806890 h 4823927"/>
                    <a:gd name="connsiteX23" fmla="*/ 5982284 w 6279127"/>
                    <a:gd name="connsiteY23" fmla="*/ 3704253 h 4823927"/>
                    <a:gd name="connsiteX24" fmla="*/ 6224880 w 6279127"/>
                    <a:gd name="connsiteY24" fmla="*/ 3191070 h 4823927"/>
                    <a:gd name="connsiteX25" fmla="*/ 6224880 w 6279127"/>
                    <a:gd name="connsiteY25" fmla="*/ 2500604 h 4823927"/>
                    <a:gd name="connsiteX26" fmla="*/ 5674374 w 6279127"/>
                    <a:gd name="connsiteY26" fmla="*/ 1800809 h 4823927"/>
                    <a:gd name="connsiteX27" fmla="*/ 5487762 w 6279127"/>
                    <a:gd name="connsiteY27" fmla="*/ 1726164 h 4823927"/>
                    <a:gd name="connsiteX28" fmla="*/ 5095876 w 6279127"/>
                    <a:gd name="connsiteY28" fmla="*/ 1632857 h 4823927"/>
                    <a:gd name="connsiteX29" fmla="*/ 4731982 w 6279127"/>
                    <a:gd name="connsiteY29" fmla="*/ 1558213 h 4823927"/>
                    <a:gd name="connsiteX30" fmla="*/ 4265451 w 6279127"/>
                    <a:gd name="connsiteY30" fmla="*/ 1296955 h 4823927"/>
                    <a:gd name="connsiteX31" fmla="*/ 3910888 w 6279127"/>
                    <a:gd name="connsiteY31" fmla="*/ 1017037 h 4823927"/>
                    <a:gd name="connsiteX32" fmla="*/ 2968496 w 6279127"/>
                    <a:gd name="connsiteY32" fmla="*/ 391886 h 4823927"/>
                    <a:gd name="connsiteX33" fmla="*/ 2744562 w 6279127"/>
                    <a:gd name="connsiteY33" fmla="*/ 233266 h 4823927"/>
                    <a:gd name="connsiteX34" fmla="*/ 2529957 w 6279127"/>
                    <a:gd name="connsiteY34" fmla="*/ 130629 h 4823927"/>
                    <a:gd name="connsiteX35" fmla="*/ 2138072 w 6279127"/>
                    <a:gd name="connsiteY35" fmla="*/ 0 h 4823927"/>
                    <a:gd name="connsiteX36" fmla="*/ 1494259 w 6279127"/>
                    <a:gd name="connsiteY36" fmla="*/ 18662 h 4823927"/>
                    <a:gd name="connsiteX37" fmla="*/ 1466268 w 6279127"/>
                    <a:gd name="connsiteY37" fmla="*/ 27992 h 4823927"/>
                    <a:gd name="connsiteX38" fmla="*/ 1391623 w 6279127"/>
                    <a:gd name="connsiteY38" fmla="*/ 65315 h 4823927"/>
                    <a:gd name="connsiteX39" fmla="*/ 1009068 w 6279127"/>
                    <a:gd name="connsiteY39" fmla="*/ 345233 h 4823927"/>
                    <a:gd name="connsiteX40" fmla="*/ 953084 w 6279127"/>
                    <a:gd name="connsiteY40" fmla="*/ 419878 h 4823927"/>
                    <a:gd name="connsiteX41" fmla="*/ 878439 w 6279127"/>
                    <a:gd name="connsiteY41" fmla="*/ 494523 h 4823927"/>
                    <a:gd name="connsiteX42" fmla="*/ 878439 w 6279127"/>
                    <a:gd name="connsiteY42" fmla="*/ 597160 h 4823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279127" h="4823927">
                      <a:moveTo>
                        <a:pt x="878439" y="597160"/>
                      </a:moveTo>
                      <a:cubicBezTo>
                        <a:pt x="862888" y="606490"/>
                        <a:pt x="844610" y="612327"/>
                        <a:pt x="831786" y="625151"/>
                      </a:cubicBezTo>
                      <a:cubicBezTo>
                        <a:pt x="736755" y="720181"/>
                        <a:pt x="753073" y="731474"/>
                        <a:pt x="710488" y="867747"/>
                      </a:cubicBezTo>
                      <a:cubicBezTo>
                        <a:pt x="701157" y="939282"/>
                        <a:pt x="699590" y="1012265"/>
                        <a:pt x="682496" y="1082351"/>
                      </a:cubicBezTo>
                      <a:cubicBezTo>
                        <a:pt x="656196" y="1190181"/>
                        <a:pt x="604229" y="1281633"/>
                        <a:pt x="542537" y="1371600"/>
                      </a:cubicBezTo>
                      <a:cubicBezTo>
                        <a:pt x="494689" y="1441378"/>
                        <a:pt x="437541" y="1504788"/>
                        <a:pt x="393247" y="1576874"/>
                      </a:cubicBezTo>
                      <a:cubicBezTo>
                        <a:pt x="153506" y="1967041"/>
                        <a:pt x="143970" y="1991452"/>
                        <a:pt x="10692" y="2258009"/>
                      </a:cubicBezTo>
                      <a:cubicBezTo>
                        <a:pt x="-4969" y="2633903"/>
                        <a:pt x="-18384" y="2668068"/>
                        <a:pt x="85337" y="3181739"/>
                      </a:cubicBezTo>
                      <a:cubicBezTo>
                        <a:pt x="121265" y="3359670"/>
                        <a:pt x="219493" y="3515006"/>
                        <a:pt x="355925" y="3629609"/>
                      </a:cubicBezTo>
                      <a:cubicBezTo>
                        <a:pt x="396898" y="3664026"/>
                        <a:pt x="440867" y="3695057"/>
                        <a:pt x="486553" y="3722915"/>
                      </a:cubicBezTo>
                      <a:cubicBezTo>
                        <a:pt x="568573" y="3772927"/>
                        <a:pt x="650028" y="3825395"/>
                        <a:pt x="738480" y="3862874"/>
                      </a:cubicBezTo>
                      <a:cubicBezTo>
                        <a:pt x="834489" y="3903556"/>
                        <a:pt x="936108" y="3930072"/>
                        <a:pt x="1037059" y="3956180"/>
                      </a:cubicBezTo>
                      <a:cubicBezTo>
                        <a:pt x="1297065" y="4023423"/>
                        <a:pt x="1562604" y="4069012"/>
                        <a:pt x="1820831" y="4142792"/>
                      </a:cubicBezTo>
                      <a:cubicBezTo>
                        <a:pt x="2310082" y="4282579"/>
                        <a:pt x="2079188" y="4229724"/>
                        <a:pt x="2511296" y="4310743"/>
                      </a:cubicBezTo>
                      <a:cubicBezTo>
                        <a:pt x="2570390" y="4344955"/>
                        <a:pt x="2631577" y="4375784"/>
                        <a:pt x="2688578" y="4413380"/>
                      </a:cubicBezTo>
                      <a:cubicBezTo>
                        <a:pt x="2869724" y="4532859"/>
                        <a:pt x="2974077" y="4641413"/>
                        <a:pt x="3173770" y="4721290"/>
                      </a:cubicBezTo>
                      <a:cubicBezTo>
                        <a:pt x="3312522" y="4776791"/>
                        <a:pt x="3493628" y="4799481"/>
                        <a:pt x="3640300" y="4823927"/>
                      </a:cubicBezTo>
                      <a:cubicBezTo>
                        <a:pt x="3811361" y="4802156"/>
                        <a:pt x="3986191" y="4800436"/>
                        <a:pt x="4153484" y="4758613"/>
                      </a:cubicBezTo>
                      <a:cubicBezTo>
                        <a:pt x="4238507" y="4737357"/>
                        <a:pt x="4311704" y="4682580"/>
                        <a:pt x="4386749" y="4637315"/>
                      </a:cubicBezTo>
                      <a:cubicBezTo>
                        <a:pt x="4507890" y="4564246"/>
                        <a:pt x="4623931" y="4483015"/>
                        <a:pt x="4741313" y="4404049"/>
                      </a:cubicBezTo>
                      <a:cubicBezTo>
                        <a:pt x="4795012" y="4367924"/>
                        <a:pt x="4842950" y="4322765"/>
                        <a:pt x="4899933" y="4292082"/>
                      </a:cubicBezTo>
                      <a:cubicBezTo>
                        <a:pt x="4980798" y="4248539"/>
                        <a:pt x="5058989" y="4199613"/>
                        <a:pt x="5142529" y="4161453"/>
                      </a:cubicBezTo>
                      <a:cubicBezTo>
                        <a:pt x="5486360" y="4004394"/>
                        <a:pt x="5617433" y="4001678"/>
                        <a:pt x="5879647" y="3806890"/>
                      </a:cubicBezTo>
                      <a:cubicBezTo>
                        <a:pt x="5918487" y="3778038"/>
                        <a:pt x="5953622" y="3743233"/>
                        <a:pt x="5982284" y="3704253"/>
                      </a:cubicBezTo>
                      <a:cubicBezTo>
                        <a:pt x="6127940" y="3506162"/>
                        <a:pt x="6134584" y="3431858"/>
                        <a:pt x="6224880" y="3191070"/>
                      </a:cubicBezTo>
                      <a:cubicBezTo>
                        <a:pt x="6261730" y="2962598"/>
                        <a:pt x="6325884" y="2731790"/>
                        <a:pt x="6224880" y="2500604"/>
                      </a:cubicBezTo>
                      <a:cubicBezTo>
                        <a:pt x="6126283" y="2274926"/>
                        <a:pt x="5921477" y="1946537"/>
                        <a:pt x="5674374" y="1800809"/>
                      </a:cubicBezTo>
                      <a:cubicBezTo>
                        <a:pt x="5616666" y="1766776"/>
                        <a:pt x="5552101" y="1744843"/>
                        <a:pt x="5487762" y="1726164"/>
                      </a:cubicBezTo>
                      <a:cubicBezTo>
                        <a:pt x="5358806" y="1688725"/>
                        <a:pt x="5226959" y="1661986"/>
                        <a:pt x="5095876" y="1632857"/>
                      </a:cubicBezTo>
                      <a:cubicBezTo>
                        <a:pt x="4975001" y="1605996"/>
                        <a:pt x="4853280" y="1583094"/>
                        <a:pt x="4731982" y="1558213"/>
                      </a:cubicBezTo>
                      <a:cubicBezTo>
                        <a:pt x="4586769" y="1483103"/>
                        <a:pt x="4401282" y="1395950"/>
                        <a:pt x="4265451" y="1296955"/>
                      </a:cubicBezTo>
                      <a:cubicBezTo>
                        <a:pt x="4143761" y="1208266"/>
                        <a:pt x="4032316" y="1106085"/>
                        <a:pt x="3910888" y="1017037"/>
                      </a:cubicBezTo>
                      <a:cubicBezTo>
                        <a:pt x="2847483" y="237206"/>
                        <a:pt x="3667959" y="838095"/>
                        <a:pt x="2968496" y="391886"/>
                      </a:cubicBezTo>
                      <a:cubicBezTo>
                        <a:pt x="2891378" y="342690"/>
                        <a:pt x="2823147" y="280083"/>
                        <a:pt x="2744562" y="233266"/>
                      </a:cubicBezTo>
                      <a:cubicBezTo>
                        <a:pt x="2676439" y="192682"/>
                        <a:pt x="2603193" y="161029"/>
                        <a:pt x="2529957" y="130629"/>
                      </a:cubicBezTo>
                      <a:cubicBezTo>
                        <a:pt x="2306623" y="37924"/>
                        <a:pt x="2310566" y="43124"/>
                        <a:pt x="2138072" y="0"/>
                      </a:cubicBezTo>
                      <a:lnTo>
                        <a:pt x="1494259" y="18662"/>
                      </a:lnTo>
                      <a:cubicBezTo>
                        <a:pt x="1484433" y="19071"/>
                        <a:pt x="1475221" y="23922"/>
                        <a:pt x="1466268" y="27992"/>
                      </a:cubicBezTo>
                      <a:cubicBezTo>
                        <a:pt x="1440943" y="39503"/>
                        <a:pt x="1414478" y="49456"/>
                        <a:pt x="1391623" y="65315"/>
                      </a:cubicBezTo>
                      <a:cubicBezTo>
                        <a:pt x="1261804" y="155393"/>
                        <a:pt x="1103874" y="218826"/>
                        <a:pt x="1009068" y="345233"/>
                      </a:cubicBezTo>
                      <a:cubicBezTo>
                        <a:pt x="990407" y="370115"/>
                        <a:pt x="973565" y="396471"/>
                        <a:pt x="953084" y="419878"/>
                      </a:cubicBezTo>
                      <a:cubicBezTo>
                        <a:pt x="929913" y="446360"/>
                        <a:pt x="878439" y="459335"/>
                        <a:pt x="878439" y="494523"/>
                      </a:cubicBezTo>
                      <a:lnTo>
                        <a:pt x="878439" y="59716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6832FD59-42B6-1390-9F0C-C0A54D40AC5A}"/>
                    </a:ext>
                  </a:extLst>
                </p:cNvPr>
                <p:cNvSpPr/>
                <p:nvPr/>
              </p:nvSpPr>
              <p:spPr>
                <a:xfrm>
                  <a:off x="4395831" y="1903607"/>
                  <a:ext cx="1023459" cy="931872"/>
                </a:xfrm>
                <a:custGeom>
                  <a:avLst/>
                  <a:gdLst>
                    <a:gd name="connsiteX0" fmla="*/ 1057013 w 1091203"/>
                    <a:gd name="connsiteY0" fmla="*/ 394975 h 655034"/>
                    <a:gd name="connsiteX1" fmla="*/ 1090569 w 1091203"/>
                    <a:gd name="connsiteY1" fmla="*/ 495643 h 655034"/>
                    <a:gd name="connsiteX2" fmla="*/ 1082180 w 1091203"/>
                    <a:gd name="connsiteY2" fmla="*/ 571144 h 655034"/>
                    <a:gd name="connsiteX3" fmla="*/ 1048624 w 1091203"/>
                    <a:gd name="connsiteY3" fmla="*/ 604700 h 655034"/>
                    <a:gd name="connsiteX4" fmla="*/ 947956 w 1091203"/>
                    <a:gd name="connsiteY4" fmla="*/ 655034 h 655034"/>
                    <a:gd name="connsiteX5" fmla="*/ 771787 w 1091203"/>
                    <a:gd name="connsiteY5" fmla="*/ 646645 h 655034"/>
                    <a:gd name="connsiteX6" fmla="*/ 671119 w 1091203"/>
                    <a:gd name="connsiteY6" fmla="*/ 596311 h 655034"/>
                    <a:gd name="connsiteX7" fmla="*/ 553674 w 1091203"/>
                    <a:gd name="connsiteY7" fmla="*/ 529199 h 655034"/>
                    <a:gd name="connsiteX8" fmla="*/ 478173 w 1091203"/>
                    <a:gd name="connsiteY8" fmla="*/ 512421 h 655034"/>
                    <a:gd name="connsiteX9" fmla="*/ 327171 w 1091203"/>
                    <a:gd name="connsiteY9" fmla="*/ 520810 h 655034"/>
                    <a:gd name="connsiteX10" fmla="*/ 302004 w 1091203"/>
                    <a:gd name="connsiteY10" fmla="*/ 529199 h 655034"/>
                    <a:gd name="connsiteX11" fmla="*/ 109057 w 1091203"/>
                    <a:gd name="connsiteY11" fmla="*/ 520810 h 655034"/>
                    <a:gd name="connsiteX12" fmla="*/ 33556 w 1091203"/>
                    <a:gd name="connsiteY12" fmla="*/ 462087 h 655034"/>
                    <a:gd name="connsiteX13" fmla="*/ 0 w 1091203"/>
                    <a:gd name="connsiteY13" fmla="*/ 361419 h 655034"/>
                    <a:gd name="connsiteX14" fmla="*/ 8389 w 1091203"/>
                    <a:gd name="connsiteY14" fmla="*/ 227195 h 655034"/>
                    <a:gd name="connsiteX15" fmla="*/ 75501 w 1091203"/>
                    <a:gd name="connsiteY15" fmla="*/ 143306 h 655034"/>
                    <a:gd name="connsiteX16" fmla="*/ 234892 w 1091203"/>
                    <a:gd name="connsiteY16" fmla="*/ 76194 h 655034"/>
                    <a:gd name="connsiteX17" fmla="*/ 343949 w 1091203"/>
                    <a:gd name="connsiteY17" fmla="*/ 25860 h 655034"/>
                    <a:gd name="connsiteX18" fmla="*/ 436228 w 1091203"/>
                    <a:gd name="connsiteY18" fmla="*/ 17471 h 655034"/>
                    <a:gd name="connsiteX19" fmla="*/ 520118 w 1091203"/>
                    <a:gd name="connsiteY19" fmla="*/ 693 h 655034"/>
                    <a:gd name="connsiteX20" fmla="*/ 838899 w 1091203"/>
                    <a:gd name="connsiteY20" fmla="*/ 76194 h 655034"/>
                    <a:gd name="connsiteX21" fmla="*/ 906011 w 1091203"/>
                    <a:gd name="connsiteY21" fmla="*/ 84583 h 655034"/>
                    <a:gd name="connsiteX22" fmla="*/ 981512 w 1091203"/>
                    <a:gd name="connsiteY22" fmla="*/ 134917 h 655034"/>
                    <a:gd name="connsiteX23" fmla="*/ 1006679 w 1091203"/>
                    <a:gd name="connsiteY23" fmla="*/ 218806 h 655034"/>
                    <a:gd name="connsiteX24" fmla="*/ 1015068 w 1091203"/>
                    <a:gd name="connsiteY24" fmla="*/ 260751 h 655034"/>
                    <a:gd name="connsiteX25" fmla="*/ 1040235 w 1091203"/>
                    <a:gd name="connsiteY25" fmla="*/ 327863 h 655034"/>
                    <a:gd name="connsiteX26" fmla="*/ 1057013 w 1091203"/>
                    <a:gd name="connsiteY26" fmla="*/ 361419 h 655034"/>
                    <a:gd name="connsiteX27" fmla="*/ 1057013 w 1091203"/>
                    <a:gd name="connsiteY27" fmla="*/ 394975 h 655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91203" h="655034">
                      <a:moveTo>
                        <a:pt x="1057013" y="394975"/>
                      </a:moveTo>
                      <a:cubicBezTo>
                        <a:pt x="1062606" y="417346"/>
                        <a:pt x="1089020" y="470855"/>
                        <a:pt x="1090569" y="495643"/>
                      </a:cubicBezTo>
                      <a:cubicBezTo>
                        <a:pt x="1092149" y="520916"/>
                        <a:pt x="1091270" y="547510"/>
                        <a:pt x="1082180" y="571144"/>
                      </a:cubicBezTo>
                      <a:cubicBezTo>
                        <a:pt x="1076502" y="585908"/>
                        <a:pt x="1060976" y="594818"/>
                        <a:pt x="1048624" y="604700"/>
                      </a:cubicBezTo>
                      <a:cubicBezTo>
                        <a:pt x="1002160" y="641871"/>
                        <a:pt x="1001119" y="637313"/>
                        <a:pt x="947956" y="655034"/>
                      </a:cubicBezTo>
                      <a:cubicBezTo>
                        <a:pt x="889233" y="652238"/>
                        <a:pt x="829297" y="658844"/>
                        <a:pt x="771787" y="646645"/>
                      </a:cubicBezTo>
                      <a:cubicBezTo>
                        <a:pt x="735087" y="638860"/>
                        <a:pt x="704151" y="614098"/>
                        <a:pt x="671119" y="596311"/>
                      </a:cubicBezTo>
                      <a:cubicBezTo>
                        <a:pt x="631419" y="574934"/>
                        <a:pt x="597690" y="538980"/>
                        <a:pt x="553674" y="529199"/>
                      </a:cubicBezTo>
                      <a:lnTo>
                        <a:pt x="478173" y="512421"/>
                      </a:lnTo>
                      <a:cubicBezTo>
                        <a:pt x="427839" y="515217"/>
                        <a:pt x="377356" y="516031"/>
                        <a:pt x="327171" y="520810"/>
                      </a:cubicBezTo>
                      <a:cubicBezTo>
                        <a:pt x="318368" y="521648"/>
                        <a:pt x="310847" y="529199"/>
                        <a:pt x="302004" y="529199"/>
                      </a:cubicBezTo>
                      <a:cubicBezTo>
                        <a:pt x="237628" y="529199"/>
                        <a:pt x="173373" y="523606"/>
                        <a:pt x="109057" y="520810"/>
                      </a:cubicBezTo>
                      <a:cubicBezTo>
                        <a:pt x="83890" y="501236"/>
                        <a:pt x="55100" y="485590"/>
                        <a:pt x="33556" y="462087"/>
                      </a:cubicBezTo>
                      <a:cubicBezTo>
                        <a:pt x="23453" y="451066"/>
                        <a:pt x="1670" y="367263"/>
                        <a:pt x="0" y="361419"/>
                      </a:cubicBezTo>
                      <a:cubicBezTo>
                        <a:pt x="2796" y="316678"/>
                        <a:pt x="-1134" y="271000"/>
                        <a:pt x="8389" y="227195"/>
                      </a:cubicBezTo>
                      <a:cubicBezTo>
                        <a:pt x="16698" y="188972"/>
                        <a:pt x="43869" y="161758"/>
                        <a:pt x="75501" y="143306"/>
                      </a:cubicBezTo>
                      <a:cubicBezTo>
                        <a:pt x="151846" y="98771"/>
                        <a:pt x="145334" y="113510"/>
                        <a:pt x="234892" y="76194"/>
                      </a:cubicBezTo>
                      <a:cubicBezTo>
                        <a:pt x="271850" y="60795"/>
                        <a:pt x="305513" y="37070"/>
                        <a:pt x="343949" y="25860"/>
                      </a:cubicBezTo>
                      <a:cubicBezTo>
                        <a:pt x="373600" y="17212"/>
                        <a:pt x="405468" y="20267"/>
                        <a:pt x="436228" y="17471"/>
                      </a:cubicBezTo>
                      <a:cubicBezTo>
                        <a:pt x="464191" y="11878"/>
                        <a:pt x="491899" y="-3422"/>
                        <a:pt x="520118" y="693"/>
                      </a:cubicBezTo>
                      <a:cubicBezTo>
                        <a:pt x="628175" y="16451"/>
                        <a:pt x="732191" y="52997"/>
                        <a:pt x="838899" y="76194"/>
                      </a:cubicBezTo>
                      <a:cubicBezTo>
                        <a:pt x="860929" y="80983"/>
                        <a:pt x="883640" y="81787"/>
                        <a:pt x="906011" y="84583"/>
                      </a:cubicBezTo>
                      <a:cubicBezTo>
                        <a:pt x="931178" y="101361"/>
                        <a:pt x="971947" y="106222"/>
                        <a:pt x="981512" y="134917"/>
                      </a:cubicBezTo>
                      <a:cubicBezTo>
                        <a:pt x="995452" y="176737"/>
                        <a:pt x="998227" y="180774"/>
                        <a:pt x="1006679" y="218806"/>
                      </a:cubicBezTo>
                      <a:cubicBezTo>
                        <a:pt x="1009772" y="232725"/>
                        <a:pt x="1010875" y="247123"/>
                        <a:pt x="1015068" y="260751"/>
                      </a:cubicBezTo>
                      <a:cubicBezTo>
                        <a:pt x="1022094" y="283586"/>
                        <a:pt x="1031046" y="305809"/>
                        <a:pt x="1040235" y="327863"/>
                      </a:cubicBezTo>
                      <a:cubicBezTo>
                        <a:pt x="1045045" y="339407"/>
                        <a:pt x="1053577" y="349395"/>
                        <a:pt x="1057013" y="361419"/>
                      </a:cubicBezTo>
                      <a:cubicBezTo>
                        <a:pt x="1059318" y="369485"/>
                        <a:pt x="1051420" y="372604"/>
                        <a:pt x="1057013" y="394975"/>
                      </a:cubicBez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6832FD59-42B6-1390-9F0C-C0A54D40A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831" y="1903607"/>
                  <a:ext cx="1023459" cy="931872"/>
                </a:xfrm>
                <a:custGeom>
                  <a:avLst/>
                  <a:gdLst>
                    <a:gd name="connsiteX0" fmla="*/ 1057013 w 1091203"/>
                    <a:gd name="connsiteY0" fmla="*/ 394975 h 655034"/>
                    <a:gd name="connsiteX1" fmla="*/ 1090569 w 1091203"/>
                    <a:gd name="connsiteY1" fmla="*/ 495643 h 655034"/>
                    <a:gd name="connsiteX2" fmla="*/ 1082180 w 1091203"/>
                    <a:gd name="connsiteY2" fmla="*/ 571144 h 655034"/>
                    <a:gd name="connsiteX3" fmla="*/ 1048624 w 1091203"/>
                    <a:gd name="connsiteY3" fmla="*/ 604700 h 655034"/>
                    <a:gd name="connsiteX4" fmla="*/ 947956 w 1091203"/>
                    <a:gd name="connsiteY4" fmla="*/ 655034 h 655034"/>
                    <a:gd name="connsiteX5" fmla="*/ 771787 w 1091203"/>
                    <a:gd name="connsiteY5" fmla="*/ 646645 h 655034"/>
                    <a:gd name="connsiteX6" fmla="*/ 671119 w 1091203"/>
                    <a:gd name="connsiteY6" fmla="*/ 596311 h 655034"/>
                    <a:gd name="connsiteX7" fmla="*/ 553674 w 1091203"/>
                    <a:gd name="connsiteY7" fmla="*/ 529199 h 655034"/>
                    <a:gd name="connsiteX8" fmla="*/ 478173 w 1091203"/>
                    <a:gd name="connsiteY8" fmla="*/ 512421 h 655034"/>
                    <a:gd name="connsiteX9" fmla="*/ 327171 w 1091203"/>
                    <a:gd name="connsiteY9" fmla="*/ 520810 h 655034"/>
                    <a:gd name="connsiteX10" fmla="*/ 302004 w 1091203"/>
                    <a:gd name="connsiteY10" fmla="*/ 529199 h 655034"/>
                    <a:gd name="connsiteX11" fmla="*/ 109057 w 1091203"/>
                    <a:gd name="connsiteY11" fmla="*/ 520810 h 655034"/>
                    <a:gd name="connsiteX12" fmla="*/ 33556 w 1091203"/>
                    <a:gd name="connsiteY12" fmla="*/ 462087 h 655034"/>
                    <a:gd name="connsiteX13" fmla="*/ 0 w 1091203"/>
                    <a:gd name="connsiteY13" fmla="*/ 361419 h 655034"/>
                    <a:gd name="connsiteX14" fmla="*/ 8389 w 1091203"/>
                    <a:gd name="connsiteY14" fmla="*/ 227195 h 655034"/>
                    <a:gd name="connsiteX15" fmla="*/ 75501 w 1091203"/>
                    <a:gd name="connsiteY15" fmla="*/ 143306 h 655034"/>
                    <a:gd name="connsiteX16" fmla="*/ 234892 w 1091203"/>
                    <a:gd name="connsiteY16" fmla="*/ 76194 h 655034"/>
                    <a:gd name="connsiteX17" fmla="*/ 343949 w 1091203"/>
                    <a:gd name="connsiteY17" fmla="*/ 25860 h 655034"/>
                    <a:gd name="connsiteX18" fmla="*/ 436228 w 1091203"/>
                    <a:gd name="connsiteY18" fmla="*/ 17471 h 655034"/>
                    <a:gd name="connsiteX19" fmla="*/ 520118 w 1091203"/>
                    <a:gd name="connsiteY19" fmla="*/ 693 h 655034"/>
                    <a:gd name="connsiteX20" fmla="*/ 838899 w 1091203"/>
                    <a:gd name="connsiteY20" fmla="*/ 76194 h 655034"/>
                    <a:gd name="connsiteX21" fmla="*/ 906011 w 1091203"/>
                    <a:gd name="connsiteY21" fmla="*/ 84583 h 655034"/>
                    <a:gd name="connsiteX22" fmla="*/ 981512 w 1091203"/>
                    <a:gd name="connsiteY22" fmla="*/ 134917 h 655034"/>
                    <a:gd name="connsiteX23" fmla="*/ 1006679 w 1091203"/>
                    <a:gd name="connsiteY23" fmla="*/ 218806 h 655034"/>
                    <a:gd name="connsiteX24" fmla="*/ 1015068 w 1091203"/>
                    <a:gd name="connsiteY24" fmla="*/ 260751 h 655034"/>
                    <a:gd name="connsiteX25" fmla="*/ 1040235 w 1091203"/>
                    <a:gd name="connsiteY25" fmla="*/ 327863 h 655034"/>
                    <a:gd name="connsiteX26" fmla="*/ 1057013 w 1091203"/>
                    <a:gd name="connsiteY26" fmla="*/ 361419 h 655034"/>
                    <a:gd name="connsiteX27" fmla="*/ 1057013 w 1091203"/>
                    <a:gd name="connsiteY27" fmla="*/ 394975 h 655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91203" h="655034">
                      <a:moveTo>
                        <a:pt x="1057013" y="394975"/>
                      </a:moveTo>
                      <a:cubicBezTo>
                        <a:pt x="1062606" y="417346"/>
                        <a:pt x="1089020" y="470855"/>
                        <a:pt x="1090569" y="495643"/>
                      </a:cubicBezTo>
                      <a:cubicBezTo>
                        <a:pt x="1092149" y="520916"/>
                        <a:pt x="1091270" y="547510"/>
                        <a:pt x="1082180" y="571144"/>
                      </a:cubicBezTo>
                      <a:cubicBezTo>
                        <a:pt x="1076502" y="585908"/>
                        <a:pt x="1060976" y="594818"/>
                        <a:pt x="1048624" y="604700"/>
                      </a:cubicBezTo>
                      <a:cubicBezTo>
                        <a:pt x="1002160" y="641871"/>
                        <a:pt x="1001119" y="637313"/>
                        <a:pt x="947956" y="655034"/>
                      </a:cubicBezTo>
                      <a:cubicBezTo>
                        <a:pt x="889233" y="652238"/>
                        <a:pt x="829297" y="658844"/>
                        <a:pt x="771787" y="646645"/>
                      </a:cubicBezTo>
                      <a:cubicBezTo>
                        <a:pt x="735087" y="638860"/>
                        <a:pt x="704151" y="614098"/>
                        <a:pt x="671119" y="596311"/>
                      </a:cubicBezTo>
                      <a:cubicBezTo>
                        <a:pt x="631419" y="574934"/>
                        <a:pt x="597690" y="538980"/>
                        <a:pt x="553674" y="529199"/>
                      </a:cubicBezTo>
                      <a:lnTo>
                        <a:pt x="478173" y="512421"/>
                      </a:lnTo>
                      <a:cubicBezTo>
                        <a:pt x="427839" y="515217"/>
                        <a:pt x="377356" y="516031"/>
                        <a:pt x="327171" y="520810"/>
                      </a:cubicBezTo>
                      <a:cubicBezTo>
                        <a:pt x="318368" y="521648"/>
                        <a:pt x="310847" y="529199"/>
                        <a:pt x="302004" y="529199"/>
                      </a:cubicBezTo>
                      <a:cubicBezTo>
                        <a:pt x="237628" y="529199"/>
                        <a:pt x="173373" y="523606"/>
                        <a:pt x="109057" y="520810"/>
                      </a:cubicBezTo>
                      <a:cubicBezTo>
                        <a:pt x="83890" y="501236"/>
                        <a:pt x="55100" y="485590"/>
                        <a:pt x="33556" y="462087"/>
                      </a:cubicBezTo>
                      <a:cubicBezTo>
                        <a:pt x="23453" y="451066"/>
                        <a:pt x="1670" y="367263"/>
                        <a:pt x="0" y="361419"/>
                      </a:cubicBezTo>
                      <a:cubicBezTo>
                        <a:pt x="2796" y="316678"/>
                        <a:pt x="-1134" y="271000"/>
                        <a:pt x="8389" y="227195"/>
                      </a:cubicBezTo>
                      <a:cubicBezTo>
                        <a:pt x="16698" y="188972"/>
                        <a:pt x="43869" y="161758"/>
                        <a:pt x="75501" y="143306"/>
                      </a:cubicBezTo>
                      <a:cubicBezTo>
                        <a:pt x="151846" y="98771"/>
                        <a:pt x="145334" y="113510"/>
                        <a:pt x="234892" y="76194"/>
                      </a:cubicBezTo>
                      <a:cubicBezTo>
                        <a:pt x="271850" y="60795"/>
                        <a:pt x="305513" y="37070"/>
                        <a:pt x="343949" y="25860"/>
                      </a:cubicBezTo>
                      <a:cubicBezTo>
                        <a:pt x="373600" y="17212"/>
                        <a:pt x="405468" y="20267"/>
                        <a:pt x="436228" y="17471"/>
                      </a:cubicBezTo>
                      <a:cubicBezTo>
                        <a:pt x="464191" y="11878"/>
                        <a:pt x="491899" y="-3422"/>
                        <a:pt x="520118" y="693"/>
                      </a:cubicBezTo>
                      <a:cubicBezTo>
                        <a:pt x="628175" y="16451"/>
                        <a:pt x="732191" y="52997"/>
                        <a:pt x="838899" y="76194"/>
                      </a:cubicBezTo>
                      <a:cubicBezTo>
                        <a:pt x="860929" y="80983"/>
                        <a:pt x="883640" y="81787"/>
                        <a:pt x="906011" y="84583"/>
                      </a:cubicBezTo>
                      <a:cubicBezTo>
                        <a:pt x="931178" y="101361"/>
                        <a:pt x="971947" y="106222"/>
                        <a:pt x="981512" y="134917"/>
                      </a:cubicBezTo>
                      <a:cubicBezTo>
                        <a:pt x="995452" y="176737"/>
                        <a:pt x="998227" y="180774"/>
                        <a:pt x="1006679" y="218806"/>
                      </a:cubicBezTo>
                      <a:cubicBezTo>
                        <a:pt x="1009772" y="232725"/>
                        <a:pt x="1010875" y="247123"/>
                        <a:pt x="1015068" y="260751"/>
                      </a:cubicBezTo>
                      <a:cubicBezTo>
                        <a:pt x="1022094" y="283586"/>
                        <a:pt x="1031046" y="305809"/>
                        <a:pt x="1040235" y="327863"/>
                      </a:cubicBezTo>
                      <a:cubicBezTo>
                        <a:pt x="1045045" y="339407"/>
                        <a:pt x="1053577" y="349395"/>
                        <a:pt x="1057013" y="361419"/>
                      </a:cubicBezTo>
                      <a:cubicBezTo>
                        <a:pt x="1059318" y="369485"/>
                        <a:pt x="1051420" y="372604"/>
                        <a:pt x="1057013" y="394975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BF36FD8-9A52-BCAC-DE60-948B06852DFB}"/>
                    </a:ext>
                  </a:extLst>
                </p:cNvPr>
                <p:cNvSpPr txBox="1"/>
                <p:nvPr/>
              </p:nvSpPr>
              <p:spPr>
                <a:xfrm>
                  <a:off x="7639619" y="1026367"/>
                  <a:ext cx="10821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BF36FD8-9A52-BCAC-DE60-948B06852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619" y="1026367"/>
                  <a:ext cx="108218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A9D56E-0AF0-7050-F449-56CBACFBCFE0}"/>
                </a:ext>
              </a:extLst>
            </p:cNvPr>
            <p:cNvCxnSpPr>
              <a:stCxn id="6" idx="2"/>
              <a:endCxn id="2" idx="29"/>
            </p:cNvCxnSpPr>
            <p:nvPr/>
          </p:nvCxnSpPr>
          <p:spPr>
            <a:xfrm flipH="1">
              <a:off x="7557796" y="1611142"/>
              <a:ext cx="622913" cy="973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01093-DF4F-9E20-ED5B-D272B56683B7}"/>
                    </a:ext>
                  </a:extLst>
                </p:cNvPr>
                <p:cNvSpPr txBox="1"/>
                <p:nvPr/>
              </p:nvSpPr>
              <p:spPr>
                <a:xfrm>
                  <a:off x="4244116" y="1318754"/>
                  <a:ext cx="7801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01093-DF4F-9E20-ED5B-D272B5668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116" y="1318754"/>
                  <a:ext cx="7801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1D7BFC-7284-4ECB-95D9-DC8D6FF80994}"/>
                </a:ext>
              </a:extLst>
            </p:cNvPr>
            <p:cNvCxnSpPr>
              <a:stCxn id="9" idx="2"/>
              <a:endCxn id="5" idx="17"/>
            </p:cNvCxnSpPr>
            <p:nvPr/>
          </p:nvCxnSpPr>
          <p:spPr>
            <a:xfrm>
              <a:off x="4634205" y="1688086"/>
              <a:ext cx="84222" cy="252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Pohlmann, Liam</dc:creator>
  <cp:lastModifiedBy>Liam Pohlmann</cp:lastModifiedBy>
  <cp:revision>2</cp:revision>
  <dcterms:created xsi:type="dcterms:W3CDTF">2024-08-08T19:14:16Z</dcterms:created>
  <dcterms:modified xsi:type="dcterms:W3CDTF">2024-08-08T20:30:28Z</dcterms:modified>
</cp:coreProperties>
</file>