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5" r:id="rId16"/>
    <p:sldId id="274" r:id="rId17"/>
    <p:sldId id="261" r:id="rId1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D28460-637E-48A0-B254-E3F05122B831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726A31E-432F-4827-9FE7-B143CBCDB048}">
      <dgm:prSet phldrT="[Texto]"/>
      <dgm:spPr/>
      <dgm:t>
        <a:bodyPr/>
        <a:lstStyle/>
        <a:p>
          <a:r>
            <a:rPr lang="pt-BR" dirty="0"/>
            <a:t>Técnicas Numéricas</a:t>
          </a:r>
        </a:p>
      </dgm:t>
    </dgm:pt>
    <dgm:pt modelId="{3CD72D31-3304-41F3-9A07-711AC168D0A9}" type="parTrans" cxnId="{09BFC692-76D2-4BCB-A3A9-64168F548EC4}">
      <dgm:prSet/>
      <dgm:spPr/>
      <dgm:t>
        <a:bodyPr/>
        <a:lstStyle/>
        <a:p>
          <a:endParaRPr lang="pt-BR"/>
        </a:p>
      </dgm:t>
    </dgm:pt>
    <dgm:pt modelId="{BDD93C10-B6DC-4EC2-AE3A-02D1B51F6E68}" type="sibTrans" cxnId="{09BFC692-76D2-4BCB-A3A9-64168F548EC4}">
      <dgm:prSet/>
      <dgm:spPr/>
      <dgm:t>
        <a:bodyPr/>
        <a:lstStyle/>
        <a:p>
          <a:endParaRPr lang="pt-BR"/>
        </a:p>
      </dgm:t>
    </dgm:pt>
    <dgm:pt modelId="{967ACD5E-09FC-4F76-A74A-D30D1E9653FC}">
      <dgm:prSet phldrT="[Texto]"/>
      <dgm:spPr/>
      <dgm:t>
        <a:bodyPr/>
        <a:lstStyle/>
        <a:p>
          <a:r>
            <a:rPr lang="pt-BR" dirty="0"/>
            <a:t>Análises Teóricas</a:t>
          </a:r>
        </a:p>
      </dgm:t>
    </dgm:pt>
    <dgm:pt modelId="{5E1F7A94-CC73-47C5-89AB-64F59A1F5135}" type="parTrans" cxnId="{9E195778-E018-4127-864A-E1D0F710A2E1}">
      <dgm:prSet/>
      <dgm:spPr/>
      <dgm:t>
        <a:bodyPr/>
        <a:lstStyle/>
        <a:p>
          <a:endParaRPr lang="pt-BR"/>
        </a:p>
      </dgm:t>
    </dgm:pt>
    <dgm:pt modelId="{A5A9B970-AAD4-425B-AAA5-9F94FE4A4CB1}" type="sibTrans" cxnId="{9E195778-E018-4127-864A-E1D0F710A2E1}">
      <dgm:prSet/>
      <dgm:spPr/>
      <dgm:t>
        <a:bodyPr/>
        <a:lstStyle/>
        <a:p>
          <a:endParaRPr lang="pt-BR"/>
        </a:p>
      </dgm:t>
    </dgm:pt>
    <dgm:pt modelId="{8887D2E7-BB1A-4923-9A1D-456EC31E0147}">
      <dgm:prSet phldrT="[Texto]"/>
      <dgm:spPr/>
      <dgm:t>
        <a:bodyPr/>
        <a:lstStyle/>
        <a:p>
          <a:r>
            <a:rPr lang="pt-BR" dirty="0"/>
            <a:t>Métodos Experimentais</a:t>
          </a:r>
        </a:p>
      </dgm:t>
    </dgm:pt>
    <dgm:pt modelId="{310E0FA4-FD44-478A-A2BA-0303250A71F4}" type="parTrans" cxnId="{F96421DE-A37D-46AC-B8D4-62238163B7CC}">
      <dgm:prSet/>
      <dgm:spPr/>
      <dgm:t>
        <a:bodyPr/>
        <a:lstStyle/>
        <a:p>
          <a:endParaRPr lang="pt-BR"/>
        </a:p>
      </dgm:t>
    </dgm:pt>
    <dgm:pt modelId="{6959EDAB-84FD-444B-9D64-29304AEF8486}" type="sibTrans" cxnId="{F96421DE-A37D-46AC-B8D4-62238163B7CC}">
      <dgm:prSet/>
      <dgm:spPr/>
      <dgm:t>
        <a:bodyPr/>
        <a:lstStyle/>
        <a:p>
          <a:endParaRPr lang="pt-BR"/>
        </a:p>
      </dgm:t>
    </dgm:pt>
    <dgm:pt modelId="{B70DDBEF-5B77-4CD7-A871-B533C694B8D8}" type="pres">
      <dgm:prSet presAssocID="{92D28460-637E-48A0-B254-E3F05122B831}" presName="Name0" presStyleCnt="0">
        <dgm:presLayoutVars>
          <dgm:dir/>
          <dgm:resizeHandles val="exact"/>
        </dgm:presLayoutVars>
      </dgm:prSet>
      <dgm:spPr/>
    </dgm:pt>
    <dgm:pt modelId="{2ED5F9D1-A95C-4E58-B722-1ABA7A410A9E}" type="pres">
      <dgm:prSet presAssocID="{0726A31E-432F-4827-9FE7-B143CBCDB048}" presName="node" presStyleLbl="node1" presStyleIdx="0" presStyleCnt="3">
        <dgm:presLayoutVars>
          <dgm:bulletEnabled val="1"/>
        </dgm:presLayoutVars>
      </dgm:prSet>
      <dgm:spPr/>
    </dgm:pt>
    <dgm:pt modelId="{37A17BFF-F5C9-4BF9-882C-827E9B3FBDD2}" type="pres">
      <dgm:prSet presAssocID="{BDD93C10-B6DC-4EC2-AE3A-02D1B51F6E68}" presName="sibTrans" presStyleLbl="sibTrans2D1" presStyleIdx="0" presStyleCnt="3"/>
      <dgm:spPr/>
    </dgm:pt>
    <dgm:pt modelId="{244C6FA6-E55A-43C8-A021-F9B74E38C5C4}" type="pres">
      <dgm:prSet presAssocID="{BDD93C10-B6DC-4EC2-AE3A-02D1B51F6E68}" presName="connectorText" presStyleLbl="sibTrans2D1" presStyleIdx="0" presStyleCnt="3"/>
      <dgm:spPr/>
    </dgm:pt>
    <dgm:pt modelId="{0429A19C-2F41-40A2-BF00-68D8973492ED}" type="pres">
      <dgm:prSet presAssocID="{967ACD5E-09FC-4F76-A74A-D30D1E9653FC}" presName="node" presStyleLbl="node1" presStyleIdx="1" presStyleCnt="3">
        <dgm:presLayoutVars>
          <dgm:bulletEnabled val="1"/>
        </dgm:presLayoutVars>
      </dgm:prSet>
      <dgm:spPr/>
    </dgm:pt>
    <dgm:pt modelId="{FC55F2B1-6FEB-4C2D-8D3A-7FF7AD2D5116}" type="pres">
      <dgm:prSet presAssocID="{A5A9B970-AAD4-425B-AAA5-9F94FE4A4CB1}" presName="sibTrans" presStyleLbl="sibTrans2D1" presStyleIdx="1" presStyleCnt="3"/>
      <dgm:spPr/>
    </dgm:pt>
    <dgm:pt modelId="{D0194D57-B0E0-4010-B577-19067ED71202}" type="pres">
      <dgm:prSet presAssocID="{A5A9B970-AAD4-425B-AAA5-9F94FE4A4CB1}" presName="connectorText" presStyleLbl="sibTrans2D1" presStyleIdx="1" presStyleCnt="3"/>
      <dgm:spPr/>
    </dgm:pt>
    <dgm:pt modelId="{773788DF-FBA5-4219-8E7F-A26C9A800678}" type="pres">
      <dgm:prSet presAssocID="{8887D2E7-BB1A-4923-9A1D-456EC31E0147}" presName="node" presStyleLbl="node1" presStyleIdx="2" presStyleCnt="3">
        <dgm:presLayoutVars>
          <dgm:bulletEnabled val="1"/>
        </dgm:presLayoutVars>
      </dgm:prSet>
      <dgm:spPr/>
    </dgm:pt>
    <dgm:pt modelId="{189A7D62-4717-4740-86A5-6293958EE4EB}" type="pres">
      <dgm:prSet presAssocID="{6959EDAB-84FD-444B-9D64-29304AEF8486}" presName="sibTrans" presStyleLbl="sibTrans2D1" presStyleIdx="2" presStyleCnt="3"/>
      <dgm:spPr/>
    </dgm:pt>
    <dgm:pt modelId="{6EB9AF7B-8A33-45AC-A814-4E38C2397724}" type="pres">
      <dgm:prSet presAssocID="{6959EDAB-84FD-444B-9D64-29304AEF8486}" presName="connectorText" presStyleLbl="sibTrans2D1" presStyleIdx="2" presStyleCnt="3"/>
      <dgm:spPr/>
    </dgm:pt>
  </dgm:ptLst>
  <dgm:cxnLst>
    <dgm:cxn modelId="{67797F15-1C76-4B31-8FD2-03856D2636C4}" type="presOf" srcId="{6959EDAB-84FD-444B-9D64-29304AEF8486}" destId="{189A7D62-4717-4740-86A5-6293958EE4EB}" srcOrd="0" destOrd="0" presId="urn:microsoft.com/office/officeart/2005/8/layout/cycle7"/>
    <dgm:cxn modelId="{1D327716-538E-4B25-AD39-9EC8510A1F9E}" type="presOf" srcId="{A5A9B970-AAD4-425B-AAA5-9F94FE4A4CB1}" destId="{FC55F2B1-6FEB-4C2D-8D3A-7FF7AD2D5116}" srcOrd="0" destOrd="0" presId="urn:microsoft.com/office/officeart/2005/8/layout/cycle7"/>
    <dgm:cxn modelId="{EB22DA1E-7BBF-4E91-9733-6828CEA93519}" type="presOf" srcId="{0726A31E-432F-4827-9FE7-B143CBCDB048}" destId="{2ED5F9D1-A95C-4E58-B722-1ABA7A410A9E}" srcOrd="0" destOrd="0" presId="urn:microsoft.com/office/officeart/2005/8/layout/cycle7"/>
    <dgm:cxn modelId="{9E195778-E018-4127-864A-E1D0F710A2E1}" srcId="{92D28460-637E-48A0-B254-E3F05122B831}" destId="{967ACD5E-09FC-4F76-A74A-D30D1E9653FC}" srcOrd="1" destOrd="0" parTransId="{5E1F7A94-CC73-47C5-89AB-64F59A1F5135}" sibTransId="{A5A9B970-AAD4-425B-AAA5-9F94FE4A4CB1}"/>
    <dgm:cxn modelId="{4888FE83-5E22-4FBC-94F0-28AA355684D0}" type="presOf" srcId="{92D28460-637E-48A0-B254-E3F05122B831}" destId="{B70DDBEF-5B77-4CD7-A871-B533C694B8D8}" srcOrd="0" destOrd="0" presId="urn:microsoft.com/office/officeart/2005/8/layout/cycle7"/>
    <dgm:cxn modelId="{50945D89-8F97-4709-84E1-E9FF8528EF37}" type="presOf" srcId="{BDD93C10-B6DC-4EC2-AE3A-02D1B51F6E68}" destId="{244C6FA6-E55A-43C8-A021-F9B74E38C5C4}" srcOrd="1" destOrd="0" presId="urn:microsoft.com/office/officeart/2005/8/layout/cycle7"/>
    <dgm:cxn modelId="{08B00F8A-3933-4C4B-A99F-CAFA725E3FC7}" type="presOf" srcId="{967ACD5E-09FC-4F76-A74A-D30D1E9653FC}" destId="{0429A19C-2F41-40A2-BF00-68D8973492ED}" srcOrd="0" destOrd="0" presId="urn:microsoft.com/office/officeart/2005/8/layout/cycle7"/>
    <dgm:cxn modelId="{09BFC692-76D2-4BCB-A3A9-64168F548EC4}" srcId="{92D28460-637E-48A0-B254-E3F05122B831}" destId="{0726A31E-432F-4827-9FE7-B143CBCDB048}" srcOrd="0" destOrd="0" parTransId="{3CD72D31-3304-41F3-9A07-711AC168D0A9}" sibTransId="{BDD93C10-B6DC-4EC2-AE3A-02D1B51F6E68}"/>
    <dgm:cxn modelId="{ED7111A4-D92C-4318-8A9B-85548B0D6862}" type="presOf" srcId="{8887D2E7-BB1A-4923-9A1D-456EC31E0147}" destId="{773788DF-FBA5-4219-8E7F-A26C9A800678}" srcOrd="0" destOrd="0" presId="urn:microsoft.com/office/officeart/2005/8/layout/cycle7"/>
    <dgm:cxn modelId="{85835DB1-F1B0-4893-B91C-B16563E9EF06}" type="presOf" srcId="{6959EDAB-84FD-444B-9D64-29304AEF8486}" destId="{6EB9AF7B-8A33-45AC-A814-4E38C2397724}" srcOrd="1" destOrd="0" presId="urn:microsoft.com/office/officeart/2005/8/layout/cycle7"/>
    <dgm:cxn modelId="{EB7D25D4-28E4-447D-8397-7B9C749740AE}" type="presOf" srcId="{BDD93C10-B6DC-4EC2-AE3A-02D1B51F6E68}" destId="{37A17BFF-F5C9-4BF9-882C-827E9B3FBDD2}" srcOrd="0" destOrd="0" presId="urn:microsoft.com/office/officeart/2005/8/layout/cycle7"/>
    <dgm:cxn modelId="{F96421DE-A37D-46AC-B8D4-62238163B7CC}" srcId="{92D28460-637E-48A0-B254-E3F05122B831}" destId="{8887D2E7-BB1A-4923-9A1D-456EC31E0147}" srcOrd="2" destOrd="0" parTransId="{310E0FA4-FD44-478A-A2BA-0303250A71F4}" sibTransId="{6959EDAB-84FD-444B-9D64-29304AEF8486}"/>
    <dgm:cxn modelId="{17DF6AEC-4E41-49C7-BD91-2CF79C2ED25F}" type="presOf" srcId="{A5A9B970-AAD4-425B-AAA5-9F94FE4A4CB1}" destId="{D0194D57-B0E0-4010-B577-19067ED71202}" srcOrd="1" destOrd="0" presId="urn:microsoft.com/office/officeart/2005/8/layout/cycle7"/>
    <dgm:cxn modelId="{109F2FA0-431E-49BC-9630-9725134A672A}" type="presParOf" srcId="{B70DDBEF-5B77-4CD7-A871-B533C694B8D8}" destId="{2ED5F9D1-A95C-4E58-B722-1ABA7A410A9E}" srcOrd="0" destOrd="0" presId="urn:microsoft.com/office/officeart/2005/8/layout/cycle7"/>
    <dgm:cxn modelId="{DBECD03D-CA41-417D-94F0-0D0A85178110}" type="presParOf" srcId="{B70DDBEF-5B77-4CD7-A871-B533C694B8D8}" destId="{37A17BFF-F5C9-4BF9-882C-827E9B3FBDD2}" srcOrd="1" destOrd="0" presId="urn:microsoft.com/office/officeart/2005/8/layout/cycle7"/>
    <dgm:cxn modelId="{AA92D4A0-16B2-45F3-B9B9-02EB3933EFD8}" type="presParOf" srcId="{37A17BFF-F5C9-4BF9-882C-827E9B3FBDD2}" destId="{244C6FA6-E55A-43C8-A021-F9B74E38C5C4}" srcOrd="0" destOrd="0" presId="urn:microsoft.com/office/officeart/2005/8/layout/cycle7"/>
    <dgm:cxn modelId="{12E8F3FF-CF5C-4191-91E4-4AB4950DEBF6}" type="presParOf" srcId="{B70DDBEF-5B77-4CD7-A871-B533C694B8D8}" destId="{0429A19C-2F41-40A2-BF00-68D8973492ED}" srcOrd="2" destOrd="0" presId="urn:microsoft.com/office/officeart/2005/8/layout/cycle7"/>
    <dgm:cxn modelId="{3ADEC4F3-5A76-4DFA-ADEA-6397367894FC}" type="presParOf" srcId="{B70DDBEF-5B77-4CD7-A871-B533C694B8D8}" destId="{FC55F2B1-6FEB-4C2D-8D3A-7FF7AD2D5116}" srcOrd="3" destOrd="0" presId="urn:microsoft.com/office/officeart/2005/8/layout/cycle7"/>
    <dgm:cxn modelId="{76D9C126-A76E-4619-B097-828203AAC582}" type="presParOf" srcId="{FC55F2B1-6FEB-4C2D-8D3A-7FF7AD2D5116}" destId="{D0194D57-B0E0-4010-B577-19067ED71202}" srcOrd="0" destOrd="0" presId="urn:microsoft.com/office/officeart/2005/8/layout/cycle7"/>
    <dgm:cxn modelId="{77ACBC9E-3968-48BE-8EA0-09B13BC6E9B1}" type="presParOf" srcId="{B70DDBEF-5B77-4CD7-A871-B533C694B8D8}" destId="{773788DF-FBA5-4219-8E7F-A26C9A800678}" srcOrd="4" destOrd="0" presId="urn:microsoft.com/office/officeart/2005/8/layout/cycle7"/>
    <dgm:cxn modelId="{97FFEA26-4EA7-4A9C-8E90-DC50B145743F}" type="presParOf" srcId="{B70DDBEF-5B77-4CD7-A871-B533C694B8D8}" destId="{189A7D62-4717-4740-86A5-6293958EE4EB}" srcOrd="5" destOrd="0" presId="urn:microsoft.com/office/officeart/2005/8/layout/cycle7"/>
    <dgm:cxn modelId="{6A8A152C-5F6D-4190-92DE-A6BB660F8E77}" type="presParOf" srcId="{189A7D62-4717-4740-86A5-6293958EE4EB}" destId="{6EB9AF7B-8A33-45AC-A814-4E38C2397724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2C140D-6881-47A6-94E6-A03A644AD34D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52ECA83-3FA6-42C5-AABC-39935B69BF79}">
      <dgm:prSet phldrT="[Texto]"/>
      <dgm:spPr/>
      <dgm:t>
        <a:bodyPr/>
        <a:lstStyle/>
        <a:p>
          <a:r>
            <a:rPr lang="pt-BR" dirty="0"/>
            <a:t>Modelagem Matemática</a:t>
          </a:r>
        </a:p>
      </dgm:t>
    </dgm:pt>
    <dgm:pt modelId="{DC16E056-0D37-4E58-B6EB-0FFB02CE6AED}" type="parTrans" cxnId="{DE833883-01AB-426A-A141-788BAD05F4C4}">
      <dgm:prSet/>
      <dgm:spPr/>
      <dgm:t>
        <a:bodyPr/>
        <a:lstStyle/>
        <a:p>
          <a:endParaRPr lang="pt-BR"/>
        </a:p>
      </dgm:t>
    </dgm:pt>
    <dgm:pt modelId="{A23BEC31-AF89-4CC7-8E6C-527D8E1B7078}" type="sibTrans" cxnId="{DE833883-01AB-426A-A141-788BAD05F4C4}">
      <dgm:prSet/>
      <dgm:spPr/>
      <dgm:t>
        <a:bodyPr/>
        <a:lstStyle/>
        <a:p>
          <a:endParaRPr lang="pt-BR"/>
        </a:p>
      </dgm:t>
    </dgm:pt>
    <dgm:pt modelId="{2087DA13-5CEC-4D6E-8A3E-F457433710F5}">
      <dgm:prSet phldrT="[Texto]"/>
      <dgm:spPr/>
      <dgm:t>
        <a:bodyPr/>
        <a:lstStyle/>
        <a:p>
          <a:r>
            <a:rPr lang="pt-BR" dirty="0"/>
            <a:t>Equações Governantes</a:t>
          </a:r>
        </a:p>
      </dgm:t>
    </dgm:pt>
    <dgm:pt modelId="{DC2199BC-7851-49BD-9028-396429AF68F9}" type="parTrans" cxnId="{5340FC6A-59CA-4F92-821C-45F7805E60A7}">
      <dgm:prSet/>
      <dgm:spPr/>
      <dgm:t>
        <a:bodyPr/>
        <a:lstStyle/>
        <a:p>
          <a:endParaRPr lang="pt-BR"/>
        </a:p>
      </dgm:t>
    </dgm:pt>
    <dgm:pt modelId="{306B41AD-E0A4-49D1-B0D1-CE25B3C0613F}" type="sibTrans" cxnId="{5340FC6A-59CA-4F92-821C-45F7805E60A7}">
      <dgm:prSet/>
      <dgm:spPr/>
      <dgm:t>
        <a:bodyPr/>
        <a:lstStyle/>
        <a:p>
          <a:endParaRPr lang="pt-BR"/>
        </a:p>
      </dgm:t>
    </dgm:pt>
    <dgm:pt modelId="{37197612-D29D-4239-88AD-A06E2E78C67E}">
      <dgm:prSet phldrT="[Texto]"/>
      <dgm:spPr/>
      <dgm:t>
        <a:bodyPr/>
        <a:lstStyle/>
        <a:p>
          <a:r>
            <a:rPr lang="pt-BR" dirty="0"/>
            <a:t>Discretização</a:t>
          </a:r>
        </a:p>
      </dgm:t>
    </dgm:pt>
    <dgm:pt modelId="{ED375945-78AB-4631-8824-9B1DF9F6BA95}" type="parTrans" cxnId="{4E8B2B1B-1FBA-4E52-A700-8A92A6FDCDCE}">
      <dgm:prSet/>
      <dgm:spPr/>
      <dgm:t>
        <a:bodyPr/>
        <a:lstStyle/>
        <a:p>
          <a:endParaRPr lang="pt-BR"/>
        </a:p>
      </dgm:t>
    </dgm:pt>
    <dgm:pt modelId="{79E203C8-5192-4F43-85CB-4445E99022FC}" type="sibTrans" cxnId="{4E8B2B1B-1FBA-4E52-A700-8A92A6FDCDCE}">
      <dgm:prSet/>
      <dgm:spPr/>
      <dgm:t>
        <a:bodyPr/>
        <a:lstStyle/>
        <a:p>
          <a:endParaRPr lang="pt-BR"/>
        </a:p>
      </dgm:t>
    </dgm:pt>
    <dgm:pt modelId="{AD6BD9C8-AC32-4C19-AE36-5CCAB86D746D}">
      <dgm:prSet phldrT="[Texto]"/>
      <dgm:spPr/>
      <dgm:t>
        <a:bodyPr/>
        <a:lstStyle/>
        <a:p>
          <a:r>
            <a:rPr lang="pt-BR" dirty="0"/>
            <a:t>Sistema de equações algébricas</a:t>
          </a:r>
        </a:p>
      </dgm:t>
    </dgm:pt>
    <dgm:pt modelId="{60A08E6C-5105-4F21-9457-9903C5CF87CC}" type="parTrans" cxnId="{F40F903A-EF96-4F19-AD68-DF543EB9C509}">
      <dgm:prSet/>
      <dgm:spPr/>
      <dgm:t>
        <a:bodyPr/>
        <a:lstStyle/>
        <a:p>
          <a:endParaRPr lang="pt-BR"/>
        </a:p>
      </dgm:t>
    </dgm:pt>
    <dgm:pt modelId="{4961759D-A107-49E5-89F0-E455C758AE68}" type="sibTrans" cxnId="{F40F903A-EF96-4F19-AD68-DF543EB9C509}">
      <dgm:prSet/>
      <dgm:spPr/>
      <dgm:t>
        <a:bodyPr/>
        <a:lstStyle/>
        <a:p>
          <a:endParaRPr lang="pt-BR"/>
        </a:p>
      </dgm:t>
    </dgm:pt>
    <dgm:pt modelId="{E52E1E20-654A-4400-8037-5D95F05C654F}">
      <dgm:prSet phldrT="[Texto]"/>
      <dgm:spPr/>
      <dgm:t>
        <a:bodyPr/>
        <a:lstStyle/>
        <a:p>
          <a:r>
            <a:rPr lang="pt-BR" dirty="0"/>
            <a:t>Resolução das equações algébricas</a:t>
          </a:r>
        </a:p>
      </dgm:t>
    </dgm:pt>
    <dgm:pt modelId="{45182A48-9B1C-4082-ABA5-C3F1650127F6}" type="parTrans" cxnId="{333A1986-42E0-45E7-9B00-DCFB3F579D19}">
      <dgm:prSet/>
      <dgm:spPr/>
      <dgm:t>
        <a:bodyPr/>
        <a:lstStyle/>
        <a:p>
          <a:endParaRPr lang="pt-BR"/>
        </a:p>
      </dgm:t>
    </dgm:pt>
    <dgm:pt modelId="{3CDDAB36-D0BE-4930-BB6E-8C495760CCAC}" type="sibTrans" cxnId="{333A1986-42E0-45E7-9B00-DCFB3F579D19}">
      <dgm:prSet/>
      <dgm:spPr/>
      <dgm:t>
        <a:bodyPr/>
        <a:lstStyle/>
        <a:p>
          <a:endParaRPr lang="pt-BR"/>
        </a:p>
      </dgm:t>
    </dgm:pt>
    <dgm:pt modelId="{2872DAF5-B0DA-435A-BA75-7BD8AA05907E}">
      <dgm:prSet/>
      <dgm:spPr/>
      <dgm:t>
        <a:bodyPr/>
        <a:lstStyle/>
        <a:p>
          <a:r>
            <a:rPr lang="pt-BR" dirty="0"/>
            <a:t>Solução Aproximada</a:t>
          </a:r>
        </a:p>
      </dgm:t>
    </dgm:pt>
    <dgm:pt modelId="{1C01A051-916C-41D5-AA0D-D79F46E1957C}" type="parTrans" cxnId="{D2F0FDCF-C5A1-4970-9C24-3068F97A8B31}">
      <dgm:prSet/>
      <dgm:spPr/>
      <dgm:t>
        <a:bodyPr/>
        <a:lstStyle/>
        <a:p>
          <a:endParaRPr lang="pt-BR"/>
        </a:p>
      </dgm:t>
    </dgm:pt>
    <dgm:pt modelId="{ABC7A7AE-E01C-4B2D-9014-EE4293485B83}" type="sibTrans" cxnId="{D2F0FDCF-C5A1-4970-9C24-3068F97A8B31}">
      <dgm:prSet/>
      <dgm:spPr/>
      <dgm:t>
        <a:bodyPr/>
        <a:lstStyle/>
        <a:p>
          <a:endParaRPr lang="pt-BR"/>
        </a:p>
      </dgm:t>
    </dgm:pt>
    <dgm:pt modelId="{6827B1C6-9CDA-4460-AB40-5DB94B75B3D4}">
      <dgm:prSet/>
      <dgm:spPr/>
      <dgm:t>
        <a:bodyPr/>
        <a:lstStyle/>
        <a:p>
          <a:r>
            <a:rPr lang="pt-BR" dirty="0"/>
            <a:t>Análise e Interpretação</a:t>
          </a:r>
        </a:p>
      </dgm:t>
    </dgm:pt>
    <dgm:pt modelId="{FFD03DA6-5475-4E42-A6DE-ED15A5B35E49}" type="parTrans" cxnId="{CDCC7B12-F27D-4D4C-9822-3643486380BF}">
      <dgm:prSet/>
      <dgm:spPr/>
      <dgm:t>
        <a:bodyPr/>
        <a:lstStyle/>
        <a:p>
          <a:endParaRPr lang="pt-BR"/>
        </a:p>
      </dgm:t>
    </dgm:pt>
    <dgm:pt modelId="{192C890F-2B93-4E52-8E13-A5BE3092817B}" type="sibTrans" cxnId="{CDCC7B12-F27D-4D4C-9822-3643486380BF}">
      <dgm:prSet/>
      <dgm:spPr/>
      <dgm:t>
        <a:bodyPr/>
        <a:lstStyle/>
        <a:p>
          <a:endParaRPr lang="pt-BR"/>
        </a:p>
      </dgm:t>
    </dgm:pt>
    <dgm:pt modelId="{39160A8F-A02A-475B-9A34-50896570BD09}">
      <dgm:prSet/>
      <dgm:spPr/>
      <dgm:t>
        <a:bodyPr/>
        <a:lstStyle/>
        <a:p>
          <a:r>
            <a:rPr lang="pt-BR" dirty="0"/>
            <a:t>Problema Físico</a:t>
          </a:r>
        </a:p>
      </dgm:t>
    </dgm:pt>
    <dgm:pt modelId="{A4FA712C-99BF-4A15-B07A-902725597E7E}" type="parTrans" cxnId="{031B9555-46D0-49E2-B03E-F2C6B127358C}">
      <dgm:prSet/>
      <dgm:spPr/>
      <dgm:t>
        <a:bodyPr/>
        <a:lstStyle/>
        <a:p>
          <a:endParaRPr lang="pt-BR"/>
        </a:p>
      </dgm:t>
    </dgm:pt>
    <dgm:pt modelId="{EA5F286D-E979-47D7-AA17-5967758DCCEB}" type="sibTrans" cxnId="{031B9555-46D0-49E2-B03E-F2C6B127358C}">
      <dgm:prSet/>
      <dgm:spPr/>
      <dgm:t>
        <a:bodyPr/>
        <a:lstStyle/>
        <a:p>
          <a:endParaRPr lang="pt-BR"/>
        </a:p>
      </dgm:t>
    </dgm:pt>
    <dgm:pt modelId="{50CD77C5-80D1-40A1-B044-4B8F4108A3DD}" type="pres">
      <dgm:prSet presAssocID="{CE2C140D-6881-47A6-94E6-A03A644AD34D}" presName="Name0" presStyleCnt="0">
        <dgm:presLayoutVars>
          <dgm:dir/>
          <dgm:resizeHandles val="exact"/>
        </dgm:presLayoutVars>
      </dgm:prSet>
      <dgm:spPr/>
    </dgm:pt>
    <dgm:pt modelId="{D58C7187-19C9-4882-A9FE-9006BBDEC5A4}" type="pres">
      <dgm:prSet presAssocID="{39160A8F-A02A-475B-9A34-50896570BD09}" presName="node" presStyleLbl="node1" presStyleIdx="0" presStyleCnt="8">
        <dgm:presLayoutVars>
          <dgm:bulletEnabled val="1"/>
        </dgm:presLayoutVars>
      </dgm:prSet>
      <dgm:spPr/>
    </dgm:pt>
    <dgm:pt modelId="{B436ADF8-A0E8-4439-8C54-8195EDE11715}" type="pres">
      <dgm:prSet presAssocID="{EA5F286D-E979-47D7-AA17-5967758DCCEB}" presName="sibTrans" presStyleLbl="sibTrans1D1" presStyleIdx="0" presStyleCnt="7"/>
      <dgm:spPr/>
    </dgm:pt>
    <dgm:pt modelId="{DCFB570F-5C6E-448C-9DD2-881B2D393ED1}" type="pres">
      <dgm:prSet presAssocID="{EA5F286D-E979-47D7-AA17-5967758DCCEB}" presName="connectorText" presStyleLbl="sibTrans1D1" presStyleIdx="0" presStyleCnt="7"/>
      <dgm:spPr/>
    </dgm:pt>
    <dgm:pt modelId="{D42059DE-4F63-473D-8B47-5D155A147FB7}" type="pres">
      <dgm:prSet presAssocID="{352ECA83-3FA6-42C5-AABC-39935B69BF79}" presName="node" presStyleLbl="node1" presStyleIdx="1" presStyleCnt="8">
        <dgm:presLayoutVars>
          <dgm:bulletEnabled val="1"/>
        </dgm:presLayoutVars>
      </dgm:prSet>
      <dgm:spPr/>
    </dgm:pt>
    <dgm:pt modelId="{2B2A9E93-F52A-4DFB-9A8C-4A084054F726}" type="pres">
      <dgm:prSet presAssocID="{A23BEC31-AF89-4CC7-8E6C-527D8E1B7078}" presName="sibTrans" presStyleLbl="sibTrans1D1" presStyleIdx="1" presStyleCnt="7"/>
      <dgm:spPr/>
    </dgm:pt>
    <dgm:pt modelId="{0CFD01C5-DC81-4595-9415-FB27CD800DDB}" type="pres">
      <dgm:prSet presAssocID="{A23BEC31-AF89-4CC7-8E6C-527D8E1B7078}" presName="connectorText" presStyleLbl="sibTrans1D1" presStyleIdx="1" presStyleCnt="7"/>
      <dgm:spPr/>
    </dgm:pt>
    <dgm:pt modelId="{F06C74E6-87D0-4373-8F91-D8FAA67B571C}" type="pres">
      <dgm:prSet presAssocID="{2087DA13-5CEC-4D6E-8A3E-F457433710F5}" presName="node" presStyleLbl="node1" presStyleIdx="2" presStyleCnt="8">
        <dgm:presLayoutVars>
          <dgm:bulletEnabled val="1"/>
        </dgm:presLayoutVars>
      </dgm:prSet>
      <dgm:spPr/>
    </dgm:pt>
    <dgm:pt modelId="{D554066B-B34A-4751-8AC7-BE1928A2428F}" type="pres">
      <dgm:prSet presAssocID="{306B41AD-E0A4-49D1-B0D1-CE25B3C0613F}" presName="sibTrans" presStyleLbl="sibTrans1D1" presStyleIdx="2" presStyleCnt="7"/>
      <dgm:spPr/>
    </dgm:pt>
    <dgm:pt modelId="{E408B938-07E3-4635-9234-AC25687F60D4}" type="pres">
      <dgm:prSet presAssocID="{306B41AD-E0A4-49D1-B0D1-CE25B3C0613F}" presName="connectorText" presStyleLbl="sibTrans1D1" presStyleIdx="2" presStyleCnt="7"/>
      <dgm:spPr/>
    </dgm:pt>
    <dgm:pt modelId="{AE7FF0EC-CDDA-4BFD-BF98-79467ACC9A30}" type="pres">
      <dgm:prSet presAssocID="{37197612-D29D-4239-88AD-A06E2E78C67E}" presName="node" presStyleLbl="node1" presStyleIdx="3" presStyleCnt="8">
        <dgm:presLayoutVars>
          <dgm:bulletEnabled val="1"/>
        </dgm:presLayoutVars>
      </dgm:prSet>
      <dgm:spPr/>
    </dgm:pt>
    <dgm:pt modelId="{B50B1F19-C999-48C0-8470-F4FC40C4FC25}" type="pres">
      <dgm:prSet presAssocID="{79E203C8-5192-4F43-85CB-4445E99022FC}" presName="sibTrans" presStyleLbl="sibTrans1D1" presStyleIdx="3" presStyleCnt="7"/>
      <dgm:spPr/>
    </dgm:pt>
    <dgm:pt modelId="{8182C23C-DB0C-4894-99BB-85330417B121}" type="pres">
      <dgm:prSet presAssocID="{79E203C8-5192-4F43-85CB-4445E99022FC}" presName="connectorText" presStyleLbl="sibTrans1D1" presStyleIdx="3" presStyleCnt="7"/>
      <dgm:spPr/>
    </dgm:pt>
    <dgm:pt modelId="{39B7C3DA-8086-4665-963D-2D112CAE21D9}" type="pres">
      <dgm:prSet presAssocID="{AD6BD9C8-AC32-4C19-AE36-5CCAB86D746D}" presName="node" presStyleLbl="node1" presStyleIdx="4" presStyleCnt="8">
        <dgm:presLayoutVars>
          <dgm:bulletEnabled val="1"/>
        </dgm:presLayoutVars>
      </dgm:prSet>
      <dgm:spPr/>
    </dgm:pt>
    <dgm:pt modelId="{82EE3279-F0DD-4285-B477-341715C6622F}" type="pres">
      <dgm:prSet presAssocID="{4961759D-A107-49E5-89F0-E455C758AE68}" presName="sibTrans" presStyleLbl="sibTrans1D1" presStyleIdx="4" presStyleCnt="7"/>
      <dgm:spPr/>
    </dgm:pt>
    <dgm:pt modelId="{E069522A-5793-4C36-85A9-B76C5AD6EF60}" type="pres">
      <dgm:prSet presAssocID="{4961759D-A107-49E5-89F0-E455C758AE68}" presName="connectorText" presStyleLbl="sibTrans1D1" presStyleIdx="4" presStyleCnt="7"/>
      <dgm:spPr/>
    </dgm:pt>
    <dgm:pt modelId="{081ABF59-3D90-4A8B-9757-03EDC78D2B07}" type="pres">
      <dgm:prSet presAssocID="{E52E1E20-654A-4400-8037-5D95F05C654F}" presName="node" presStyleLbl="node1" presStyleIdx="5" presStyleCnt="8">
        <dgm:presLayoutVars>
          <dgm:bulletEnabled val="1"/>
        </dgm:presLayoutVars>
      </dgm:prSet>
      <dgm:spPr/>
    </dgm:pt>
    <dgm:pt modelId="{F57E8958-AE5F-43FB-B1B4-278541714820}" type="pres">
      <dgm:prSet presAssocID="{3CDDAB36-D0BE-4930-BB6E-8C495760CCAC}" presName="sibTrans" presStyleLbl="sibTrans1D1" presStyleIdx="5" presStyleCnt="7"/>
      <dgm:spPr/>
    </dgm:pt>
    <dgm:pt modelId="{2585A90E-AD36-4071-A057-D125753A7C3C}" type="pres">
      <dgm:prSet presAssocID="{3CDDAB36-D0BE-4930-BB6E-8C495760CCAC}" presName="connectorText" presStyleLbl="sibTrans1D1" presStyleIdx="5" presStyleCnt="7"/>
      <dgm:spPr/>
    </dgm:pt>
    <dgm:pt modelId="{D857217E-EEDB-4378-B111-87273FD07FB3}" type="pres">
      <dgm:prSet presAssocID="{2872DAF5-B0DA-435A-BA75-7BD8AA05907E}" presName="node" presStyleLbl="node1" presStyleIdx="6" presStyleCnt="8">
        <dgm:presLayoutVars>
          <dgm:bulletEnabled val="1"/>
        </dgm:presLayoutVars>
      </dgm:prSet>
      <dgm:spPr/>
    </dgm:pt>
    <dgm:pt modelId="{39E87C75-DB35-449B-B3DE-A2390FB9E351}" type="pres">
      <dgm:prSet presAssocID="{ABC7A7AE-E01C-4B2D-9014-EE4293485B83}" presName="sibTrans" presStyleLbl="sibTrans1D1" presStyleIdx="6" presStyleCnt="7"/>
      <dgm:spPr/>
    </dgm:pt>
    <dgm:pt modelId="{4FE60139-17B6-4742-988C-92F885B80B64}" type="pres">
      <dgm:prSet presAssocID="{ABC7A7AE-E01C-4B2D-9014-EE4293485B83}" presName="connectorText" presStyleLbl="sibTrans1D1" presStyleIdx="6" presStyleCnt="7"/>
      <dgm:spPr/>
    </dgm:pt>
    <dgm:pt modelId="{83A5D2AA-8AAA-48CC-AC6F-8C86C480884F}" type="pres">
      <dgm:prSet presAssocID="{6827B1C6-9CDA-4460-AB40-5DB94B75B3D4}" presName="node" presStyleLbl="node1" presStyleIdx="7" presStyleCnt="8">
        <dgm:presLayoutVars>
          <dgm:bulletEnabled val="1"/>
        </dgm:presLayoutVars>
      </dgm:prSet>
      <dgm:spPr/>
    </dgm:pt>
  </dgm:ptLst>
  <dgm:cxnLst>
    <dgm:cxn modelId="{47763009-CF87-4B6F-9262-0106AAABF9F7}" type="presOf" srcId="{39160A8F-A02A-475B-9A34-50896570BD09}" destId="{D58C7187-19C9-4882-A9FE-9006BBDEC5A4}" srcOrd="0" destOrd="0" presId="urn:microsoft.com/office/officeart/2005/8/layout/bProcess3"/>
    <dgm:cxn modelId="{A3C7A309-4A2B-4A7D-846F-5D071FED170D}" type="presOf" srcId="{2872DAF5-B0DA-435A-BA75-7BD8AA05907E}" destId="{D857217E-EEDB-4378-B111-87273FD07FB3}" srcOrd="0" destOrd="0" presId="urn:microsoft.com/office/officeart/2005/8/layout/bProcess3"/>
    <dgm:cxn modelId="{CDCC7B12-F27D-4D4C-9822-3643486380BF}" srcId="{CE2C140D-6881-47A6-94E6-A03A644AD34D}" destId="{6827B1C6-9CDA-4460-AB40-5DB94B75B3D4}" srcOrd="7" destOrd="0" parTransId="{FFD03DA6-5475-4E42-A6DE-ED15A5B35E49}" sibTransId="{192C890F-2B93-4E52-8E13-A5BE3092817B}"/>
    <dgm:cxn modelId="{4E8B2B1B-1FBA-4E52-A700-8A92A6FDCDCE}" srcId="{CE2C140D-6881-47A6-94E6-A03A644AD34D}" destId="{37197612-D29D-4239-88AD-A06E2E78C67E}" srcOrd="3" destOrd="0" parTransId="{ED375945-78AB-4631-8824-9B1DF9F6BA95}" sibTransId="{79E203C8-5192-4F43-85CB-4445E99022FC}"/>
    <dgm:cxn modelId="{268A8920-4E13-4BDD-B234-05947B91618D}" type="presOf" srcId="{A23BEC31-AF89-4CC7-8E6C-527D8E1B7078}" destId="{0CFD01C5-DC81-4595-9415-FB27CD800DDB}" srcOrd="1" destOrd="0" presId="urn:microsoft.com/office/officeart/2005/8/layout/bProcess3"/>
    <dgm:cxn modelId="{A2B2D725-1579-4215-81C2-0ABFD06CCDEB}" type="presOf" srcId="{AD6BD9C8-AC32-4C19-AE36-5CCAB86D746D}" destId="{39B7C3DA-8086-4665-963D-2D112CAE21D9}" srcOrd="0" destOrd="0" presId="urn:microsoft.com/office/officeart/2005/8/layout/bProcess3"/>
    <dgm:cxn modelId="{1AD63632-EB0B-4798-BFAB-495FB6A1AAC8}" type="presOf" srcId="{3CDDAB36-D0BE-4930-BB6E-8C495760CCAC}" destId="{F57E8958-AE5F-43FB-B1B4-278541714820}" srcOrd="0" destOrd="0" presId="urn:microsoft.com/office/officeart/2005/8/layout/bProcess3"/>
    <dgm:cxn modelId="{F40F903A-EF96-4F19-AD68-DF543EB9C509}" srcId="{CE2C140D-6881-47A6-94E6-A03A644AD34D}" destId="{AD6BD9C8-AC32-4C19-AE36-5CCAB86D746D}" srcOrd="4" destOrd="0" parTransId="{60A08E6C-5105-4F21-9457-9903C5CF87CC}" sibTransId="{4961759D-A107-49E5-89F0-E455C758AE68}"/>
    <dgm:cxn modelId="{C5F0323D-140E-40DB-B5FE-837F4EFCEEF8}" type="presOf" srcId="{4961759D-A107-49E5-89F0-E455C758AE68}" destId="{82EE3279-F0DD-4285-B477-341715C6622F}" srcOrd="0" destOrd="0" presId="urn:microsoft.com/office/officeart/2005/8/layout/bProcess3"/>
    <dgm:cxn modelId="{57DAD369-F553-41BD-837B-CFC948EBBF12}" type="presOf" srcId="{E52E1E20-654A-4400-8037-5D95F05C654F}" destId="{081ABF59-3D90-4A8B-9757-03EDC78D2B07}" srcOrd="0" destOrd="0" presId="urn:microsoft.com/office/officeart/2005/8/layout/bProcess3"/>
    <dgm:cxn modelId="{5340FC6A-59CA-4F92-821C-45F7805E60A7}" srcId="{CE2C140D-6881-47A6-94E6-A03A644AD34D}" destId="{2087DA13-5CEC-4D6E-8A3E-F457433710F5}" srcOrd="2" destOrd="0" parTransId="{DC2199BC-7851-49BD-9028-396429AF68F9}" sibTransId="{306B41AD-E0A4-49D1-B0D1-CE25B3C0613F}"/>
    <dgm:cxn modelId="{0EE3B16B-2432-4A65-A7EB-ED4F4FC1769C}" type="presOf" srcId="{3CDDAB36-D0BE-4930-BB6E-8C495760CCAC}" destId="{2585A90E-AD36-4071-A057-D125753A7C3C}" srcOrd="1" destOrd="0" presId="urn:microsoft.com/office/officeart/2005/8/layout/bProcess3"/>
    <dgm:cxn modelId="{D632D272-1E4F-4971-B7B8-BABCC9D15F28}" type="presOf" srcId="{37197612-D29D-4239-88AD-A06E2E78C67E}" destId="{AE7FF0EC-CDDA-4BFD-BF98-79467ACC9A30}" srcOrd="0" destOrd="0" presId="urn:microsoft.com/office/officeart/2005/8/layout/bProcess3"/>
    <dgm:cxn modelId="{031B9555-46D0-49E2-B03E-F2C6B127358C}" srcId="{CE2C140D-6881-47A6-94E6-A03A644AD34D}" destId="{39160A8F-A02A-475B-9A34-50896570BD09}" srcOrd="0" destOrd="0" parTransId="{A4FA712C-99BF-4A15-B07A-902725597E7E}" sibTransId="{EA5F286D-E979-47D7-AA17-5967758DCCEB}"/>
    <dgm:cxn modelId="{FA5BB977-6394-45A5-9A5D-D363A5FBCFE3}" type="presOf" srcId="{EA5F286D-E979-47D7-AA17-5967758DCCEB}" destId="{DCFB570F-5C6E-448C-9DD2-881B2D393ED1}" srcOrd="1" destOrd="0" presId="urn:microsoft.com/office/officeart/2005/8/layout/bProcess3"/>
    <dgm:cxn modelId="{91E1F67D-F428-464F-AF66-8EE7C3A82924}" type="presOf" srcId="{352ECA83-3FA6-42C5-AABC-39935B69BF79}" destId="{D42059DE-4F63-473D-8B47-5D155A147FB7}" srcOrd="0" destOrd="0" presId="urn:microsoft.com/office/officeart/2005/8/layout/bProcess3"/>
    <dgm:cxn modelId="{DE833883-01AB-426A-A141-788BAD05F4C4}" srcId="{CE2C140D-6881-47A6-94E6-A03A644AD34D}" destId="{352ECA83-3FA6-42C5-AABC-39935B69BF79}" srcOrd="1" destOrd="0" parTransId="{DC16E056-0D37-4E58-B6EB-0FFB02CE6AED}" sibTransId="{A23BEC31-AF89-4CC7-8E6C-527D8E1B7078}"/>
    <dgm:cxn modelId="{333A1986-42E0-45E7-9B00-DCFB3F579D19}" srcId="{CE2C140D-6881-47A6-94E6-A03A644AD34D}" destId="{E52E1E20-654A-4400-8037-5D95F05C654F}" srcOrd="5" destOrd="0" parTransId="{45182A48-9B1C-4082-ABA5-C3F1650127F6}" sibTransId="{3CDDAB36-D0BE-4930-BB6E-8C495760CCAC}"/>
    <dgm:cxn modelId="{ACC74D8A-0EB6-4AC8-B2A6-64B10BE0F5AF}" type="presOf" srcId="{EA5F286D-E979-47D7-AA17-5967758DCCEB}" destId="{B436ADF8-A0E8-4439-8C54-8195EDE11715}" srcOrd="0" destOrd="0" presId="urn:microsoft.com/office/officeart/2005/8/layout/bProcess3"/>
    <dgm:cxn modelId="{397E69A3-FCC6-431E-9D57-6B0D5D852D30}" type="presOf" srcId="{A23BEC31-AF89-4CC7-8E6C-527D8E1B7078}" destId="{2B2A9E93-F52A-4DFB-9A8C-4A084054F726}" srcOrd="0" destOrd="0" presId="urn:microsoft.com/office/officeart/2005/8/layout/bProcess3"/>
    <dgm:cxn modelId="{8DADE8A8-0FA3-43CC-BD1F-EDCAD666AF8A}" type="presOf" srcId="{306B41AD-E0A4-49D1-B0D1-CE25B3C0613F}" destId="{E408B938-07E3-4635-9234-AC25687F60D4}" srcOrd="1" destOrd="0" presId="urn:microsoft.com/office/officeart/2005/8/layout/bProcess3"/>
    <dgm:cxn modelId="{749CAFAE-78C1-408F-8592-AF69620A66E5}" type="presOf" srcId="{4961759D-A107-49E5-89F0-E455C758AE68}" destId="{E069522A-5793-4C36-85A9-B76C5AD6EF60}" srcOrd="1" destOrd="0" presId="urn:microsoft.com/office/officeart/2005/8/layout/bProcess3"/>
    <dgm:cxn modelId="{8DC3CEBF-E255-4916-9A69-4B9287F10CED}" type="presOf" srcId="{ABC7A7AE-E01C-4B2D-9014-EE4293485B83}" destId="{4FE60139-17B6-4742-988C-92F885B80B64}" srcOrd="1" destOrd="0" presId="urn:microsoft.com/office/officeart/2005/8/layout/bProcess3"/>
    <dgm:cxn modelId="{30AD81C1-509A-4E42-8331-533375AD6002}" type="presOf" srcId="{2087DA13-5CEC-4D6E-8A3E-F457433710F5}" destId="{F06C74E6-87D0-4373-8F91-D8FAA67B571C}" srcOrd="0" destOrd="0" presId="urn:microsoft.com/office/officeart/2005/8/layout/bProcess3"/>
    <dgm:cxn modelId="{D2F0FDCF-C5A1-4970-9C24-3068F97A8B31}" srcId="{CE2C140D-6881-47A6-94E6-A03A644AD34D}" destId="{2872DAF5-B0DA-435A-BA75-7BD8AA05907E}" srcOrd="6" destOrd="0" parTransId="{1C01A051-916C-41D5-AA0D-D79F46E1957C}" sibTransId="{ABC7A7AE-E01C-4B2D-9014-EE4293485B83}"/>
    <dgm:cxn modelId="{F8055CD1-1C0E-45CD-B3F0-C5EF942A3CF8}" type="presOf" srcId="{ABC7A7AE-E01C-4B2D-9014-EE4293485B83}" destId="{39E87C75-DB35-449B-B3DE-A2390FB9E351}" srcOrd="0" destOrd="0" presId="urn:microsoft.com/office/officeart/2005/8/layout/bProcess3"/>
    <dgm:cxn modelId="{CADDA1E0-ABCE-43B3-9A77-CE5E7B4999B9}" type="presOf" srcId="{79E203C8-5192-4F43-85CB-4445E99022FC}" destId="{B50B1F19-C999-48C0-8470-F4FC40C4FC25}" srcOrd="0" destOrd="0" presId="urn:microsoft.com/office/officeart/2005/8/layout/bProcess3"/>
    <dgm:cxn modelId="{41EE81E1-858B-4B92-AC68-8B329BBCA8B6}" type="presOf" srcId="{306B41AD-E0A4-49D1-B0D1-CE25B3C0613F}" destId="{D554066B-B34A-4751-8AC7-BE1928A2428F}" srcOrd="0" destOrd="0" presId="urn:microsoft.com/office/officeart/2005/8/layout/bProcess3"/>
    <dgm:cxn modelId="{3FD2B8E6-C597-4F9C-A55E-48A755921BF2}" type="presOf" srcId="{6827B1C6-9CDA-4460-AB40-5DB94B75B3D4}" destId="{83A5D2AA-8AAA-48CC-AC6F-8C86C480884F}" srcOrd="0" destOrd="0" presId="urn:microsoft.com/office/officeart/2005/8/layout/bProcess3"/>
    <dgm:cxn modelId="{7435E8EF-7544-4947-AC20-A2D62116DBC5}" type="presOf" srcId="{79E203C8-5192-4F43-85CB-4445E99022FC}" destId="{8182C23C-DB0C-4894-99BB-85330417B121}" srcOrd="1" destOrd="0" presId="urn:microsoft.com/office/officeart/2005/8/layout/bProcess3"/>
    <dgm:cxn modelId="{507156F5-9C19-400B-B3D4-9D67387AFD9B}" type="presOf" srcId="{CE2C140D-6881-47A6-94E6-A03A644AD34D}" destId="{50CD77C5-80D1-40A1-B044-4B8F4108A3DD}" srcOrd="0" destOrd="0" presId="urn:microsoft.com/office/officeart/2005/8/layout/bProcess3"/>
    <dgm:cxn modelId="{11BAF938-E4A5-45D2-A56D-C565398E4DE9}" type="presParOf" srcId="{50CD77C5-80D1-40A1-B044-4B8F4108A3DD}" destId="{D58C7187-19C9-4882-A9FE-9006BBDEC5A4}" srcOrd="0" destOrd="0" presId="urn:microsoft.com/office/officeart/2005/8/layout/bProcess3"/>
    <dgm:cxn modelId="{2BD5C735-0EF9-49C0-B3DF-02CEF9CC3D1E}" type="presParOf" srcId="{50CD77C5-80D1-40A1-B044-4B8F4108A3DD}" destId="{B436ADF8-A0E8-4439-8C54-8195EDE11715}" srcOrd="1" destOrd="0" presId="urn:microsoft.com/office/officeart/2005/8/layout/bProcess3"/>
    <dgm:cxn modelId="{7649A828-8A69-4B27-847E-79292B7F3C44}" type="presParOf" srcId="{B436ADF8-A0E8-4439-8C54-8195EDE11715}" destId="{DCFB570F-5C6E-448C-9DD2-881B2D393ED1}" srcOrd="0" destOrd="0" presId="urn:microsoft.com/office/officeart/2005/8/layout/bProcess3"/>
    <dgm:cxn modelId="{92CA0744-C67C-42E5-AD26-65C8AA8C41A5}" type="presParOf" srcId="{50CD77C5-80D1-40A1-B044-4B8F4108A3DD}" destId="{D42059DE-4F63-473D-8B47-5D155A147FB7}" srcOrd="2" destOrd="0" presId="urn:microsoft.com/office/officeart/2005/8/layout/bProcess3"/>
    <dgm:cxn modelId="{BABCB2AF-7490-4377-AD0E-46E301F71799}" type="presParOf" srcId="{50CD77C5-80D1-40A1-B044-4B8F4108A3DD}" destId="{2B2A9E93-F52A-4DFB-9A8C-4A084054F726}" srcOrd="3" destOrd="0" presId="urn:microsoft.com/office/officeart/2005/8/layout/bProcess3"/>
    <dgm:cxn modelId="{2E784542-C249-4C44-8DC5-FC47CAA1EBEB}" type="presParOf" srcId="{2B2A9E93-F52A-4DFB-9A8C-4A084054F726}" destId="{0CFD01C5-DC81-4595-9415-FB27CD800DDB}" srcOrd="0" destOrd="0" presId="urn:microsoft.com/office/officeart/2005/8/layout/bProcess3"/>
    <dgm:cxn modelId="{867903B0-CFAF-4751-888A-218CA54C6252}" type="presParOf" srcId="{50CD77C5-80D1-40A1-B044-4B8F4108A3DD}" destId="{F06C74E6-87D0-4373-8F91-D8FAA67B571C}" srcOrd="4" destOrd="0" presId="urn:microsoft.com/office/officeart/2005/8/layout/bProcess3"/>
    <dgm:cxn modelId="{79BE6D97-7905-4E2F-8365-0969B9D71B20}" type="presParOf" srcId="{50CD77C5-80D1-40A1-B044-4B8F4108A3DD}" destId="{D554066B-B34A-4751-8AC7-BE1928A2428F}" srcOrd="5" destOrd="0" presId="urn:microsoft.com/office/officeart/2005/8/layout/bProcess3"/>
    <dgm:cxn modelId="{DF37AD7C-26B6-44E8-89B3-8DE86CBA8BBD}" type="presParOf" srcId="{D554066B-B34A-4751-8AC7-BE1928A2428F}" destId="{E408B938-07E3-4635-9234-AC25687F60D4}" srcOrd="0" destOrd="0" presId="urn:microsoft.com/office/officeart/2005/8/layout/bProcess3"/>
    <dgm:cxn modelId="{2A39D1B3-75B4-44E1-B6FC-DC41C8186CC8}" type="presParOf" srcId="{50CD77C5-80D1-40A1-B044-4B8F4108A3DD}" destId="{AE7FF0EC-CDDA-4BFD-BF98-79467ACC9A30}" srcOrd="6" destOrd="0" presId="urn:microsoft.com/office/officeart/2005/8/layout/bProcess3"/>
    <dgm:cxn modelId="{9A0C2EEB-3959-463B-AE0E-72E2BA901ADE}" type="presParOf" srcId="{50CD77C5-80D1-40A1-B044-4B8F4108A3DD}" destId="{B50B1F19-C999-48C0-8470-F4FC40C4FC25}" srcOrd="7" destOrd="0" presId="urn:microsoft.com/office/officeart/2005/8/layout/bProcess3"/>
    <dgm:cxn modelId="{C686418A-4222-4504-8DBF-8E49C294F663}" type="presParOf" srcId="{B50B1F19-C999-48C0-8470-F4FC40C4FC25}" destId="{8182C23C-DB0C-4894-99BB-85330417B121}" srcOrd="0" destOrd="0" presId="urn:microsoft.com/office/officeart/2005/8/layout/bProcess3"/>
    <dgm:cxn modelId="{A9460916-2873-4522-8BD0-1BF4BC524216}" type="presParOf" srcId="{50CD77C5-80D1-40A1-B044-4B8F4108A3DD}" destId="{39B7C3DA-8086-4665-963D-2D112CAE21D9}" srcOrd="8" destOrd="0" presId="urn:microsoft.com/office/officeart/2005/8/layout/bProcess3"/>
    <dgm:cxn modelId="{D1377D34-4B7A-45AA-86B8-026FFE41F20A}" type="presParOf" srcId="{50CD77C5-80D1-40A1-B044-4B8F4108A3DD}" destId="{82EE3279-F0DD-4285-B477-341715C6622F}" srcOrd="9" destOrd="0" presId="urn:microsoft.com/office/officeart/2005/8/layout/bProcess3"/>
    <dgm:cxn modelId="{01BC0E94-4651-48FC-9654-87CCBDE2831B}" type="presParOf" srcId="{82EE3279-F0DD-4285-B477-341715C6622F}" destId="{E069522A-5793-4C36-85A9-B76C5AD6EF60}" srcOrd="0" destOrd="0" presId="urn:microsoft.com/office/officeart/2005/8/layout/bProcess3"/>
    <dgm:cxn modelId="{55DB2393-CA4A-46DE-8952-3D42F08984C9}" type="presParOf" srcId="{50CD77C5-80D1-40A1-B044-4B8F4108A3DD}" destId="{081ABF59-3D90-4A8B-9757-03EDC78D2B07}" srcOrd="10" destOrd="0" presId="urn:microsoft.com/office/officeart/2005/8/layout/bProcess3"/>
    <dgm:cxn modelId="{42980523-E522-4838-B98A-1D013DD5B32C}" type="presParOf" srcId="{50CD77C5-80D1-40A1-B044-4B8F4108A3DD}" destId="{F57E8958-AE5F-43FB-B1B4-278541714820}" srcOrd="11" destOrd="0" presId="urn:microsoft.com/office/officeart/2005/8/layout/bProcess3"/>
    <dgm:cxn modelId="{67E9BCDA-152A-4301-8E68-3FFC33DC5151}" type="presParOf" srcId="{F57E8958-AE5F-43FB-B1B4-278541714820}" destId="{2585A90E-AD36-4071-A057-D125753A7C3C}" srcOrd="0" destOrd="0" presId="urn:microsoft.com/office/officeart/2005/8/layout/bProcess3"/>
    <dgm:cxn modelId="{F2A32323-9821-411F-912D-6C103755DAD2}" type="presParOf" srcId="{50CD77C5-80D1-40A1-B044-4B8F4108A3DD}" destId="{D857217E-EEDB-4378-B111-87273FD07FB3}" srcOrd="12" destOrd="0" presId="urn:microsoft.com/office/officeart/2005/8/layout/bProcess3"/>
    <dgm:cxn modelId="{6FBFBF07-66E9-4923-85CD-EAEDF0FA451F}" type="presParOf" srcId="{50CD77C5-80D1-40A1-B044-4B8F4108A3DD}" destId="{39E87C75-DB35-449B-B3DE-A2390FB9E351}" srcOrd="13" destOrd="0" presId="urn:microsoft.com/office/officeart/2005/8/layout/bProcess3"/>
    <dgm:cxn modelId="{AF666C96-80E0-4F5A-8D7D-CF06B35228A8}" type="presParOf" srcId="{39E87C75-DB35-449B-B3DE-A2390FB9E351}" destId="{4FE60139-17B6-4742-988C-92F885B80B64}" srcOrd="0" destOrd="0" presId="urn:microsoft.com/office/officeart/2005/8/layout/bProcess3"/>
    <dgm:cxn modelId="{3F7F6628-209D-4BDA-A38B-226295ED20FD}" type="presParOf" srcId="{50CD77C5-80D1-40A1-B044-4B8F4108A3DD}" destId="{83A5D2AA-8AAA-48CC-AC6F-8C86C480884F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5F9D1-A95C-4E58-B722-1ABA7A410A9E}">
      <dsp:nvSpPr>
        <dsp:cNvPr id="0" name=""/>
        <dsp:cNvSpPr/>
      </dsp:nvSpPr>
      <dsp:spPr>
        <a:xfrm>
          <a:off x="2464762" y="1329"/>
          <a:ext cx="2504692" cy="12523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Técnicas Numéricas</a:t>
          </a:r>
        </a:p>
      </dsp:txBody>
      <dsp:txXfrm>
        <a:off x="2501442" y="38009"/>
        <a:ext cx="2431332" cy="1178986"/>
      </dsp:txXfrm>
    </dsp:sp>
    <dsp:sp modelId="{37A17BFF-F5C9-4BF9-882C-827E9B3FBDD2}">
      <dsp:nvSpPr>
        <dsp:cNvPr id="0" name=""/>
        <dsp:cNvSpPr/>
      </dsp:nvSpPr>
      <dsp:spPr>
        <a:xfrm rot="3600000">
          <a:off x="4098669" y="2199040"/>
          <a:ext cx="1304598" cy="43832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000" kern="1200"/>
        </a:p>
      </dsp:txBody>
      <dsp:txXfrm>
        <a:off x="4230165" y="2286704"/>
        <a:ext cx="1041606" cy="262993"/>
      </dsp:txXfrm>
    </dsp:sp>
    <dsp:sp modelId="{0429A19C-2F41-40A2-BF00-68D8973492ED}">
      <dsp:nvSpPr>
        <dsp:cNvPr id="0" name=""/>
        <dsp:cNvSpPr/>
      </dsp:nvSpPr>
      <dsp:spPr>
        <a:xfrm>
          <a:off x="4532482" y="3582726"/>
          <a:ext cx="2504692" cy="12523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Análises Teóricas</a:t>
          </a:r>
        </a:p>
      </dsp:txBody>
      <dsp:txXfrm>
        <a:off x="4569162" y="3619406"/>
        <a:ext cx="2431332" cy="1178986"/>
      </dsp:txXfrm>
    </dsp:sp>
    <dsp:sp modelId="{FC55F2B1-6FEB-4C2D-8D3A-7FF7AD2D5116}">
      <dsp:nvSpPr>
        <dsp:cNvPr id="0" name=""/>
        <dsp:cNvSpPr/>
      </dsp:nvSpPr>
      <dsp:spPr>
        <a:xfrm rot="10800000">
          <a:off x="3064809" y="3989738"/>
          <a:ext cx="1304598" cy="43832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000" kern="1200"/>
        </a:p>
      </dsp:txBody>
      <dsp:txXfrm rot="10800000">
        <a:off x="3196305" y="4077402"/>
        <a:ext cx="1041606" cy="262993"/>
      </dsp:txXfrm>
    </dsp:sp>
    <dsp:sp modelId="{773788DF-FBA5-4219-8E7F-A26C9A800678}">
      <dsp:nvSpPr>
        <dsp:cNvPr id="0" name=""/>
        <dsp:cNvSpPr/>
      </dsp:nvSpPr>
      <dsp:spPr>
        <a:xfrm>
          <a:off x="397041" y="3582726"/>
          <a:ext cx="2504692" cy="12523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Métodos Experimentais</a:t>
          </a:r>
        </a:p>
      </dsp:txBody>
      <dsp:txXfrm>
        <a:off x="433721" y="3619406"/>
        <a:ext cx="2431332" cy="1178986"/>
      </dsp:txXfrm>
    </dsp:sp>
    <dsp:sp modelId="{189A7D62-4717-4740-86A5-6293958EE4EB}">
      <dsp:nvSpPr>
        <dsp:cNvPr id="0" name=""/>
        <dsp:cNvSpPr/>
      </dsp:nvSpPr>
      <dsp:spPr>
        <a:xfrm rot="18000000">
          <a:off x="2030948" y="2199040"/>
          <a:ext cx="1304598" cy="438321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000" kern="1200"/>
        </a:p>
      </dsp:txBody>
      <dsp:txXfrm>
        <a:off x="2162444" y="2286704"/>
        <a:ext cx="1041606" cy="2629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6ADF8-A0E8-4439-8C54-8195EDE11715}">
      <dsp:nvSpPr>
        <dsp:cNvPr id="0" name=""/>
        <dsp:cNvSpPr/>
      </dsp:nvSpPr>
      <dsp:spPr>
        <a:xfrm>
          <a:off x="2349962" y="716822"/>
          <a:ext cx="5088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8872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590911" y="759845"/>
        <a:ext cx="26973" cy="5394"/>
      </dsp:txXfrm>
    </dsp:sp>
    <dsp:sp modelId="{D58C7187-19C9-4882-A9FE-9006BBDEC5A4}">
      <dsp:nvSpPr>
        <dsp:cNvPr id="0" name=""/>
        <dsp:cNvSpPr/>
      </dsp:nvSpPr>
      <dsp:spPr>
        <a:xfrm>
          <a:off x="6230" y="58883"/>
          <a:ext cx="2345531" cy="14073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Problema Físico</a:t>
          </a:r>
        </a:p>
      </dsp:txBody>
      <dsp:txXfrm>
        <a:off x="6230" y="58883"/>
        <a:ext cx="2345531" cy="1407318"/>
      </dsp:txXfrm>
    </dsp:sp>
    <dsp:sp modelId="{2B2A9E93-F52A-4DFB-9A8C-4A084054F726}">
      <dsp:nvSpPr>
        <dsp:cNvPr id="0" name=""/>
        <dsp:cNvSpPr/>
      </dsp:nvSpPr>
      <dsp:spPr>
        <a:xfrm>
          <a:off x="5234965" y="716822"/>
          <a:ext cx="5088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8872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5475914" y="759845"/>
        <a:ext cx="26973" cy="5394"/>
      </dsp:txXfrm>
    </dsp:sp>
    <dsp:sp modelId="{D42059DE-4F63-473D-8B47-5D155A147FB7}">
      <dsp:nvSpPr>
        <dsp:cNvPr id="0" name=""/>
        <dsp:cNvSpPr/>
      </dsp:nvSpPr>
      <dsp:spPr>
        <a:xfrm>
          <a:off x="2891234" y="58883"/>
          <a:ext cx="2345531" cy="14073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Modelagem Matemática</a:t>
          </a:r>
        </a:p>
      </dsp:txBody>
      <dsp:txXfrm>
        <a:off x="2891234" y="58883"/>
        <a:ext cx="2345531" cy="1407318"/>
      </dsp:txXfrm>
    </dsp:sp>
    <dsp:sp modelId="{D554066B-B34A-4751-8AC7-BE1928A2428F}">
      <dsp:nvSpPr>
        <dsp:cNvPr id="0" name=""/>
        <dsp:cNvSpPr/>
      </dsp:nvSpPr>
      <dsp:spPr>
        <a:xfrm>
          <a:off x="1178996" y="1464401"/>
          <a:ext cx="5770006" cy="508872"/>
        </a:xfrm>
        <a:custGeom>
          <a:avLst/>
          <a:gdLst/>
          <a:ahLst/>
          <a:cxnLst/>
          <a:rect l="0" t="0" r="0" b="0"/>
          <a:pathLst>
            <a:path>
              <a:moveTo>
                <a:pt x="5770006" y="0"/>
              </a:moveTo>
              <a:lnTo>
                <a:pt x="5770006" y="271536"/>
              </a:lnTo>
              <a:lnTo>
                <a:pt x="0" y="271536"/>
              </a:lnTo>
              <a:lnTo>
                <a:pt x="0" y="508872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3919120" y="1716140"/>
        <a:ext cx="289758" cy="5394"/>
      </dsp:txXfrm>
    </dsp:sp>
    <dsp:sp modelId="{F06C74E6-87D0-4373-8F91-D8FAA67B571C}">
      <dsp:nvSpPr>
        <dsp:cNvPr id="0" name=""/>
        <dsp:cNvSpPr/>
      </dsp:nvSpPr>
      <dsp:spPr>
        <a:xfrm>
          <a:off x="5776237" y="58883"/>
          <a:ext cx="2345531" cy="14073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Equações Governantes</a:t>
          </a:r>
        </a:p>
      </dsp:txBody>
      <dsp:txXfrm>
        <a:off x="5776237" y="58883"/>
        <a:ext cx="2345531" cy="1407318"/>
      </dsp:txXfrm>
    </dsp:sp>
    <dsp:sp modelId="{B50B1F19-C999-48C0-8470-F4FC40C4FC25}">
      <dsp:nvSpPr>
        <dsp:cNvPr id="0" name=""/>
        <dsp:cNvSpPr/>
      </dsp:nvSpPr>
      <dsp:spPr>
        <a:xfrm>
          <a:off x="2349962" y="2663613"/>
          <a:ext cx="5088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8872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590911" y="2706636"/>
        <a:ext cx="26973" cy="5394"/>
      </dsp:txXfrm>
    </dsp:sp>
    <dsp:sp modelId="{AE7FF0EC-CDDA-4BFD-BF98-79467ACC9A30}">
      <dsp:nvSpPr>
        <dsp:cNvPr id="0" name=""/>
        <dsp:cNvSpPr/>
      </dsp:nvSpPr>
      <dsp:spPr>
        <a:xfrm>
          <a:off x="6230" y="2005674"/>
          <a:ext cx="2345531" cy="14073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Discretização</a:t>
          </a:r>
        </a:p>
      </dsp:txBody>
      <dsp:txXfrm>
        <a:off x="6230" y="2005674"/>
        <a:ext cx="2345531" cy="1407318"/>
      </dsp:txXfrm>
    </dsp:sp>
    <dsp:sp modelId="{82EE3279-F0DD-4285-B477-341715C6622F}">
      <dsp:nvSpPr>
        <dsp:cNvPr id="0" name=""/>
        <dsp:cNvSpPr/>
      </dsp:nvSpPr>
      <dsp:spPr>
        <a:xfrm>
          <a:off x="5234965" y="2663613"/>
          <a:ext cx="5088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8872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5475914" y="2706636"/>
        <a:ext cx="26973" cy="5394"/>
      </dsp:txXfrm>
    </dsp:sp>
    <dsp:sp modelId="{39B7C3DA-8086-4665-963D-2D112CAE21D9}">
      <dsp:nvSpPr>
        <dsp:cNvPr id="0" name=""/>
        <dsp:cNvSpPr/>
      </dsp:nvSpPr>
      <dsp:spPr>
        <a:xfrm>
          <a:off x="2891234" y="2005674"/>
          <a:ext cx="2345531" cy="14073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Sistema de equações algébricas</a:t>
          </a:r>
        </a:p>
      </dsp:txBody>
      <dsp:txXfrm>
        <a:off x="2891234" y="2005674"/>
        <a:ext cx="2345531" cy="1407318"/>
      </dsp:txXfrm>
    </dsp:sp>
    <dsp:sp modelId="{F57E8958-AE5F-43FB-B1B4-278541714820}">
      <dsp:nvSpPr>
        <dsp:cNvPr id="0" name=""/>
        <dsp:cNvSpPr/>
      </dsp:nvSpPr>
      <dsp:spPr>
        <a:xfrm>
          <a:off x="1178996" y="3411192"/>
          <a:ext cx="5770006" cy="508872"/>
        </a:xfrm>
        <a:custGeom>
          <a:avLst/>
          <a:gdLst/>
          <a:ahLst/>
          <a:cxnLst/>
          <a:rect l="0" t="0" r="0" b="0"/>
          <a:pathLst>
            <a:path>
              <a:moveTo>
                <a:pt x="5770006" y="0"/>
              </a:moveTo>
              <a:lnTo>
                <a:pt x="5770006" y="271536"/>
              </a:lnTo>
              <a:lnTo>
                <a:pt x="0" y="271536"/>
              </a:lnTo>
              <a:lnTo>
                <a:pt x="0" y="508872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3919120" y="3662931"/>
        <a:ext cx="289758" cy="5394"/>
      </dsp:txXfrm>
    </dsp:sp>
    <dsp:sp modelId="{081ABF59-3D90-4A8B-9757-03EDC78D2B07}">
      <dsp:nvSpPr>
        <dsp:cNvPr id="0" name=""/>
        <dsp:cNvSpPr/>
      </dsp:nvSpPr>
      <dsp:spPr>
        <a:xfrm>
          <a:off x="5776237" y="2005674"/>
          <a:ext cx="2345531" cy="14073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Resolução das equações algébricas</a:t>
          </a:r>
        </a:p>
      </dsp:txBody>
      <dsp:txXfrm>
        <a:off x="5776237" y="2005674"/>
        <a:ext cx="2345531" cy="1407318"/>
      </dsp:txXfrm>
    </dsp:sp>
    <dsp:sp modelId="{39E87C75-DB35-449B-B3DE-A2390FB9E351}">
      <dsp:nvSpPr>
        <dsp:cNvPr id="0" name=""/>
        <dsp:cNvSpPr/>
      </dsp:nvSpPr>
      <dsp:spPr>
        <a:xfrm>
          <a:off x="2349962" y="4610404"/>
          <a:ext cx="5088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8872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590911" y="4653427"/>
        <a:ext cx="26973" cy="5394"/>
      </dsp:txXfrm>
    </dsp:sp>
    <dsp:sp modelId="{D857217E-EEDB-4378-B111-87273FD07FB3}">
      <dsp:nvSpPr>
        <dsp:cNvPr id="0" name=""/>
        <dsp:cNvSpPr/>
      </dsp:nvSpPr>
      <dsp:spPr>
        <a:xfrm>
          <a:off x="6230" y="3952465"/>
          <a:ext cx="2345531" cy="14073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Solução Aproximada</a:t>
          </a:r>
        </a:p>
      </dsp:txBody>
      <dsp:txXfrm>
        <a:off x="6230" y="3952465"/>
        <a:ext cx="2345531" cy="1407318"/>
      </dsp:txXfrm>
    </dsp:sp>
    <dsp:sp modelId="{83A5D2AA-8AAA-48CC-AC6F-8C86C480884F}">
      <dsp:nvSpPr>
        <dsp:cNvPr id="0" name=""/>
        <dsp:cNvSpPr/>
      </dsp:nvSpPr>
      <dsp:spPr>
        <a:xfrm>
          <a:off x="2891234" y="3952465"/>
          <a:ext cx="2345531" cy="14073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Análise e Interpretação</a:t>
          </a:r>
        </a:p>
      </dsp:txBody>
      <dsp:txXfrm>
        <a:off x="2891234" y="3952465"/>
        <a:ext cx="2345531" cy="14073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7C2D03A-16D6-4E5B-8C8D-6FE025A1AAB2}" type="datetime1">
              <a:rPr lang="pt-BR" smtClean="0"/>
              <a:t>10/01/2022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E4FC3E-AEF0-4A9D-8F68-B53EC1BD0013}" type="datetime1">
              <a:rPr lang="pt-BR" smtClean="0"/>
              <a:t>10/01/2022</a:t>
            </a:fld>
            <a:endParaRPr lang="en-US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28A0E9-176C-4A13-BEE1-B3EF53A90E4F}" type="datetime1">
              <a:rPr lang="pt-BR" smtClean="0"/>
              <a:t>10/01/2022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277C4C-EC6B-4BAE-A10E-24FCD85DA88F}" type="datetime1">
              <a:rPr lang="pt-BR" smtClean="0"/>
              <a:t>10/01/2022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DAA554-D28B-4086-A044-761719F9A73B}" type="datetime1">
              <a:rPr lang="pt-BR" smtClean="0"/>
              <a:t>10/01/2022</a:t>
            </a:fld>
            <a:endParaRPr lang="en-US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 dirty="0"/>
              <a:t>Clique para editar os estilos de texto Mestres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8435AE-0E0F-4D16-9805-53AFBC9B041E}" type="datetime1">
              <a:rPr lang="pt-BR" smtClean="0"/>
              <a:t>10/01/2022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88617B-6F61-4E1D-82D8-FDC3FA3C7692}" type="datetime1">
              <a:rPr lang="pt-BR" smtClean="0"/>
              <a:t>10/01/2022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237813-B0A3-4431-9C44-B25D3B956C2A}" type="datetime1">
              <a:rPr lang="pt-BR" smtClean="0"/>
              <a:t>10/01/2022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5D6801-A05E-42A1-8E5F-C6BF76D91369}" type="datetime1">
              <a:rPr lang="pt-BR" smtClean="0"/>
              <a:t>10/01/2022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889C81-083C-480A-BF0F-8A75A7807E50}" type="datetime1">
              <a:rPr lang="pt-BR" smtClean="0"/>
              <a:t>10/01/2022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AE6F46-37DE-4D88-9157-714F98489685}" type="datetime1">
              <a:rPr lang="pt-BR" smtClean="0"/>
              <a:t>10/01/2022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DBCB46AA-D730-4F39-8F34-089F4AFE5464}" type="datetime1">
              <a:rPr lang="pt-BR" smtClean="0"/>
              <a:t>10/01/2022</a:t>
            </a:fld>
            <a:endParaRPr lang="en-US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2A628C-807D-4CF9-A851-4DCF010345B1}" type="datetime1">
              <a:rPr lang="pt-BR" smtClean="0"/>
              <a:t>10/01/2022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BE2A7FB-858F-437B-BA41-FB3545E10129}" type="datetime1">
              <a:rPr lang="pt-BR" smtClean="0"/>
              <a:t>10/01/2022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hd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ow3d.com/" TargetMode="External"/><Relationship Id="rId2" Type="http://schemas.openxmlformats.org/officeDocument/2006/relationships/hyperlink" Target="https://www.ansys.com/products/fluids/ansys-flu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enfoam.com/" TargetMode="External"/><Relationship Id="rId4" Type="http://schemas.openxmlformats.org/officeDocument/2006/relationships/hyperlink" Target="https://www.ansys.com/products/fluids/ansys-polyflow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D</a:t>
            </a:r>
            <a:r>
              <a:rPr lang="pt-br" dirty="0"/>
              <a:t>inâmica dos fluidos computacional (CFD)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A</a:t>
            </a:r>
            <a:r>
              <a:rPr lang="pt-br" dirty="0"/>
              <a:t>presentação 10/01/2022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EF4198A-71C3-4ED8-BF47-C74AFA97DAF6}"/>
              </a:ext>
            </a:extLst>
          </p:cNvPr>
          <p:cNvSpPr txBox="1"/>
          <p:nvPr/>
        </p:nvSpPr>
        <p:spPr>
          <a:xfrm>
            <a:off x="7114902" y="6031468"/>
            <a:ext cx="459449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rgbClr val="0070C0"/>
                </a:solidFill>
              </a:rPr>
              <a:t>PROF MSC LÚCIO PASSOS PATROCINIO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B2F19-CA37-41CA-9BB8-52AD2F3D3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Etapas para a solução numérica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EE2A10-6939-4CAB-9E33-4210FA1EB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3200" dirty="0"/>
              <a:t>Modelar a física do problema</a:t>
            </a:r>
          </a:p>
          <a:p>
            <a:pPr lvl="1">
              <a:lnSpc>
                <a:spcPct val="150000"/>
              </a:lnSpc>
            </a:pPr>
            <a:r>
              <a:rPr lang="pt-BR" sz="1800" i="1" dirty="0"/>
              <a:t>Determinar quais grandezas física (temperatura, pressão, </a:t>
            </a:r>
            <a:r>
              <a:rPr lang="pt-BR" sz="1800" i="1" dirty="0" err="1"/>
              <a:t>etc</a:t>
            </a:r>
            <a:r>
              <a:rPr lang="pt-BR" sz="1800" i="1" dirty="0"/>
              <a:t>) atuam sobre o sistema físico e como elas o afetam.</a:t>
            </a:r>
          </a:p>
          <a:p>
            <a:pPr lvl="1">
              <a:lnSpc>
                <a:spcPct val="150000"/>
              </a:lnSpc>
            </a:pPr>
            <a:r>
              <a:rPr lang="pt-BR" sz="1800" i="1" dirty="0"/>
              <a:t>Elaborar um modelo baseado nas leis de conservação (massa, energia, momento, etc.).</a:t>
            </a:r>
          </a:p>
          <a:p>
            <a:pPr lvl="1">
              <a:lnSpc>
                <a:spcPct val="150000"/>
              </a:lnSpc>
            </a:pPr>
            <a:r>
              <a:rPr lang="pt-BR" sz="1800" i="1" dirty="0"/>
              <a:t>Expressar o modelo por equações que relacionam grandezas relevantes entre si, para um contínuo de espaço e tempo.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292F08-981F-4A3E-A3AB-41B435F4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8435AE-0E0F-4D16-9805-53AFBC9B041E}" type="datetime1">
              <a:rPr lang="pt-BR" smtClean="0"/>
              <a:t>10/01/2022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FD4519-7C80-4B17-A21D-2AB920D6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A362D9-EB39-4E78-BA8E-28C865240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57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B2F19-CA37-41CA-9BB8-52AD2F3D3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Etapas para a solução numérica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EE2A10-6939-4CAB-9E33-4210FA1EB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7500362" cy="363448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pt-BR" sz="3200" dirty="0"/>
              <a:t>Tratar o modelo computacionalmente</a:t>
            </a:r>
          </a:p>
          <a:p>
            <a:pPr lvl="1">
              <a:lnSpc>
                <a:spcPct val="150000"/>
              </a:lnSpc>
            </a:pPr>
            <a:r>
              <a:rPr lang="pt-BR" sz="2000" i="1" dirty="0"/>
              <a:t>Expressar as equações de forma adequada em uma região continua R na qual são válidas.</a:t>
            </a:r>
          </a:p>
          <a:p>
            <a:pPr lvl="1">
              <a:lnSpc>
                <a:spcPct val="150000"/>
              </a:lnSpc>
            </a:pPr>
            <a:r>
              <a:rPr lang="pt-BR" sz="2000" i="1" dirty="0"/>
              <a:t>Discretizar o domínio contínuo (R), dividindo-o em pontos (Malha).</a:t>
            </a:r>
          </a:p>
          <a:p>
            <a:pPr lvl="1">
              <a:lnSpc>
                <a:spcPct val="150000"/>
              </a:lnSpc>
            </a:pPr>
            <a:r>
              <a:rPr lang="pt-BR" sz="2000" i="1" dirty="0"/>
              <a:t>Obter as solução das equações </a:t>
            </a:r>
            <a:r>
              <a:rPr lang="pt-BR" sz="2000" b="1" i="1" dirty="0"/>
              <a:t>somente</a:t>
            </a:r>
            <a:r>
              <a:rPr lang="pt-BR" sz="2000" i="1" dirty="0"/>
              <a:t> nesses pontos.</a:t>
            </a:r>
          </a:p>
          <a:p>
            <a:pPr lvl="1">
              <a:lnSpc>
                <a:spcPct val="150000"/>
              </a:lnSpc>
            </a:pPr>
            <a:endParaRPr lang="pt-BR" sz="28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292F08-981F-4A3E-A3AB-41B435F4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8435AE-0E0F-4D16-9805-53AFBC9B041E}" type="datetime1">
              <a:rPr lang="pt-BR" smtClean="0"/>
              <a:t>10/01/2022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FD4519-7C80-4B17-A21D-2AB920D6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A362D9-EB39-4E78-BA8E-28C865240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2" descr="Comparação dos métodos numéricos na solução De problemas da fluidodinâmica  computacional Comparison of numerical methods">
            <a:extLst>
              <a:ext uri="{FF2B5EF4-FFF2-40B4-BE49-F238E27FC236}">
                <a16:creationId xmlns:a16="http://schemas.microsoft.com/office/drawing/2014/main" id="{49106B69-63E8-4976-A13F-E29A2B484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138" y="1554082"/>
            <a:ext cx="3934122" cy="175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A1E76DC-8111-40AC-93C6-24EFA1683C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39"/>
          <a:stretch/>
        </p:blipFill>
        <p:spPr>
          <a:xfrm>
            <a:off x="8183800" y="3753739"/>
            <a:ext cx="2266950" cy="18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41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8CC2164-8240-4CEB-A2FC-CA337213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AAE6F46-37DE-4D88-9157-714F98489685}" type="datetime1">
              <a:rPr lang="pt-BR" smtClean="0"/>
              <a:t>10/01/2022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3E1B4DE-2FE8-4BCE-ABE0-25903D9B1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14866BF-C2DF-4000-A8A6-6DCB19011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B9859A48-EB38-4852-8227-8A97D3B927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718715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52B6844A-0C76-4E8B-94CA-CA709D99D747}"/>
              </a:ext>
            </a:extLst>
          </p:cNvPr>
          <p:cNvCxnSpPr>
            <a:cxnSpLocks/>
          </p:cNvCxnSpPr>
          <p:nvPr/>
        </p:nvCxnSpPr>
        <p:spPr>
          <a:xfrm flipH="1">
            <a:off x="7248525" y="5400675"/>
            <a:ext cx="38004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7A59B158-5338-404F-A8FA-9488F07F322D}"/>
              </a:ext>
            </a:extLst>
          </p:cNvPr>
          <p:cNvCxnSpPr>
            <a:cxnSpLocks/>
          </p:cNvCxnSpPr>
          <p:nvPr/>
        </p:nvCxnSpPr>
        <p:spPr>
          <a:xfrm flipV="1">
            <a:off x="11049000" y="647700"/>
            <a:ext cx="0" cy="47529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CE06C0DE-16AE-4E8C-9DE8-13A29758A868}"/>
              </a:ext>
            </a:extLst>
          </p:cNvPr>
          <p:cNvCxnSpPr/>
          <p:nvPr/>
        </p:nvCxnSpPr>
        <p:spPr>
          <a:xfrm>
            <a:off x="5905500" y="647700"/>
            <a:ext cx="51435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8FA33F81-28A8-4EA2-81EB-0D6C5FB71673}"/>
              </a:ext>
            </a:extLst>
          </p:cNvPr>
          <p:cNvCxnSpPr/>
          <p:nvPr/>
        </p:nvCxnSpPr>
        <p:spPr>
          <a:xfrm>
            <a:off x="5905500" y="647700"/>
            <a:ext cx="0" cy="1809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791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F62C0B2-522A-408A-BF40-F63B516F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Observações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01C61FA-4607-4A3D-A670-1EDE9F3E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Quanto maior o número de pontos discretos (malha mais fina), mais fiel ao modelo será o resultado numérico.</a:t>
            </a:r>
          </a:p>
          <a:p>
            <a:pPr>
              <a:lnSpc>
                <a:spcPct val="150000"/>
              </a:lnSpc>
            </a:pPr>
            <a:r>
              <a:rPr lang="pt-BR" dirty="0"/>
              <a:t>Necessário definir um critério de tolerância para a solução numérica.</a:t>
            </a:r>
          </a:p>
          <a:p>
            <a:pPr>
              <a:lnSpc>
                <a:spcPct val="150000"/>
              </a:lnSpc>
            </a:pPr>
            <a:r>
              <a:rPr lang="pt-BR" dirty="0"/>
              <a:t>O aumento de número de pontos, aumenta o custo computacional.</a:t>
            </a:r>
          </a:p>
          <a:p>
            <a:pPr>
              <a:lnSpc>
                <a:spcPct val="150000"/>
              </a:lnSpc>
            </a:pPr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BC96E16-6877-448D-822F-A27DA2149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AAE6F46-37DE-4D88-9157-714F98489685}" type="datetime1">
              <a:rPr lang="pt-BR" smtClean="0"/>
              <a:t>10/01/2022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9FC4FBE-4064-453F-BB41-E570F660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01CF9EC-EF83-4E53-9E23-8283321B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18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7BB53-0E33-44F4-BC3E-1103AC60E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MALHAS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72DBE4-ECAA-45BC-B9D0-D821417F7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5680271" cy="3634486"/>
          </a:xfrm>
        </p:spPr>
        <p:txBody>
          <a:bodyPr/>
          <a:lstStyle/>
          <a:p>
            <a:r>
              <a:rPr lang="pt-BR" dirty="0"/>
              <a:t>Malha uniforme e estruturada</a:t>
            </a:r>
          </a:p>
          <a:p>
            <a:pPr lvl="1"/>
            <a:r>
              <a:rPr lang="pt-BR" dirty="0"/>
              <a:t>Pontos uniformemente espaçados</a:t>
            </a:r>
          </a:p>
          <a:p>
            <a:pPr marL="324000" lvl="1" indent="0">
              <a:buNone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51686B-8251-4896-B7C3-57B96E67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8435AE-0E0F-4D16-9805-53AFBC9B041E}" type="datetime1">
              <a:rPr lang="pt-BR" smtClean="0"/>
              <a:t>10/01/2022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ADC66E-B7F9-4B44-ABD4-0F1F22837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B1A10A-2868-445D-B0B4-EB0BCC97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Imagem 7" descr="Janela com grade&#10;&#10;Descrição gerada automaticamente com confiança média">
            <a:extLst>
              <a:ext uri="{FF2B5EF4-FFF2-40B4-BE49-F238E27FC236}">
                <a16:creationId xmlns:a16="http://schemas.microsoft.com/office/drawing/2014/main" id="{1BAF621C-0E32-455E-8F5C-F249A7537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14" y="2339440"/>
            <a:ext cx="3469376" cy="332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98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7BB53-0E33-44F4-BC3E-1103AC60E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MALHAS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72DBE4-ECAA-45BC-B9D0-D821417F7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5680271" cy="3634486"/>
          </a:xfrm>
        </p:spPr>
        <p:txBody>
          <a:bodyPr/>
          <a:lstStyle/>
          <a:p>
            <a:r>
              <a:rPr lang="pt-BR" dirty="0"/>
              <a:t>Malha Estruturada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51686B-8251-4896-B7C3-57B96E67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8435AE-0E0F-4D16-9805-53AFBC9B041E}" type="datetime1">
              <a:rPr lang="pt-BR" smtClean="0"/>
              <a:t>10/01/2022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ADC66E-B7F9-4B44-ABD4-0F1F22837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B1A10A-2868-445D-B0B4-EB0BCC97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pic>
        <p:nvPicPr>
          <p:cNvPr id="10" name="Imagem 9" descr="Imagem em preto e branco&#10;&#10;Descrição gerada automaticamente">
            <a:extLst>
              <a:ext uri="{FF2B5EF4-FFF2-40B4-BE49-F238E27FC236}">
                <a16:creationId xmlns:a16="http://schemas.microsoft.com/office/drawing/2014/main" id="{54299B1A-E31E-454B-AF4A-E2A86DEF0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7" y="3429000"/>
            <a:ext cx="4837176" cy="2148840"/>
          </a:xfrm>
          <a:prstGeom prst="rect">
            <a:avLst/>
          </a:prstGeom>
        </p:spPr>
      </p:pic>
      <p:pic>
        <p:nvPicPr>
          <p:cNvPr id="12" name="Imagem 11" descr="Uma imagem contendo Diagrama&#10;&#10;Descrição gerada automaticamente">
            <a:extLst>
              <a:ext uri="{FF2B5EF4-FFF2-40B4-BE49-F238E27FC236}">
                <a16:creationId xmlns:a16="http://schemas.microsoft.com/office/drawing/2014/main" id="{39D5B7F8-2C9B-4D03-8DFB-517D1414E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463" y="3210877"/>
            <a:ext cx="4276927" cy="2585086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382C8663-A2A9-468A-9C8D-E0B7ACDC182D}"/>
              </a:ext>
            </a:extLst>
          </p:cNvPr>
          <p:cNvSpPr txBox="1">
            <a:spLocks/>
          </p:cNvSpPr>
          <p:nvPr/>
        </p:nvSpPr>
        <p:spPr>
          <a:xfrm>
            <a:off x="6028404" y="2339440"/>
            <a:ext cx="5680271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Não estruturada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1675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B2B97-1BF9-468A-9A6F-9B4B4B35F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Programas de computador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8D4419-635A-4A3E-BAC2-5F6200872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Fluent</a:t>
            </a:r>
            <a:r>
              <a:rPr lang="pt-BR" dirty="0"/>
              <a:t>			-	</a:t>
            </a:r>
            <a:r>
              <a:rPr lang="en-US" sz="2400" dirty="0">
                <a:hlinkClick r:id="rId2"/>
              </a:rPr>
              <a:t>Ansys Fluent | Fluid Simulation Software</a:t>
            </a:r>
            <a:endParaRPr lang="pt-BR" dirty="0"/>
          </a:p>
          <a:p>
            <a:r>
              <a:rPr lang="pt-BR" dirty="0"/>
              <a:t>Flow3D		-	</a:t>
            </a:r>
            <a:r>
              <a:rPr lang="en-US" sz="2000" dirty="0">
                <a:hlinkClick r:id="rId3"/>
              </a:rPr>
              <a:t>FLOW-3D | Solving the World's Toughest CFD Problems (flow3d.com)</a:t>
            </a:r>
            <a:endParaRPr lang="pt-BR" dirty="0"/>
          </a:p>
          <a:p>
            <a:r>
              <a:rPr lang="pt-BR" dirty="0" err="1"/>
              <a:t>Polyflow</a:t>
            </a:r>
            <a:r>
              <a:rPr lang="pt-BR" dirty="0"/>
              <a:t>		-	</a:t>
            </a:r>
            <a:r>
              <a:rPr lang="en-US" sz="2400" dirty="0">
                <a:hlinkClick r:id="rId4"/>
              </a:rPr>
              <a:t>Ansys </a:t>
            </a:r>
            <a:r>
              <a:rPr lang="en-US" sz="2400" dirty="0" err="1">
                <a:hlinkClick r:id="rId4"/>
              </a:rPr>
              <a:t>Polyflow</a:t>
            </a:r>
            <a:r>
              <a:rPr lang="en-US" sz="2400" dirty="0">
                <a:hlinkClick r:id="rId4"/>
              </a:rPr>
              <a:t> | Plastic Extrusion Simulation Software</a:t>
            </a:r>
            <a:endParaRPr lang="pt-BR" dirty="0"/>
          </a:p>
          <a:p>
            <a:r>
              <a:rPr lang="pt-BR" dirty="0" err="1"/>
              <a:t>Fidap</a:t>
            </a:r>
            <a:r>
              <a:rPr lang="pt-BR" dirty="0"/>
              <a:t>			-	site do </a:t>
            </a:r>
            <a:r>
              <a:rPr lang="pt-BR" dirty="0" err="1"/>
              <a:t>fluent</a:t>
            </a:r>
            <a:endParaRPr lang="pt-BR" dirty="0"/>
          </a:p>
          <a:p>
            <a:r>
              <a:rPr lang="pt-BR" dirty="0" err="1"/>
              <a:t>OpenFOAM</a:t>
            </a:r>
            <a:r>
              <a:rPr lang="pt-BR" dirty="0"/>
              <a:t>	-	</a:t>
            </a:r>
            <a:r>
              <a:rPr lang="pt-BR" dirty="0" err="1">
                <a:hlinkClick r:id="rId5"/>
              </a:rPr>
              <a:t>OpenFOAM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B4A836-DA9A-4012-A7C4-4038ED1F9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8435AE-0E0F-4D16-9805-53AFBC9B041E}" type="datetime1">
              <a:rPr lang="pt-BR" smtClean="0"/>
              <a:t>10/01/2022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6E37A3-2501-4F71-8F7F-7D1D310F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A76060-AAEB-406A-8174-0301FA50B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748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E2198-64B6-41DC-BF4E-2B6038541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436D5F-68BB-40AE-895E-A8926AE6B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pt-BR" dirty="0"/>
              <a:t>FORTUNA, Armando de Oliveira. </a:t>
            </a:r>
            <a:r>
              <a:rPr lang="pt-BR" b="1" dirty="0"/>
              <a:t>Técnicas Computacionais para Dinâmica dos Fluidos: </a:t>
            </a:r>
            <a:r>
              <a:rPr lang="pt-BR" i="1" dirty="0"/>
              <a:t>Conceitos Básicos e Aplicações</a:t>
            </a:r>
            <a:r>
              <a:rPr lang="pt-BR" b="1" dirty="0"/>
              <a:t>. </a:t>
            </a:r>
            <a:r>
              <a:rPr lang="pt-BR" dirty="0"/>
              <a:t>2ª.ed. São Paulo: Edusp, 2012.</a:t>
            </a:r>
          </a:p>
          <a:p>
            <a:pPr>
              <a:lnSpc>
                <a:spcPct val="150000"/>
              </a:lnSpc>
            </a:pPr>
            <a:r>
              <a:rPr lang="en-US" dirty="0"/>
              <a:t>VERSTEEG, H K; MALALASEKERA, W. </a:t>
            </a:r>
            <a:r>
              <a:rPr lang="en-US" b="1" dirty="0"/>
              <a:t>An Introduction to Computational Fluid Dynamics</a:t>
            </a:r>
            <a:r>
              <a:rPr lang="en-US" dirty="0"/>
              <a:t>: </a:t>
            </a:r>
            <a:r>
              <a:rPr lang="en-US" i="1" dirty="0"/>
              <a:t>The finite volume method</a:t>
            </a:r>
            <a:r>
              <a:rPr lang="en-US" dirty="0"/>
              <a:t>. 2a. Ed. London: Pearson Prentice Hall, 2007.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09EE22-45DA-4049-A7DF-57722C37A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095332E-CEC1-48BB-AC13-CCF7C10DDD05}" type="datetime1">
              <a:rPr lang="pt-BR" smtClean="0"/>
              <a:t>10/01/2022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7D3512-77AB-4A36-A912-028AD795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C2616E-1C19-4703-8F64-905F228C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2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D10E4-5399-45CD-877A-3323CC97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PROGRAMAÇÃO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796326-E326-4B30-B98B-3CAB55BFE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Entender os aspectos gerais de Dinâmica dos Fluidos Computacional.</a:t>
            </a:r>
          </a:p>
          <a:p>
            <a:r>
              <a:rPr lang="pt-BR" sz="2800" dirty="0"/>
              <a:t>O que é CFD?</a:t>
            </a:r>
          </a:p>
          <a:p>
            <a:r>
              <a:rPr lang="pt-BR" sz="2800" dirty="0"/>
              <a:t>Para que serve o CFD?</a:t>
            </a:r>
          </a:p>
          <a:p>
            <a:r>
              <a:rPr lang="pt-BR" sz="2800" dirty="0"/>
              <a:t>Como trabalha um código CFD?</a:t>
            </a:r>
          </a:p>
          <a:p>
            <a:r>
              <a:rPr lang="pt-BR" sz="2800" dirty="0"/>
              <a:t>Problemas que são resolvidos com CFD.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5430B5-AE2E-4A8D-8108-9B1E9B1F1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1C0F506-B4EE-4E87-B4AA-59B300BD6708}" type="datetime1">
              <a:rPr lang="pt-BR" smtClean="0"/>
              <a:t>10/01/2022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C1F5D5-7B64-4946-AA66-E75F9D6A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45CBFE-611D-46E1-B89B-CF95115D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13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8E1DF-E0CE-45DE-8572-058B39783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CFD?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FDE77E-AD06-4FC8-BFCA-47468F491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b="1" i="1" dirty="0">
                <a:solidFill>
                  <a:srgbClr val="0070C0"/>
                </a:solidFill>
              </a:rPr>
              <a:t>Computational fluid dynamics or CFD  é a área da </a:t>
            </a:r>
            <a:r>
              <a:rPr lang="pt-BR" b="1" i="1" dirty="0">
                <a:solidFill>
                  <a:srgbClr val="0070C0"/>
                </a:solidFill>
              </a:rPr>
              <a:t>computação</a:t>
            </a:r>
            <a:r>
              <a:rPr lang="en-US" b="1" i="1" dirty="0">
                <a:solidFill>
                  <a:srgbClr val="0070C0"/>
                </a:solidFill>
              </a:rPr>
              <a:t> científica que </a:t>
            </a:r>
            <a:r>
              <a:rPr lang="pt-BR" b="1" i="1" dirty="0">
                <a:solidFill>
                  <a:srgbClr val="0070C0"/>
                </a:solidFill>
              </a:rPr>
              <a:t>estuda</a:t>
            </a:r>
            <a:r>
              <a:rPr lang="en-US" b="1" i="1" dirty="0">
                <a:solidFill>
                  <a:srgbClr val="0070C0"/>
                </a:solidFill>
              </a:rPr>
              <a:t> métodos computacionais para </a:t>
            </a:r>
            <a:br>
              <a:rPr lang="en-US" b="1" i="1" dirty="0">
                <a:solidFill>
                  <a:srgbClr val="0070C0"/>
                </a:solidFill>
              </a:rPr>
            </a:br>
            <a:r>
              <a:rPr lang="en-US" b="1" i="1" dirty="0">
                <a:solidFill>
                  <a:srgbClr val="0070C0"/>
                </a:solidFill>
              </a:rPr>
              <a:t>simulação de fenômenos que envolvem </a:t>
            </a:r>
            <a:br>
              <a:rPr lang="en-US" b="1" i="1" dirty="0">
                <a:solidFill>
                  <a:srgbClr val="0070C0"/>
                </a:solidFill>
              </a:rPr>
            </a:br>
            <a:r>
              <a:rPr lang="en-US" b="1" i="1" dirty="0">
                <a:solidFill>
                  <a:srgbClr val="0070C0"/>
                </a:solidFill>
              </a:rPr>
              <a:t>fluidos em movimento com ou sem trocas de calor </a:t>
            </a:r>
            <a:br>
              <a:rPr lang="en-US" b="1" i="1" dirty="0">
                <a:solidFill>
                  <a:srgbClr val="0070C0"/>
                </a:solidFill>
              </a:rPr>
            </a:br>
            <a:r>
              <a:rPr lang="en-US" b="1" i="1" dirty="0">
                <a:solidFill>
                  <a:srgbClr val="0070C0"/>
                </a:solidFill>
              </a:rPr>
              <a:t>(Fortuna, 2012).</a:t>
            </a:r>
            <a:endParaRPr lang="pt-BR" b="1" i="1" dirty="0">
              <a:solidFill>
                <a:srgbClr val="0070C0"/>
              </a:solidFill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9C7758-02D3-4BED-8D37-8FE629B0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B78265-6FC9-424A-AA7D-A12BE6423860}" type="datetime1">
              <a:rPr lang="pt-BR" smtClean="0"/>
              <a:t>10/01/2022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C3C071-2BEB-47A4-8362-79D7E5373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DE5CBC-691D-4998-8B4F-D932C1D7C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30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9A2A2-5CEE-49AE-978F-CE11E2F60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do </a:t>
            </a:r>
            <a:r>
              <a:rPr lang="pt-BR" dirty="0" err="1"/>
              <a:t>cfd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4554A9-DD77-4DAC-8946-739BD3DF6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37806"/>
            <a:ext cx="11029615" cy="393754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pt-PT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Aerodinâmica de aeronaves e veículos: levantamento e arrasto </a:t>
            </a:r>
          </a:p>
          <a:p>
            <a:pPr>
              <a:lnSpc>
                <a:spcPct val="170000"/>
              </a:lnSpc>
            </a:pPr>
            <a:r>
              <a:rPr lang="pt-PT" dirty="0">
                <a:solidFill>
                  <a:srgbClr val="000000"/>
                </a:solidFill>
                <a:latin typeface="Roboto" panose="02000000000000000000" pitchFamily="2" charset="0"/>
              </a:rPr>
              <a:t>H</a:t>
            </a:r>
            <a:r>
              <a:rPr lang="pt-PT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idrodinâmica de navios</a:t>
            </a:r>
          </a:p>
          <a:p>
            <a:pPr>
              <a:lnSpc>
                <a:spcPct val="170000"/>
              </a:lnSpc>
            </a:pPr>
            <a:r>
              <a:rPr lang="pt-PT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Usina: combustão em motores de combustão interna e gás turbinas </a:t>
            </a:r>
          </a:p>
          <a:p>
            <a:pPr>
              <a:lnSpc>
                <a:spcPct val="170000"/>
              </a:lnSpc>
            </a:pPr>
            <a:r>
              <a:rPr lang="pt-PT" dirty="0">
                <a:solidFill>
                  <a:srgbClr val="000000"/>
                </a:solidFill>
                <a:latin typeface="Roboto" panose="02000000000000000000" pitchFamily="2" charset="0"/>
              </a:rPr>
              <a:t>T</a:t>
            </a:r>
            <a:r>
              <a:rPr lang="pt-PT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urbomáquinas: fluxos dentro de passagens rotativas, difusores etc.</a:t>
            </a:r>
          </a:p>
          <a:p>
            <a:pPr>
              <a:lnSpc>
                <a:spcPct val="170000"/>
              </a:lnSpc>
            </a:pPr>
            <a:r>
              <a:rPr lang="pt-PT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Engenharia elétrica e eletrônica: resfriamento de equipamentos, incluindo microcircuitos</a:t>
            </a:r>
          </a:p>
          <a:p>
            <a:pPr>
              <a:lnSpc>
                <a:spcPct val="170000"/>
              </a:lnSpc>
            </a:pPr>
            <a:r>
              <a:rPr lang="pt-PT" dirty="0">
                <a:solidFill>
                  <a:srgbClr val="000000"/>
                </a:solidFill>
                <a:latin typeface="Roboto" panose="02000000000000000000" pitchFamily="2" charset="0"/>
              </a:rPr>
              <a:t>En</a:t>
            </a:r>
            <a:r>
              <a:rPr lang="pt-PT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genharia de processos químicos: mistura e separação, moldagem de polímero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DF9D2E-88F3-4214-96B7-A28577576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F1A372F-D850-416D-A295-961E3D2CACD1}" type="datetime1">
              <a:rPr lang="pt-BR" smtClean="0"/>
              <a:t>10/01/2022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BCE810-A8D1-43C0-BA40-A1563A06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C0A89B-9C85-4B33-AC7E-82E8C1CC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46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9A2A2-5CEE-49AE-978F-CE11E2F60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do </a:t>
            </a:r>
            <a:r>
              <a:rPr lang="pt-BR" dirty="0" err="1"/>
              <a:t>cfd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4554A9-DD77-4DAC-8946-739BD3DF6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11680"/>
            <a:ext cx="11029615" cy="396367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pt-PT" dirty="0">
                <a:solidFill>
                  <a:srgbClr val="000000"/>
                </a:solidFill>
                <a:latin typeface="Roboto" panose="02000000000000000000" pitchFamily="2" charset="0"/>
              </a:rPr>
              <a:t>A</a:t>
            </a:r>
            <a:r>
              <a:rPr lang="pt-PT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mbiente externo e interno dos edifícios: carregamento do vento e aquecimento / ventilação</a:t>
            </a:r>
          </a:p>
          <a:p>
            <a:pPr>
              <a:lnSpc>
                <a:spcPct val="160000"/>
              </a:lnSpc>
            </a:pPr>
            <a:r>
              <a:rPr lang="pt-PT" dirty="0">
                <a:solidFill>
                  <a:srgbClr val="000000"/>
                </a:solidFill>
                <a:latin typeface="Roboto" panose="02000000000000000000" pitchFamily="2" charset="0"/>
              </a:rPr>
              <a:t>E</a:t>
            </a:r>
            <a:r>
              <a:rPr lang="pt-PT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ngenharia marítima: cargas em estruturas off-shore</a:t>
            </a:r>
          </a:p>
          <a:p>
            <a:pPr>
              <a:lnSpc>
                <a:spcPct val="160000"/>
              </a:lnSpc>
            </a:pPr>
            <a:r>
              <a:rPr lang="pt-PT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Engenharia ambiental: distribuição de poluentes e efluentes</a:t>
            </a:r>
          </a:p>
          <a:p>
            <a:pPr>
              <a:lnSpc>
                <a:spcPct val="160000"/>
              </a:lnSpc>
            </a:pPr>
            <a:r>
              <a:rPr lang="pt-PT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Hidrologia e oceanografia: fluxos em rios, estuários, oceanos</a:t>
            </a:r>
          </a:p>
          <a:p>
            <a:pPr>
              <a:lnSpc>
                <a:spcPct val="160000"/>
              </a:lnSpc>
            </a:pPr>
            <a:r>
              <a:rPr lang="pt-PT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Meteorologia: previsão do tempo</a:t>
            </a:r>
          </a:p>
          <a:p>
            <a:pPr>
              <a:lnSpc>
                <a:spcPct val="160000"/>
              </a:lnSpc>
            </a:pPr>
            <a:r>
              <a:rPr lang="pt-PT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Engenharia biomédica: o sangue flui através de artérias e veias.</a:t>
            </a:r>
          </a:p>
          <a:p>
            <a:pPr marL="0" indent="0" algn="r">
              <a:lnSpc>
                <a:spcPct val="160000"/>
              </a:lnSpc>
              <a:buNone/>
            </a:pPr>
            <a:r>
              <a:rPr lang="pt-PT" dirty="0">
                <a:solidFill>
                  <a:srgbClr val="000000"/>
                </a:solidFill>
                <a:latin typeface="Roboto" panose="02000000000000000000" pitchFamily="2" charset="0"/>
              </a:rPr>
              <a:t>(</a:t>
            </a:r>
            <a:r>
              <a:rPr lang="en-US" dirty="0"/>
              <a:t>VERSTEEG &amp; MALALASEKERA, 2007)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DF9D2E-88F3-4214-96B7-A28577576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2EE0A79-D15A-4C3F-B148-7C63EFA95900}" type="datetime1">
              <a:rPr lang="pt-BR" smtClean="0"/>
              <a:t>10/01/2022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10B3DA-9CA1-4FE1-AF4B-A89A47C6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37F1A9-2998-48E9-9881-D2D3580F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5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C8AC08-CE91-4916-BC04-3FBC5DE6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C1E2565-2975-4EB6-9F8F-14DB96009DE8}" type="datetime1">
              <a:rPr lang="pt-BR" smtClean="0"/>
              <a:t>10/01/2022</a:t>
            </a:fld>
            <a:endParaRPr lang="en-US" dirty="0"/>
          </a:p>
        </p:txBody>
      </p:sp>
      <p:pic>
        <p:nvPicPr>
          <p:cNvPr id="1026" name="Picture 2" descr="O que é CFD? | A visão de um engenheiro apaixonado por carros">
            <a:extLst>
              <a:ext uri="{FF2B5EF4-FFF2-40B4-BE49-F238E27FC236}">
                <a16:creationId xmlns:a16="http://schemas.microsoft.com/office/drawing/2014/main" id="{8B566D18-411A-4B77-B59A-86B620018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4" y="900112"/>
            <a:ext cx="4900077" cy="262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uidodinâmica Computacional: o que é?">
            <a:extLst>
              <a:ext uri="{FF2B5EF4-FFF2-40B4-BE49-F238E27FC236}">
                <a16:creationId xmlns:a16="http://schemas.microsoft.com/office/drawing/2014/main" id="{F43998AE-5214-4B46-9C5A-0FCAABB47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361" y="900113"/>
            <a:ext cx="4662488" cy="262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álise de dispersão de gases">
            <a:extLst>
              <a:ext uri="{FF2B5EF4-FFF2-40B4-BE49-F238E27FC236}">
                <a16:creationId xmlns:a16="http://schemas.microsoft.com/office/drawing/2014/main" id="{7EDEE361-E55B-4A2A-9915-1DAEB1946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361" y="3798872"/>
            <a:ext cx="4662488" cy="262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imulação de CFD de entrega de drogas respiratórias | Siemens Software">
            <a:extLst>
              <a:ext uri="{FF2B5EF4-FFF2-40B4-BE49-F238E27FC236}">
                <a16:creationId xmlns:a16="http://schemas.microsoft.com/office/drawing/2014/main" id="{02E991F8-D7F7-4876-8DA7-7A135A71F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4" y="3667621"/>
            <a:ext cx="4900077" cy="275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DF4C14-F9E8-46BD-9E7A-28C8CC3C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EE9647-52FD-4E56-9714-C704C2DF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647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209D28-B036-49DB-9558-700D0442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AAE6F46-37DE-4D88-9157-714F98489685}" type="datetime1">
              <a:rPr lang="pt-BR" smtClean="0"/>
              <a:t>10/01/2022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9650C99-5E7B-4CBF-BF1B-E140DD2A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52D2A9F-0022-42CE-ABE4-B744AC5B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EE9AF4E5-9224-4F7C-846E-B9DC844933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2186414"/>
              </p:ext>
            </p:extLst>
          </p:nvPr>
        </p:nvGraphicFramePr>
        <p:xfrm>
          <a:off x="2032000" y="719667"/>
          <a:ext cx="7434217" cy="4836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DC0E6CAD-1F04-41E7-880C-EFE2B4B37EF5}"/>
              </a:ext>
            </a:extLst>
          </p:cNvPr>
          <p:cNvSpPr txBox="1"/>
          <p:nvPr/>
        </p:nvSpPr>
        <p:spPr>
          <a:xfrm>
            <a:off x="5207726" y="5769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i="1" dirty="0">
                <a:solidFill>
                  <a:srgbClr val="0070C0"/>
                </a:solidFill>
              </a:rPr>
              <a:t>(Fortuna, 2012).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0239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C32C9E4-D9B7-4B8D-9E2D-67D4CD428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Estudo de caso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2DCE681-3070-471E-B3BC-DDBF120C3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Projeto do aeroporto de </a:t>
            </a:r>
            <a:r>
              <a:rPr lang="pt-BR" dirty="0" err="1"/>
              <a:t>Kansai</a:t>
            </a:r>
            <a:r>
              <a:rPr lang="pt-BR" dirty="0"/>
              <a:t>, Japão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O desenho do sistema de ar-condicionado foi realizado combinando simulações numéricas e testes experimentais.</a:t>
            </a:r>
          </a:p>
          <a:p>
            <a:pPr>
              <a:lnSpc>
                <a:spcPct val="150000"/>
              </a:lnSpc>
            </a:pPr>
            <a:r>
              <a:rPr lang="pt-BR" dirty="0"/>
              <a:t>Escoamento em dutos analisado utilizando técnicas numéricas e analíticas, e os resultados são comparados com experimentos.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B819611-8A42-4F8F-AFD5-3F5C99114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AAE6F46-37DE-4D88-9157-714F98489685}" type="datetime1">
              <a:rPr lang="pt-BR" smtClean="0"/>
              <a:t>10/01/2022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90192AD-6A12-4196-8412-E33863D4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481E177-3AFC-4148-B441-30F71ED17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335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6FCFD-886A-487D-8689-454679BF6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 entre as três abordagens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439DCD48-8AF1-4D16-81E9-B2B59189C7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1840843"/>
              </p:ext>
            </p:extLst>
          </p:nvPr>
        </p:nvGraphicFramePr>
        <p:xfrm>
          <a:off x="581192" y="2188895"/>
          <a:ext cx="11029950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650">
                  <a:extLst>
                    <a:ext uri="{9D8B030D-6E8A-4147-A177-3AD203B41FA5}">
                      <a16:colId xmlns:a16="http://schemas.microsoft.com/office/drawing/2014/main" val="747003419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2048519039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2858454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Abordagem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Vantagens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Desvantagens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67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Experimental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Mais realista.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Equipamento exigido;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Problemas de escala;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Dificuldades de medição;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Custo operacional.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34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Teórica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Mais geral;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Fórmula fechada.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Restrita a geometrias e processos físicos simples.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Geralmente restrita a problemas lineares.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270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Numérica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Não há restrição à linearidade;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Geometrias e processos complicados;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Evolução temporal do processo.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Erros de truncamento;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Prescrição das condições de fronteira apropriadas;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Custos computacional.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63156"/>
                  </a:ext>
                </a:extLst>
              </a:tr>
            </a:tbl>
          </a:graphicData>
        </a:graphic>
      </p:graphicFrame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A135E3-CF3D-4189-8BC4-F96677DF0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8435AE-0E0F-4D16-9805-53AFBC9B041E}" type="datetime1">
              <a:rPr lang="pt-BR" smtClean="0"/>
              <a:t>10/01/2022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69A6C6-D21D-4083-ACFD-95D9CE7C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B6863A-4D25-47CD-ADC9-7F3F9666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63F92BC-83EE-40CD-803C-14CC6400F5E7}"/>
              </a:ext>
            </a:extLst>
          </p:cNvPr>
          <p:cNvSpPr txBox="1"/>
          <p:nvPr/>
        </p:nvSpPr>
        <p:spPr>
          <a:xfrm>
            <a:off x="5514808" y="611799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b="1" i="1" dirty="0">
                <a:solidFill>
                  <a:srgbClr val="0070C0"/>
                </a:solidFill>
              </a:rPr>
              <a:t>(Fortuna, 2012).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84785588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3_TF33552983" id="{3F923CBD-04A0-41B3-B873-EF426160762E}" vid="{54083136-2BEC-4495-B8B7-3CA1817B37D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{FEA90442-2319-4EC8-82CA-D44493B48D21}tf33552983_win32</Template>
  <TotalTime>658</TotalTime>
  <Words>868</Words>
  <Application>Microsoft Office PowerPoint</Application>
  <PresentationFormat>Widescreen</PresentationFormat>
  <Paragraphs>146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Arial</vt:lpstr>
      <vt:lpstr>Calibri</vt:lpstr>
      <vt:lpstr>Franklin Gothic Book</vt:lpstr>
      <vt:lpstr>Franklin Gothic Demi</vt:lpstr>
      <vt:lpstr>Roboto</vt:lpstr>
      <vt:lpstr>Wingdings 2</vt:lpstr>
      <vt:lpstr>DividendVTI</vt:lpstr>
      <vt:lpstr>Dinâmica dos fluidos computacional (CFD)</vt:lpstr>
      <vt:lpstr>PROGRAMAÇÃO</vt:lpstr>
      <vt:lpstr>O QUE É CFD?</vt:lpstr>
      <vt:lpstr>Aplicações do cfd</vt:lpstr>
      <vt:lpstr>Aplicações do cfd</vt:lpstr>
      <vt:lpstr>Apresentação do PowerPoint</vt:lpstr>
      <vt:lpstr>Apresentação do PowerPoint</vt:lpstr>
      <vt:lpstr>Estudo de caso</vt:lpstr>
      <vt:lpstr>Comparação entre as três abordagens</vt:lpstr>
      <vt:lpstr>Etapas para a solução numérica</vt:lpstr>
      <vt:lpstr>Etapas para a solução numérica</vt:lpstr>
      <vt:lpstr>Apresentação do PowerPoint</vt:lpstr>
      <vt:lpstr>Observações</vt:lpstr>
      <vt:lpstr>TIPOS DE MALHAS</vt:lpstr>
      <vt:lpstr>TIPOS DE MALHAS</vt:lpstr>
      <vt:lpstr>Programas de computador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LUCIO PATROCINIO</dc:creator>
  <cp:lastModifiedBy>LUCIO PATROCINIO</cp:lastModifiedBy>
  <cp:revision>40</cp:revision>
  <dcterms:created xsi:type="dcterms:W3CDTF">2022-01-10T17:10:12Z</dcterms:created>
  <dcterms:modified xsi:type="dcterms:W3CDTF">2022-01-11T06:02:42Z</dcterms:modified>
</cp:coreProperties>
</file>