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8"/>
    </p:embeddedFont>
    <p:embeddedFont>
      <p:font typeface="Bodoni MT Black" panose="02070A03080606020203" pitchFamily="18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4C65D-F76B-43CC-928D-2E31F8AB6F54}" v="15" dt="2022-11-29T18:52:29.611"/>
    <p1510:client id="{C7FB3ED0-C2E3-4A13-B6FD-303EA47EF775}" v="4" dt="2022-11-29T18:55:21.305"/>
  </p1510:revLst>
</p1510:revInfo>
</file>

<file path=ppt/tableStyles.xml><?xml version="1.0" encoding="utf-8"?>
<a:tblStyleLst xmlns:a="http://schemas.openxmlformats.org/drawingml/2006/main" def="{EE5F1DA0-35FF-4A04-9A37-2FD8C095D2D6}">
  <a:tblStyle styleId="{EE5F1DA0-35FF-4A04-9A37-2FD8C095D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8DC6AEB-1930-4C96-A639-67914E80ED8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78697" y="380501"/>
            <a:ext cx="277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doni MT Black" panose="02070A03080606020203" pitchFamily="18" charset="0"/>
              </a:rPr>
              <a:t>Game of Words Project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B5A7359-2BA8-2B6C-8BB2-780B799D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52" y="1323782"/>
            <a:ext cx="2589188" cy="2588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900" y="552894"/>
            <a:ext cx="319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t="27919" r="-78" b="27011"/>
          <a:stretch/>
        </p:blipFill>
        <p:spPr>
          <a:xfrm>
            <a:off x="1890135" y="3211630"/>
            <a:ext cx="1043403" cy="10492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604849" y="4345293"/>
            <a:ext cx="1860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Кристина Желева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9825" y="4578723"/>
            <a:ext cx="182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Developer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2675" y="4401035"/>
            <a:ext cx="1455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Иван Цвятков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8434" y="4634037"/>
            <a:ext cx="168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 engineer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18" r="478" b="26886"/>
          <a:stretch/>
        </p:blipFill>
        <p:spPr>
          <a:xfrm>
            <a:off x="3880426" y="3238971"/>
            <a:ext cx="985511" cy="994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5" r="2982" b="27386"/>
          <a:stretch/>
        </p:blipFill>
        <p:spPr>
          <a:xfrm>
            <a:off x="5419424" y="3188629"/>
            <a:ext cx="1295701" cy="1088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454051" y="4364467"/>
            <a:ext cx="152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Божидар Дуков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4690" y="4616498"/>
            <a:ext cx="20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r>
              <a:rPr lang="bg-BG" dirty="0"/>
              <a:t> </a:t>
            </a:r>
            <a:r>
              <a:rPr lang="en-US" dirty="0"/>
              <a:t>Developer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27919" r="1869" b="27418"/>
          <a:stretch/>
        </p:blipFill>
        <p:spPr>
          <a:xfrm>
            <a:off x="2698921" y="1031868"/>
            <a:ext cx="1033371" cy="10481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580036" y="2530679"/>
            <a:ext cx="138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70843" y="2301735"/>
            <a:ext cx="168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Лазар Апостолов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4" r="200" b="27011"/>
          <a:stretch/>
        </p:blipFill>
        <p:spPr>
          <a:xfrm>
            <a:off x="4988844" y="1031511"/>
            <a:ext cx="1078430" cy="10732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5179488" y="2600541"/>
            <a:ext cx="116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0404" y="2290721"/>
            <a:ext cx="243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Петър Мацалиев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01" y="486471"/>
            <a:ext cx="371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Stages</a:t>
            </a:r>
          </a:p>
        </p:txBody>
      </p:sp>
      <p:sp>
        <p:nvSpPr>
          <p:cNvPr id="4" name="Up Ribbon 3"/>
          <p:cNvSpPr/>
          <p:nvPr/>
        </p:nvSpPr>
        <p:spPr>
          <a:xfrm>
            <a:off x="415343" y="1335345"/>
            <a:ext cx="1300766" cy="77273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690" y="1342557"/>
            <a:ext cx="55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" name="Up Ribbon 5"/>
          <p:cNvSpPr/>
          <p:nvPr/>
        </p:nvSpPr>
        <p:spPr>
          <a:xfrm>
            <a:off x="2997560" y="1335346"/>
            <a:ext cx="1300766" cy="77273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177" y="1342557"/>
            <a:ext cx="212501" cy="64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8" name="Up Ribbon 7"/>
          <p:cNvSpPr/>
          <p:nvPr/>
        </p:nvSpPr>
        <p:spPr>
          <a:xfrm>
            <a:off x="5496058" y="1335347"/>
            <a:ext cx="1300766" cy="77273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8182" y="1335347"/>
            <a:ext cx="23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" name="Up Ribbon 9"/>
          <p:cNvSpPr/>
          <p:nvPr/>
        </p:nvSpPr>
        <p:spPr>
          <a:xfrm>
            <a:off x="2158596" y="3158583"/>
            <a:ext cx="1300766" cy="77273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525147" y="3158583"/>
            <a:ext cx="5697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12" name="Up Ribbon 11"/>
          <p:cNvSpPr/>
          <p:nvPr/>
        </p:nvSpPr>
        <p:spPr>
          <a:xfrm>
            <a:off x="5331853" y="3160758"/>
            <a:ext cx="1300766" cy="77273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99745" y="3221843"/>
            <a:ext cx="5681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625" y="2263973"/>
            <a:ext cx="88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our team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7058" y="2170751"/>
            <a:ext cx="163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Everyone chooses their role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8121" y="4036325"/>
            <a:ext cx="163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speaking in front of people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5644" y="2263973"/>
            <a:ext cx="1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1853" y="4104465"/>
            <a:ext cx="146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8584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16" y="571101"/>
            <a:ext cx="480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technology and languages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000" y1="36310" x2="53000" y2="36310"/>
                        <a14:backgroundMark x1="28667" y1="19048" x2="28667" y2="19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4154" r="31389"/>
          <a:stretch/>
        </p:blipFill>
        <p:spPr>
          <a:xfrm>
            <a:off x="1551209" y="1101831"/>
            <a:ext cx="1243012" cy="1861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333" y1="39881" x2="46333" y2="39881"/>
                        <a14:foregroundMark x1="53333" y1="51786" x2="53333" y2="51786"/>
                        <a14:foregroundMark x1="53333" y1="42262" x2="53333" y2="42262"/>
                        <a14:foregroundMark x1="58667" y1="51786" x2="58667" y2="51786"/>
                        <a14:foregroundMark x1="66333" y1="50000" x2="66333" y2="50000"/>
                        <a14:foregroundMark x1="74667" y1="55357" x2="74667" y2="55357"/>
                        <a14:foregroundMark x1="85667" y1="55357" x2="8566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44" y="1410663"/>
            <a:ext cx="2321720" cy="1300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74219" y1="35156" x2="74219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01" y="2832416"/>
            <a:ext cx="1762961" cy="1762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7" y="1426145"/>
            <a:ext cx="1940547" cy="1212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556" y1="48444" x2="31556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25" y="2905023"/>
            <a:ext cx="1549685" cy="1549685"/>
          </a:xfrm>
          <a:prstGeom prst="rect">
            <a:avLst/>
          </a:prstGeom>
        </p:spPr>
      </p:pic>
      <p:pic>
        <p:nvPicPr>
          <p:cNvPr id="1028" name="Picture 4" descr="Microsoft Word: Edit Documents – Приложения в Google Play">
            <a:extLst>
              <a:ext uri="{FF2B5EF4-FFF2-40B4-BE49-F238E27FC236}">
                <a16:creationId xmlns:a16="http://schemas.microsoft.com/office/drawing/2014/main" id="{2C13D768-B743-A953-430F-49BA6940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10" y="2905023"/>
            <a:ext cx="1617748" cy="16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4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3267" y="998113"/>
            <a:ext cx="60852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I think that’s enough talking. Now let’s jump into our game.</a:t>
            </a:r>
          </a:p>
        </p:txBody>
      </p:sp>
    </p:spTree>
    <p:extLst>
      <p:ext uri="{BB962C8B-B14F-4D97-AF65-F5344CB8AC3E}">
        <p14:creationId xmlns:p14="http://schemas.microsoft.com/office/powerpoint/2010/main" val="87387792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Programming Language Master's Degree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 Performers</dc:title>
  <dc:creator>Lazar Apostolov</dc:creator>
  <cp:lastModifiedBy>Кристина Миткова Желева</cp:lastModifiedBy>
  <cp:revision>26</cp:revision>
  <dcterms:modified xsi:type="dcterms:W3CDTF">2022-12-12T09:41:35Z</dcterms:modified>
</cp:coreProperties>
</file>