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3636" autoAdjust="0"/>
  </p:normalViewPr>
  <p:slideViewPr>
    <p:cSldViewPr>
      <p:cViewPr>
        <p:scale>
          <a:sx n="100" d="100"/>
          <a:sy n="100" d="100"/>
        </p:scale>
        <p:origin x="1517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155893"/>
            <a:ext cx="6858000" cy="398810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68580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53641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346" y="6736727"/>
            <a:ext cx="4227758" cy="117615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186" y="4176388"/>
            <a:ext cx="5381513" cy="2390889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0" y="975359"/>
            <a:ext cx="4800600" cy="4632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9" y="502023"/>
            <a:ext cx="1543050" cy="69844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3085" y="975360"/>
            <a:ext cx="3621965" cy="6526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57250" y="975360"/>
            <a:ext cx="4800600" cy="4632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55893"/>
            <a:ext cx="68580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8580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53641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896" y="2896864"/>
            <a:ext cx="4475000" cy="3231128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28" y="6143348"/>
            <a:ext cx="4477871" cy="1113947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57249" y="975359"/>
            <a:ext cx="2510028" cy="4632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975360"/>
            <a:ext cx="2510028" cy="4632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975360"/>
            <a:ext cx="2510028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335" y="1867103"/>
            <a:ext cx="2510028" cy="3657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5477" y="975360"/>
            <a:ext cx="2510028" cy="853016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865376"/>
            <a:ext cx="2510028" cy="3657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22" y="2946401"/>
            <a:ext cx="2727064" cy="1677991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37" y="975360"/>
            <a:ext cx="3012814" cy="652630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824" y="4663736"/>
            <a:ext cx="2541495" cy="28526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55893"/>
            <a:ext cx="6858000" cy="398810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858000" cy="51558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53641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56381" y="1524000"/>
            <a:ext cx="3086100" cy="417040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415" y="1347315"/>
            <a:ext cx="2770586" cy="2884027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51" y="5952561"/>
            <a:ext cx="4787654" cy="1524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07200"/>
            <a:ext cx="6858000" cy="23368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858000" cy="6807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024405"/>
            <a:ext cx="6858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133600"/>
            <a:ext cx="6858000" cy="6807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4967" y="5829557"/>
            <a:ext cx="4884383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976347"/>
            <a:ext cx="4800600" cy="463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9150" y="8229601"/>
            <a:ext cx="18859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" y="8229601"/>
            <a:ext cx="25146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0" y="8229601"/>
            <a:ext cx="1371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096" y="3063895"/>
            <a:ext cx="6781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>
                    <a:lumMod val="25000"/>
                  </a:schemeClr>
                </a:solidFill>
                <a:latin typeface="Candara" pitchFamily="34" charset="0"/>
              </a:rPr>
              <a:t>COMPUTER SCIENCE (083)</a:t>
            </a:r>
          </a:p>
          <a:p>
            <a:pPr algn="ctr"/>
            <a:r>
              <a:rPr lang="en-GB" sz="3200" b="1" dirty="0">
                <a:solidFill>
                  <a:schemeClr val="bg2">
                    <a:lumMod val="25000"/>
                  </a:schemeClr>
                </a:solidFill>
                <a:latin typeface="Candara" pitchFamily="34" charset="0"/>
              </a:rPr>
              <a:t>PRACTICAL FILE</a:t>
            </a:r>
          </a:p>
          <a:p>
            <a:pPr algn="ctr"/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Candara" pitchFamily="34" charset="0"/>
              </a:rPr>
              <a:t>SESSION : 2023 - 24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4667071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iriam" pitchFamily="34" charset="-79"/>
                <a:cs typeface="Miriam" pitchFamily="34" charset="-79"/>
              </a:rPr>
              <a:t>NAME: Lakshya Gupta </a:t>
            </a:r>
          </a:p>
          <a:p>
            <a:r>
              <a:rPr lang="en-GB" sz="2400" b="1" dirty="0">
                <a:latin typeface="Miriam" pitchFamily="34" charset="-79"/>
                <a:cs typeface="Miriam" pitchFamily="34" charset="-79"/>
              </a:rPr>
              <a:t>CLASS: XI - B</a:t>
            </a:r>
          </a:p>
          <a:p>
            <a:r>
              <a:rPr lang="en-GB" sz="2400" b="1" dirty="0">
                <a:latin typeface="Miriam" pitchFamily="34" charset="-79"/>
                <a:cs typeface="Miriam" pitchFamily="34" charset="-79"/>
              </a:rPr>
              <a:t>ROLL NO.: 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9790" y="815936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Cambria" pitchFamily="18" charset="0"/>
              </a:rPr>
              <a:t>Submitted to </a:t>
            </a:r>
          </a:p>
          <a:p>
            <a:pPr algn="ctr"/>
            <a:r>
              <a:rPr lang="en-GB" sz="2400" b="1" dirty="0">
                <a:latin typeface="Cambria" pitchFamily="18" charset="0"/>
              </a:rPr>
              <a:t>Ms. </a:t>
            </a:r>
            <a:r>
              <a:rPr lang="en-GB" sz="2400" b="1" dirty="0" err="1">
                <a:latin typeface="Cambria" pitchFamily="18" charset="0"/>
              </a:rPr>
              <a:t>Venkatalakshmi</a:t>
            </a:r>
            <a:endParaRPr lang="en-GB" sz="2400" b="1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44" y="514989"/>
            <a:ext cx="2129904" cy="22587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8600" y="6400800"/>
            <a:ext cx="2325948" cy="2743200"/>
            <a:chOff x="156096" y="6200594"/>
            <a:chExt cx="2805185" cy="2943406"/>
          </a:xfrm>
        </p:grpSpPr>
        <p:grpSp>
          <p:nvGrpSpPr>
            <p:cNvPr id="13" name="Group 12"/>
            <p:cNvGrpSpPr/>
            <p:nvPr/>
          </p:nvGrpSpPr>
          <p:grpSpPr>
            <a:xfrm>
              <a:off x="156096" y="6200594"/>
              <a:ext cx="2656797" cy="2943406"/>
              <a:chOff x="156096" y="6200594"/>
              <a:chExt cx="2656797" cy="294340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346419" flipH="1">
                <a:off x="676223" y="6200594"/>
                <a:ext cx="2136670" cy="197065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6096" y="7191375"/>
                <a:ext cx="2085975" cy="1952625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2002" y="7696200"/>
              <a:ext cx="1249279" cy="291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23295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60</TotalTime>
  <Words>30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Cambria</vt:lpstr>
      <vt:lpstr>Candara</vt:lpstr>
      <vt:lpstr>Georgia</vt:lpstr>
      <vt:lpstr>Miriam</vt:lpstr>
      <vt:lpstr>Trebuchet MS</vt:lpstr>
      <vt:lpstr>Slipstream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</dc:creator>
  <cp:lastModifiedBy>Disha Gupta</cp:lastModifiedBy>
  <cp:revision>16</cp:revision>
  <dcterms:created xsi:type="dcterms:W3CDTF">2006-08-16T00:00:00Z</dcterms:created>
  <dcterms:modified xsi:type="dcterms:W3CDTF">2024-01-18T16:44:32Z</dcterms:modified>
</cp:coreProperties>
</file>