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9" r:id="rId24"/>
    <p:sldId id="277" r:id="rId25"/>
    <p:sldId id="27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8255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ketch line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Logo, company name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52963" y="719138"/>
            <a:ext cx="7213600" cy="5391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8882" y="639193"/>
            <a:ext cx="3571810" cy="3573516"/>
          </a:xfrm>
        </p:spPr>
        <p:txBody>
          <a:bodyPr>
            <a:normAutofit/>
          </a:bodyPr>
          <a:lstStyle/>
          <a:p>
            <a:pPr algn="l"/>
            <a:r>
              <a:rPr lang="en-US" sz="3100" dirty="0">
                <a:ea typeface="+mj-lt"/>
                <a:cs typeface="+mj-lt"/>
              </a:rPr>
              <a:t>create a connection between Windows and ubuntu using SSH.</a:t>
            </a:r>
            <a:br>
              <a:rPr lang="en-US" sz="3100" dirty="0">
                <a:ea typeface="+mj-lt"/>
                <a:cs typeface="+mj-lt"/>
              </a:rPr>
            </a:br>
            <a:r>
              <a:rPr lang="en-US" sz="3100" dirty="0">
                <a:ea typeface="+mj-lt"/>
                <a:cs typeface="+mj-lt"/>
              </a:rPr>
              <a:t>shift files or images from ubuntu to Windows and vice versa.</a:t>
            </a:r>
            <a:endParaRPr lang="en-US" sz="3100" dirty="0">
              <a:cs typeface="Calibri Light" panose="020F030202020403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8882" y="4631161"/>
            <a:ext cx="3571810" cy="1559327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>
                <a:cs typeface="Calibri" panose="020F0502020204030204"/>
              </a:rPr>
              <a:t>Waleed Ahmed</a:t>
            </a:r>
            <a:endParaRPr lang="en-US">
              <a:cs typeface="Calibri" panose="020F0502020204030204"/>
            </a:endParaRPr>
          </a:p>
          <a:p>
            <a:pPr algn="l"/>
            <a:r>
              <a:rPr lang="en-US" dirty="0">
                <a:cs typeface="Calibri" panose="020F0502020204030204"/>
              </a:rPr>
              <a:t>2022-CS-41</a:t>
            </a:r>
            <a:endParaRPr lang="en-US"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66527"/>
            <a:ext cx="10515600" cy="55104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Enter your </a:t>
            </a:r>
            <a:r>
              <a:rPr lang="en-US" dirty="0" err="1">
                <a:ea typeface="+mn-lt"/>
                <a:cs typeface="+mn-lt"/>
              </a:rPr>
              <a:t>ubunto</a:t>
            </a:r>
            <a:r>
              <a:rPr lang="en-US" dirty="0">
                <a:ea typeface="+mn-lt"/>
                <a:cs typeface="+mn-lt"/>
              </a:rPr>
              <a:t> IP Address here in Host Name (or IP address) field and click on open.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</p:txBody>
      </p:sp>
      <p:pic>
        <p:nvPicPr>
          <p:cNvPr id="4" name="Picture 4" descr="Graphical user interface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50146" y="1551306"/>
            <a:ext cx="5651677" cy="495741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8471"/>
            <a:ext cx="10515600" cy="56284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buNone/>
            </a:pPr>
            <a:r>
              <a:rPr lang="en-US" dirty="0">
                <a:ea typeface="+mn-lt"/>
                <a:cs typeface="+mn-lt"/>
              </a:rPr>
              <a:t>After you click on open a screen will show which ask you login as enter you ubuntu username and password on those fields and hit enter </a:t>
            </a:r>
            <a:r>
              <a:rPr lang="en-US" dirty="0" err="1">
                <a:ea typeface="+mn-lt"/>
                <a:cs typeface="+mn-lt"/>
              </a:rPr>
              <a:t>afer</a:t>
            </a:r>
            <a:r>
              <a:rPr lang="en-US" dirty="0">
                <a:ea typeface="+mn-lt"/>
                <a:cs typeface="+mn-lt"/>
              </a:rPr>
              <a:t> this you will be connected to your ubuntu server.</a:t>
            </a:r>
            <a:endParaRPr lang="en-US" dirty="0">
              <a:ea typeface="+mn-lt"/>
              <a:cs typeface="+mn-lt"/>
            </a:endParaRPr>
          </a:p>
          <a:p>
            <a:pPr algn="just">
              <a:buNone/>
            </a:pPr>
            <a:endParaRPr lang="en-US" dirty="0">
              <a:cs typeface="Calibri" panose="020F0502020204030204"/>
            </a:endParaRPr>
          </a:p>
        </p:txBody>
      </p:sp>
      <p:pic>
        <p:nvPicPr>
          <p:cNvPr id="4" name="Picture 4" descr="Text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9358" y="1838914"/>
            <a:ext cx="7207875" cy="457538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05541"/>
            <a:ext cx="10515600" cy="56714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After enter your ubuntu username and password you will be connect to your ubuntu server.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</p:txBody>
      </p:sp>
      <p:pic>
        <p:nvPicPr>
          <p:cNvPr id="4" name="Picture 4" descr="Text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1048" y="1348561"/>
            <a:ext cx="7819622" cy="490141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98724"/>
            <a:ext cx="10515600" cy="54782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buNone/>
            </a:pPr>
            <a:r>
              <a:rPr lang="en-US" dirty="0">
                <a:ea typeface="+mn-lt"/>
                <a:cs typeface="+mn-lt"/>
              </a:rPr>
              <a:t>You can check your directories by run a command ls and it will show you the home files of your ubuntu system.</a:t>
            </a:r>
            <a:endParaRPr lang="en-US" dirty="0">
              <a:ea typeface="+mn-lt"/>
              <a:cs typeface="+mn-lt"/>
            </a:endParaRPr>
          </a:p>
          <a:p>
            <a:pPr algn="just">
              <a:buNone/>
            </a:pPr>
            <a:endParaRPr lang="en-US" dirty="0">
              <a:cs typeface="Calibri" panose="020F0502020204030204"/>
            </a:endParaRPr>
          </a:p>
        </p:txBody>
      </p:sp>
      <p:pic>
        <p:nvPicPr>
          <p:cNvPr id="4" name="Picture 4" descr="Text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6175" y="1544546"/>
            <a:ext cx="7594241" cy="496020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45062"/>
            <a:ext cx="10515600" cy="553190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3200" b="1" dirty="0">
                <a:ea typeface="+mn-lt"/>
                <a:cs typeface="+mn-lt"/>
              </a:rPr>
              <a:t>Sending Files from Window to Ubuntu</a:t>
            </a:r>
            <a:endParaRPr lang="en-US" sz="3200" b="1" dirty="0"/>
          </a:p>
          <a:p>
            <a:pPr algn="just">
              <a:buNone/>
            </a:pPr>
            <a:r>
              <a:rPr lang="en-US" dirty="0">
                <a:ea typeface="+mn-lt"/>
                <a:cs typeface="+mn-lt"/>
              </a:rPr>
              <a:t>Now our goal is how to share window files to ubuntu? So </a:t>
            </a:r>
            <a:r>
              <a:rPr lang="en-US" dirty="0" err="1">
                <a:ea typeface="+mn-lt"/>
                <a:cs typeface="+mn-lt"/>
              </a:rPr>
              <a:t>its</a:t>
            </a:r>
            <a:r>
              <a:rPr lang="en-US" dirty="0">
                <a:ea typeface="+mn-lt"/>
                <a:cs typeface="+mn-lt"/>
              </a:rPr>
              <a:t> not a tough work. Go to C Drive where you install you putty then go to Program Files and open </a:t>
            </a:r>
            <a:r>
              <a:rPr lang="en-US" dirty="0" err="1">
                <a:ea typeface="+mn-lt"/>
                <a:cs typeface="+mn-lt"/>
              </a:rPr>
              <a:t>PuTTy</a:t>
            </a:r>
            <a:r>
              <a:rPr lang="en-US" dirty="0">
                <a:ea typeface="+mn-lt"/>
                <a:cs typeface="+mn-lt"/>
              </a:rPr>
              <a:t> folder.</a:t>
            </a:r>
            <a:endParaRPr lang="en-US" dirty="0">
              <a:ea typeface="+mn-lt"/>
              <a:cs typeface="+mn-lt"/>
            </a:endParaRPr>
          </a:p>
          <a:p>
            <a:pPr algn="just">
              <a:buNone/>
            </a:pPr>
            <a:endParaRPr lang="en-US" dirty="0">
              <a:cs typeface="Calibri" panose="020F0502020204030204"/>
            </a:endParaRPr>
          </a:p>
        </p:txBody>
      </p:sp>
      <p:pic>
        <p:nvPicPr>
          <p:cNvPr id="4" name="Picture 4" descr="Graphical user interface, table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0315" y="2473267"/>
            <a:ext cx="7594241" cy="407940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66527"/>
            <a:ext cx="10515600" cy="551043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dirty="0">
                <a:ea typeface="+mn-lt"/>
                <a:cs typeface="+mn-lt"/>
              </a:rPr>
              <a:t>Here you will see a pscp.exe which we will use to share files from window to ubuntu and also from ubuntu to windows.</a:t>
            </a:r>
            <a:endParaRPr lang="en-US" dirty="0">
              <a:ea typeface="+mn-lt"/>
              <a:cs typeface="+mn-lt"/>
            </a:endParaRP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open </a:t>
            </a:r>
            <a:r>
              <a:rPr lang="en-US" dirty="0" err="1">
                <a:ea typeface="+mn-lt"/>
                <a:cs typeface="+mn-lt"/>
              </a:rPr>
              <a:t>cmd</a:t>
            </a:r>
            <a:r>
              <a:rPr lang="en-US" dirty="0">
                <a:ea typeface="+mn-lt"/>
                <a:cs typeface="+mn-lt"/>
              </a:rPr>
              <a:t> terminal in this directory and run command</a:t>
            </a:r>
            <a:endParaRPr lang="en-US"/>
          </a:p>
          <a:p>
            <a:pPr marL="0" indent="0">
              <a:buNone/>
            </a:pPr>
            <a:r>
              <a:rPr lang="en-US" b="1" dirty="0" err="1">
                <a:ea typeface="+mn-lt"/>
                <a:cs typeface="+mn-lt"/>
              </a:rPr>
              <a:t>pscp</a:t>
            </a:r>
            <a:r>
              <a:rPr lang="en-US" b="1" dirty="0">
                <a:ea typeface="+mn-lt"/>
                <a:cs typeface="+mn-lt"/>
              </a:rPr>
              <a:t> -P 22 "</a:t>
            </a:r>
            <a:r>
              <a:rPr lang="en-US" b="1" dirty="0" err="1">
                <a:ea typeface="+mn-lt"/>
                <a:cs typeface="+mn-lt"/>
              </a:rPr>
              <a:t>windowfromDirectory</a:t>
            </a:r>
            <a:r>
              <a:rPr lang="en-US" b="1" dirty="0">
                <a:ea typeface="+mn-lt"/>
                <a:cs typeface="+mn-lt"/>
              </a:rPr>
              <a:t>" "</a:t>
            </a:r>
            <a:r>
              <a:rPr lang="en-US" b="1" dirty="0" err="1">
                <a:ea typeface="+mn-lt"/>
                <a:cs typeface="+mn-lt"/>
              </a:rPr>
              <a:t>UbuntuToDirectory</a:t>
            </a:r>
            <a:r>
              <a:rPr lang="en-US" b="1" dirty="0">
                <a:ea typeface="+mn-lt"/>
                <a:cs typeface="+mn-lt"/>
              </a:rPr>
              <a:t>"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b="1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b="1" dirty="0">
              <a:ea typeface="+mn-lt"/>
              <a:cs typeface="+mn-lt"/>
            </a:endParaRPr>
          </a:p>
        </p:txBody>
      </p:sp>
      <p:pic>
        <p:nvPicPr>
          <p:cNvPr id="5" name="Picture 5" descr="Text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97691" y="2671574"/>
            <a:ext cx="7254682" cy="389229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2133"/>
            <a:ext cx="10515600" cy="55748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Enter your ubuntu system password and hit enter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</p:txBody>
      </p:sp>
      <p:pic>
        <p:nvPicPr>
          <p:cNvPr id="4" name="Picture 4" descr="Text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6784" y="1515181"/>
            <a:ext cx="8238185" cy="442004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4076"/>
            <a:ext cx="10515600" cy="56928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After this you will see that files will start sharing to ubuntu system and file will send to ubuntu.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</p:txBody>
      </p:sp>
      <p:pic>
        <p:nvPicPr>
          <p:cNvPr id="4" name="Picture 4" descr="Graphical user interface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4932" y="1464816"/>
            <a:ext cx="6519186" cy="42673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69830" y="6020873"/>
            <a:ext cx="965486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Now go to your Ubuntu home and you will see that the file you have share from window will show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here on ubuntu system.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63118"/>
            <a:ext cx="10515600" cy="541384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buNone/>
            </a:pPr>
            <a:r>
              <a:rPr lang="en-US" dirty="0">
                <a:ea typeface="+mn-lt"/>
                <a:cs typeface="+mn-lt"/>
              </a:rPr>
              <a:t>Share files from ubuntu system to windows system</a:t>
            </a:r>
            <a:endParaRPr lang="en-US">
              <a:ea typeface="+mn-lt"/>
              <a:cs typeface="+mn-lt"/>
            </a:endParaRPr>
          </a:p>
          <a:p>
            <a:pPr algn="just">
              <a:buNone/>
            </a:pPr>
            <a:r>
              <a:rPr lang="en-US" dirty="0">
                <a:ea typeface="+mn-lt"/>
                <a:cs typeface="+mn-lt"/>
              </a:rPr>
              <a:t>Sharing files from ubuntu system to windows system is same as that we have send files from window system to ubuntu system</a:t>
            </a:r>
            <a:endParaRPr lang="en-US" dirty="0">
              <a:ea typeface="+mn-lt"/>
              <a:cs typeface="+mn-lt"/>
            </a:endParaRPr>
          </a:p>
          <a:p>
            <a:pPr algn="just">
              <a:buNone/>
            </a:pPr>
            <a:r>
              <a:rPr lang="en-US" dirty="0">
                <a:ea typeface="+mn-lt"/>
                <a:cs typeface="+mn-lt"/>
              </a:rPr>
              <a:t>Again go to C drive Program files and in </a:t>
            </a:r>
            <a:r>
              <a:rPr lang="en-US" dirty="0" err="1">
                <a:ea typeface="+mn-lt"/>
                <a:cs typeface="+mn-lt"/>
              </a:rPr>
              <a:t>PuTTy</a:t>
            </a:r>
            <a:r>
              <a:rPr lang="en-US" dirty="0">
                <a:ea typeface="+mn-lt"/>
                <a:cs typeface="+mn-lt"/>
              </a:rPr>
              <a:t> folder open </a:t>
            </a:r>
            <a:r>
              <a:rPr lang="en-US" dirty="0" err="1">
                <a:ea typeface="+mn-lt"/>
                <a:cs typeface="+mn-lt"/>
              </a:rPr>
              <a:t>cmd</a:t>
            </a:r>
            <a:r>
              <a:rPr lang="en-US" dirty="0">
                <a:ea typeface="+mn-lt"/>
                <a:cs typeface="+mn-lt"/>
              </a:rPr>
              <a:t> here and run command</a:t>
            </a:r>
            <a:endParaRPr lang="en-US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en-US" b="1" dirty="0" err="1">
                <a:ea typeface="+mn-lt"/>
                <a:cs typeface="+mn-lt"/>
              </a:rPr>
              <a:t>pscp</a:t>
            </a:r>
            <a:r>
              <a:rPr lang="en-US" b="1" dirty="0">
                <a:ea typeface="+mn-lt"/>
                <a:cs typeface="+mn-lt"/>
              </a:rPr>
              <a:t> -P 22 "</a:t>
            </a:r>
            <a:r>
              <a:rPr lang="en-US" b="1" dirty="0" err="1">
                <a:ea typeface="+mn-lt"/>
                <a:cs typeface="+mn-lt"/>
              </a:rPr>
              <a:t>ubuntuFromDirectory</a:t>
            </a:r>
            <a:r>
              <a:rPr lang="en-US" b="1" dirty="0">
                <a:ea typeface="+mn-lt"/>
                <a:cs typeface="+mn-lt"/>
              </a:rPr>
              <a:t>" "</a:t>
            </a:r>
            <a:r>
              <a:rPr lang="en-US" b="1" dirty="0" err="1">
                <a:ea typeface="+mn-lt"/>
                <a:cs typeface="+mn-lt"/>
              </a:rPr>
              <a:t>WindowsToDirectory</a:t>
            </a:r>
            <a:r>
              <a:rPr lang="en-US" b="1" dirty="0">
                <a:ea typeface="+mn-lt"/>
                <a:cs typeface="+mn-lt"/>
              </a:rPr>
              <a:t>"</a:t>
            </a:r>
            <a:endParaRPr lang="en-US" b="1" dirty="0"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xt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56545" y="344555"/>
            <a:ext cx="8077897" cy="4705507"/>
          </a:xfrm>
        </p:spPr>
      </p:pic>
      <p:sp>
        <p:nvSpPr>
          <p:cNvPr id="5" name="TextBox 4"/>
          <p:cNvSpPr txBox="1"/>
          <p:nvPr/>
        </p:nvSpPr>
        <p:spPr>
          <a:xfrm>
            <a:off x="1159098" y="5567429"/>
            <a:ext cx="946167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2400" dirty="0">
                <a:ea typeface="+mn-lt"/>
                <a:cs typeface="+mn-lt"/>
              </a:rPr>
              <a:t>Now simple hit enter and give password of ubuntu server and file will be share to window system</a:t>
            </a:r>
            <a:endParaRPr lang="en-US" sz="2400"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9682"/>
            <a:ext cx="10515600" cy="57572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First of all install </a:t>
            </a:r>
            <a:r>
              <a:rPr lang="en-US" dirty="0" err="1">
                <a:ea typeface="+mn-lt"/>
                <a:cs typeface="+mn-lt"/>
              </a:rPr>
              <a:t>ssh</a:t>
            </a:r>
            <a:r>
              <a:rPr lang="en-US" dirty="0">
                <a:ea typeface="+mn-lt"/>
                <a:cs typeface="+mn-lt"/>
              </a:rPr>
              <a:t>-server on your ubuntu system by run a command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 b="1" dirty="0" err="1">
                <a:ea typeface="+mn-lt"/>
                <a:cs typeface="+mn-lt"/>
              </a:rPr>
              <a:t>sudo</a:t>
            </a:r>
            <a:r>
              <a:rPr lang="en-US" b="1" dirty="0">
                <a:ea typeface="+mn-lt"/>
                <a:cs typeface="+mn-lt"/>
              </a:rPr>
              <a:t> apt-get install </a:t>
            </a:r>
            <a:r>
              <a:rPr lang="en-US" b="1" dirty="0" err="1">
                <a:ea typeface="+mn-lt"/>
                <a:cs typeface="+mn-lt"/>
              </a:rPr>
              <a:t>openssh</a:t>
            </a:r>
            <a:r>
              <a:rPr lang="en-US" b="1" dirty="0">
                <a:ea typeface="+mn-lt"/>
                <a:cs typeface="+mn-lt"/>
              </a:rPr>
              <a:t>-server</a:t>
            </a:r>
            <a:endParaRPr lang="en-US" b="1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b="1" dirty="0">
              <a:cs typeface="Calibri" panose="020F0502020204030204"/>
            </a:endParaRPr>
          </a:p>
        </p:txBody>
      </p:sp>
      <p:pic>
        <p:nvPicPr>
          <p:cNvPr id="5" name="Picture 5" descr="Text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43689" y="1828899"/>
            <a:ext cx="8020537" cy="460941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98772" y="623598"/>
            <a:ext cx="10194457" cy="5381647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73851"/>
            <a:ext cx="10515600" cy="540311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>
                <a:ea typeface="+mn-lt"/>
                <a:cs typeface="+mn-lt"/>
              </a:rPr>
              <a:t>After complete sharing of file you can to your windowsToDirectory and you will see that Ubuntu file will show here.</a:t>
            </a:r>
            <a:endParaRPr lang="en-US">
              <a:ea typeface="+mn-lt"/>
              <a:cs typeface="+mn-lt"/>
            </a:endParaRP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Thats how we can connect our ubuntu &amp; Windows system and Share files from windows system to Ubuntu system and vice versa.</a:t>
            </a:r>
            <a:endParaRPr lang="en-US"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But if you want to Share files from ubuntu server to another ubuntu or </a:t>
            </a:r>
            <a:r>
              <a:rPr lang="en-US" b="1" dirty="0" err="1"/>
              <a:t>linux</a:t>
            </a:r>
            <a:r>
              <a:rPr lang="en-US" b="1" dirty="0"/>
              <a:t> server?</a:t>
            </a:r>
            <a:endParaRPr lang="en-US" b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How to Share files from ubuntu server to other ubuntu or </a:t>
            </a:r>
            <a:r>
              <a:rPr lang="en-US" sz="4000" b="1" dirty="0" err="1"/>
              <a:t>linux</a:t>
            </a:r>
            <a:r>
              <a:rPr lang="en-US" sz="4000" b="1" dirty="0"/>
              <a:t> server?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this purpose we can use </a:t>
            </a:r>
            <a:r>
              <a:rPr lang="en-US" b="1" dirty="0"/>
              <a:t>SCP (Secure Copy) </a:t>
            </a:r>
            <a:r>
              <a:rPr lang="en-US" dirty="0"/>
              <a:t>command.</a:t>
            </a:r>
            <a:endParaRPr lang="en-US" dirty="0"/>
          </a:p>
          <a:p>
            <a:pPr marL="0" indent="0" algn="just">
              <a:buNone/>
            </a:pPr>
            <a:r>
              <a:rPr lang="en-US" dirty="0" err="1"/>
              <a:t>scp</a:t>
            </a:r>
            <a:r>
              <a:rPr lang="en-US" dirty="0"/>
              <a:t> (</a:t>
            </a:r>
            <a:r>
              <a:rPr lang="en-US" b="1" dirty="0"/>
              <a:t>secure copy</a:t>
            </a:r>
            <a:r>
              <a:rPr lang="en-US" dirty="0"/>
              <a:t>) command in Linux system is used to copy file(s) between servers in a secure way. The SCP command or secure copy allows secure transferring of files in between the local host and the remote host or between two remote hosts.</a:t>
            </a:r>
            <a:endParaRPr lang="en-US"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68171"/>
            <a:ext cx="10515600" cy="5608792"/>
          </a:xfrm>
        </p:spPr>
        <p:txBody>
          <a:bodyPr/>
          <a:lstStyle/>
          <a:p>
            <a:pPr marL="0" indent="0" algn="just">
              <a:buNone/>
            </a:pPr>
            <a:r>
              <a:rPr lang="en-US" sz="2000" dirty="0"/>
              <a:t>In ubuntu go the directory from where you want to share your file to another ubuntu or </a:t>
            </a:r>
            <a:r>
              <a:rPr lang="en-US" sz="2000" dirty="0" err="1"/>
              <a:t>linux</a:t>
            </a:r>
            <a:r>
              <a:rPr lang="en-US" sz="2000" dirty="0"/>
              <a:t> server and open terminal to run command</a:t>
            </a:r>
            <a:endParaRPr lang="en-US" sz="2000" dirty="0"/>
          </a:p>
          <a:p>
            <a:pPr marL="0" indent="0" algn="just">
              <a:buNone/>
            </a:pPr>
            <a:r>
              <a:rPr lang="en-US" sz="2000" b="1" dirty="0" err="1"/>
              <a:t>sudo</a:t>
            </a:r>
            <a:r>
              <a:rPr lang="en-US" sz="2000" b="1" dirty="0"/>
              <a:t> </a:t>
            </a:r>
            <a:r>
              <a:rPr lang="en-US" sz="2000" b="1" dirty="0" err="1"/>
              <a:t>scp</a:t>
            </a:r>
            <a:r>
              <a:rPr lang="en-US" sz="2000" b="1" dirty="0"/>
              <a:t> –</a:t>
            </a:r>
            <a:r>
              <a:rPr lang="en-US" sz="2000" b="1" dirty="0" err="1"/>
              <a:t>rv</a:t>
            </a:r>
            <a:r>
              <a:rPr lang="en-US" sz="2000" b="1" dirty="0"/>
              <a:t> </a:t>
            </a:r>
            <a:r>
              <a:rPr lang="en-US" sz="2000" b="1" dirty="0" err="1"/>
              <a:t>filepath</a:t>
            </a:r>
            <a:r>
              <a:rPr lang="en-US" sz="2000" b="1" dirty="0"/>
              <a:t> </a:t>
            </a:r>
            <a:r>
              <a:rPr lang="en-US" sz="2000" b="1" dirty="0" err="1"/>
              <a:t>username@ipaddress:server-destination-path</a:t>
            </a:r>
            <a:endParaRPr lang="en-US" sz="2000" b="1" dirty="0"/>
          </a:p>
          <a:p>
            <a:pPr marL="0" indent="0">
              <a:buNone/>
            </a:pPr>
            <a:r>
              <a:rPr lang="en-US" sz="1800" dirty="0"/>
              <a:t>Here you will give username of your destination ubuntu or </a:t>
            </a:r>
            <a:r>
              <a:rPr lang="en-US" sz="1800" dirty="0" err="1"/>
              <a:t>linux</a:t>
            </a:r>
            <a:r>
              <a:rPr lang="en-US" sz="1800" dirty="0"/>
              <a:t> server and also its </a:t>
            </a:r>
            <a:r>
              <a:rPr lang="en-US" sz="1800" dirty="0" err="1"/>
              <a:t>ip</a:t>
            </a:r>
            <a:r>
              <a:rPr lang="en-US" sz="1800" dirty="0"/>
              <a:t>-address.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And this way you can share file from one ubuntu server to another.</a:t>
            </a:r>
            <a:endParaRPr lang="en-US" sz="18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3324" y="2648549"/>
            <a:ext cx="6561596" cy="395104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9682"/>
            <a:ext cx="10515600" cy="57572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After pressing enter </a:t>
            </a:r>
            <a:r>
              <a:rPr lang="en-US" dirty="0" err="1">
                <a:ea typeface="+mn-lt"/>
                <a:cs typeface="+mn-lt"/>
              </a:rPr>
              <a:t>openssh</a:t>
            </a:r>
            <a:r>
              <a:rPr lang="en-US" dirty="0">
                <a:ea typeface="+mn-lt"/>
                <a:cs typeface="+mn-lt"/>
              </a:rPr>
              <a:t>-server will installing like this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  <p:pic>
        <p:nvPicPr>
          <p:cNvPr id="4" name="Picture 4" descr="Text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4054" y="968902"/>
            <a:ext cx="8479654" cy="546941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05541"/>
            <a:ext cx="10515600" cy="56714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buNone/>
            </a:pPr>
            <a:r>
              <a:rPr lang="en-US" dirty="0">
                <a:ea typeface="+mn-lt"/>
                <a:cs typeface="+mn-lt"/>
              </a:rPr>
              <a:t>Now install net-tools on ubuntu system this is for running </a:t>
            </a:r>
            <a:r>
              <a:rPr lang="en-US" dirty="0" err="1">
                <a:ea typeface="+mn-lt"/>
                <a:cs typeface="+mn-lt"/>
              </a:rPr>
              <a:t>ifconfig</a:t>
            </a:r>
            <a:r>
              <a:rPr lang="en-US" dirty="0">
                <a:ea typeface="+mn-lt"/>
                <a:cs typeface="+mn-lt"/>
              </a:rPr>
              <a:t> command on ubuntu system which gives the 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 address of the ubuntu system. run command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b="1" dirty="0" err="1">
                <a:ea typeface="+mn-lt"/>
                <a:cs typeface="+mn-lt"/>
              </a:rPr>
              <a:t>sudo</a:t>
            </a:r>
            <a:r>
              <a:rPr lang="en-US" b="1" dirty="0">
                <a:ea typeface="+mn-lt"/>
                <a:cs typeface="+mn-lt"/>
              </a:rPr>
              <a:t> apt install net-tools</a:t>
            </a:r>
            <a:endParaRPr lang="en-US" b="1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b="1" dirty="0">
              <a:cs typeface="Calibri" panose="020F0502020204030204"/>
            </a:endParaRPr>
          </a:p>
        </p:txBody>
      </p:sp>
      <p:pic>
        <p:nvPicPr>
          <p:cNvPr id="4" name="Picture 4" descr="A screenshot of a computer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3402" y="2406846"/>
            <a:ext cx="6932439" cy="404557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9682"/>
            <a:ext cx="10515600" cy="575728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2000" dirty="0">
                <a:ea typeface="+mn-lt"/>
                <a:cs typeface="+mn-lt"/>
              </a:rPr>
              <a:t>Now after net-tools installed run command </a:t>
            </a:r>
            <a:r>
              <a:rPr lang="en-US" sz="2000" b="1" dirty="0" err="1">
                <a:ea typeface="+mn-lt"/>
                <a:cs typeface="+mn-lt"/>
              </a:rPr>
              <a:t>ifconfig</a:t>
            </a:r>
            <a:endParaRPr lang="en-US" sz="2000" b="1" dirty="0" err="1"/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It will give the </a:t>
            </a:r>
            <a:r>
              <a:rPr lang="en-US" sz="2000" dirty="0" err="1">
                <a:ea typeface="+mn-lt"/>
                <a:cs typeface="+mn-lt"/>
              </a:rPr>
              <a:t>ip</a:t>
            </a:r>
            <a:r>
              <a:rPr lang="en-US" sz="2000" dirty="0">
                <a:ea typeface="+mn-lt"/>
                <a:cs typeface="+mn-lt"/>
              </a:rPr>
              <a:t> address of the ubuntu system</a:t>
            </a:r>
            <a:r>
              <a:rPr lang="en-US" sz="1600" dirty="0">
                <a:ea typeface="+mn-lt"/>
                <a:cs typeface="+mn-lt"/>
              </a:rPr>
              <a:t>. </a:t>
            </a:r>
            <a:r>
              <a:rPr lang="en-US" sz="2000" dirty="0"/>
              <a:t>An IP address is </a:t>
            </a:r>
            <a:r>
              <a:rPr lang="en-US" sz="2000" b="1" dirty="0"/>
              <a:t>a unique address that identifies a device on the internet or a local network</a:t>
            </a:r>
            <a:r>
              <a:rPr lang="en-US" sz="2000" dirty="0"/>
              <a:t>. IP stands for "Internet Protocol," which is the set of rules governing the format of data sent via the internet or local network.</a:t>
            </a:r>
            <a:endParaRPr lang="en-US" sz="160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  <p:pic>
        <p:nvPicPr>
          <p:cNvPr id="4" name="Picture 4" descr="Text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46600" y="1758140"/>
            <a:ext cx="7298800" cy="475111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20189"/>
            <a:ext cx="10515600" cy="54567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buNone/>
            </a:pPr>
            <a:r>
              <a:rPr lang="en-US" dirty="0">
                <a:ea typeface="+mn-lt"/>
                <a:cs typeface="+mn-lt"/>
              </a:rPr>
              <a:t>Now you can test this 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 address using ping command on you </a:t>
            </a:r>
            <a:r>
              <a:rPr lang="en-US" dirty="0" err="1">
                <a:ea typeface="+mn-lt"/>
                <a:cs typeface="+mn-lt"/>
              </a:rPr>
              <a:t>cmd</a:t>
            </a:r>
            <a:r>
              <a:rPr lang="en-US" dirty="0">
                <a:ea typeface="+mn-lt"/>
                <a:cs typeface="+mn-lt"/>
              </a:rPr>
              <a:t> of windows. Ping Command tests that either given 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 address exists on not. Open your command prompt on </a:t>
            </a:r>
            <a:r>
              <a:rPr lang="en-US" dirty="0" err="1">
                <a:ea typeface="+mn-lt"/>
                <a:cs typeface="+mn-lt"/>
              </a:rPr>
              <a:t>cmd</a:t>
            </a:r>
            <a:r>
              <a:rPr lang="en-US" dirty="0">
                <a:ea typeface="+mn-lt"/>
                <a:cs typeface="+mn-lt"/>
              </a:rPr>
              <a:t> and run command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ping </a:t>
            </a:r>
            <a:r>
              <a:rPr lang="en-US" b="1" dirty="0" err="1">
                <a:ea typeface="+mn-lt"/>
                <a:cs typeface="+mn-lt"/>
              </a:rPr>
              <a:t>your_Ubuntu_IP</a:t>
            </a:r>
            <a:endParaRPr lang="en-US" b="1" dirty="0" err="1">
              <a:ea typeface="+mn-lt"/>
              <a:cs typeface="+mn-lt"/>
            </a:endParaRPr>
          </a:p>
          <a:p>
            <a:pPr marL="0" indent="0">
              <a:buNone/>
            </a:pPr>
            <a:endParaRPr lang="en-US" b="1" dirty="0">
              <a:cs typeface="Calibri" panose="020F0502020204030204"/>
            </a:endParaRPr>
          </a:p>
          <a:p>
            <a:pPr marL="0" indent="0">
              <a:buNone/>
            </a:pPr>
            <a:endParaRPr lang="en-US" b="1" dirty="0">
              <a:cs typeface="Calibri" panose="020F0502020204030204"/>
            </a:endParaRPr>
          </a:p>
        </p:txBody>
      </p:sp>
      <p:pic>
        <p:nvPicPr>
          <p:cNvPr id="4" name="Picture 4" descr="Text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2675" y="2797964"/>
            <a:ext cx="6896533" cy="374035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4076"/>
            <a:ext cx="10515600" cy="56928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buNone/>
            </a:pPr>
            <a:r>
              <a:rPr lang="en-US" dirty="0">
                <a:ea typeface="+mn-lt"/>
                <a:cs typeface="+mn-lt"/>
              </a:rPr>
              <a:t>So it shows that the 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 address is exists. So now we can connect our ubuntu server with windows server. For this we need some type of tool to </a:t>
            </a:r>
            <a:r>
              <a:rPr lang="en-US" dirty="0" err="1">
                <a:ea typeface="+mn-lt"/>
                <a:cs typeface="+mn-lt"/>
              </a:rPr>
              <a:t>conenct</a:t>
            </a:r>
            <a:r>
              <a:rPr lang="en-US" dirty="0">
                <a:ea typeface="+mn-lt"/>
                <a:cs typeface="+mn-lt"/>
              </a:rPr>
              <a:t> window with ubuntu so we can Use </a:t>
            </a:r>
            <a:r>
              <a:rPr lang="en-US" dirty="0" err="1">
                <a:ea typeface="+mn-lt"/>
                <a:cs typeface="+mn-lt"/>
              </a:rPr>
              <a:t>PuTTy</a:t>
            </a:r>
            <a:r>
              <a:rPr lang="en-US" dirty="0">
                <a:ea typeface="+mn-lt"/>
                <a:cs typeface="+mn-lt"/>
              </a:rPr>
              <a:t> for this. Go to Google Chrome and search Putty Download.</a:t>
            </a:r>
            <a:endParaRPr lang="en-US" dirty="0">
              <a:ea typeface="+mn-lt"/>
              <a:cs typeface="+mn-lt"/>
            </a:endParaRPr>
          </a:p>
          <a:p>
            <a:pPr algn="just">
              <a:buNone/>
            </a:pPr>
            <a:endParaRPr lang="en-US" dirty="0">
              <a:cs typeface="Calibri" panose="020F0502020204030204"/>
            </a:endParaRPr>
          </a:p>
        </p:txBody>
      </p:sp>
      <p:pic>
        <p:nvPicPr>
          <p:cNvPr id="4" name="Picture 4" descr="Graphical user interface, text, application, email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1048" y="2318508"/>
            <a:ext cx="8313312" cy="378791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52386"/>
            <a:ext cx="10515600" cy="54245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Go to the very first website.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</p:txBody>
      </p:sp>
      <p:pic>
        <p:nvPicPr>
          <p:cNvPr id="4" name="Picture 4" descr="Text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4792" y="1429576"/>
            <a:ext cx="10515600" cy="497171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12865"/>
            <a:ext cx="10515600" cy="55640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buNone/>
            </a:pPr>
            <a:r>
              <a:rPr lang="en-US" sz="2400" dirty="0">
                <a:ea typeface="+mn-lt"/>
                <a:cs typeface="+mn-lt"/>
              </a:rPr>
              <a:t>Click on Download PuTTY and after download install this on your window system. After installing it seems like. Here Port number is 22. </a:t>
            </a:r>
            <a:r>
              <a:rPr lang="en-US" sz="2400" dirty="0"/>
              <a:t>A port number is </a:t>
            </a:r>
            <a:r>
              <a:rPr lang="en-US" sz="2400" b="1" dirty="0"/>
              <a:t>a way to identify a specific process to which an internet or other network message is to be forwarded when it arrives at a server</a:t>
            </a:r>
            <a:r>
              <a:rPr lang="en-US" sz="2400" dirty="0"/>
              <a:t>. All network-connected devices come equipped with standardized ports that have an assigned number.</a:t>
            </a:r>
            <a:endParaRPr lang="en-US" sz="2000" dirty="0">
              <a:ea typeface="+mn-lt"/>
              <a:cs typeface="+mn-lt"/>
            </a:endParaRPr>
          </a:p>
          <a:p>
            <a:pPr algn="just">
              <a:buNone/>
            </a:pPr>
            <a:endParaRPr lang="en-US" dirty="0">
              <a:cs typeface="Calibri" panose="020F0502020204030204"/>
            </a:endParaRPr>
          </a:p>
        </p:txBody>
      </p:sp>
      <p:pic>
        <p:nvPicPr>
          <p:cNvPr id="4" name="Picture 4" descr="Graphical user interface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91079" y="2477122"/>
            <a:ext cx="5009842" cy="412230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4265</Words>
  <Application>WPS Presentation</Application>
  <PresentationFormat>Widescreen</PresentationFormat>
  <Paragraphs>89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Calibri</vt:lpstr>
      <vt:lpstr>office theme</vt:lpstr>
      <vt:lpstr>create a connection between Windows and ubuntu using SSH. shift files or images from ubuntu to Windows and vice versa.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But if you want to Share files from ubuntu server to another ubuntu or linux server?</vt:lpstr>
      <vt:lpstr>How to Share files from ubuntu server to other ubuntu or linux server?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waah8</cp:lastModifiedBy>
  <cp:revision>149</cp:revision>
  <dcterms:created xsi:type="dcterms:W3CDTF">2023-02-07T05:27:00Z</dcterms:created>
  <dcterms:modified xsi:type="dcterms:W3CDTF">2024-05-27T10:35:22Z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EEAAEF34287442FC88BB39B5329E8FF6_12</vt:lpwstr>
  </property>
  <property fmtid="{D5CDD505-2E9C-101B-9397-08002B2CF9AE}" pid="3" name="KSOProductBuildVer">
    <vt:lpwstr>1033-12.2.0.13472</vt:lpwstr>
  </property>
</Properties>
</file>