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4C956EE-C67A-4000-BB58-51FBF64B42A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D60523-2EF9-44A7-A1C3-010E8CEB5A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4A6D2E-4508-473A-8B4E-59520152294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BEBEC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BEBEC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80520" y="2843280"/>
            <a:ext cx="10057680" cy="24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OS Lab 5- Shell Scripting </a:t>
            </a:r>
            <a:br/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(Arrays) 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F6B073F-FED1-42B3-8B72-EC83CCD00866}" type="datetime1">
              <a:rPr lang="en-US" sz="900" b="0" strike="noStrike" spc="-1">
                <a:solidFill>
                  <a:srgbClr val="FFFFFF"/>
                </a:solidFill>
                <a:latin typeface="Calibri"/>
              </a:rPr>
              <a:t>20-Mar-24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6C60E5D-782D-418D-8AC5-B2ECA3845660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1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459600" y="3891600"/>
            <a:ext cx="5333400" cy="1523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2D arrays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9" name="Content Placeholder 3"/>
          <p:cNvPicPr/>
          <p:nvPr/>
        </p:nvPicPr>
        <p:blipFill>
          <a:blip r:embed="rId2"/>
          <a:stretch/>
        </p:blipFill>
        <p:spPr>
          <a:xfrm>
            <a:off x="777600" y="1011960"/>
            <a:ext cx="5949720" cy="5292720"/>
          </a:xfrm>
          <a:prstGeom prst="rect">
            <a:avLst/>
          </a:prstGeom>
          <a:ln>
            <a:noFill/>
          </a:ln>
        </p:spPr>
      </p:pic>
      <p:pic>
        <p:nvPicPr>
          <p:cNvPr id="130" name="Picture 4"/>
          <p:cNvPicPr/>
          <p:nvPr/>
        </p:nvPicPr>
        <p:blipFill>
          <a:blip r:embed="rId3"/>
          <a:stretch/>
        </p:blipFill>
        <p:spPr>
          <a:xfrm>
            <a:off x="7213320" y="2335680"/>
            <a:ext cx="4695120" cy="16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Managing strings 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#!/bin/bash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# Basic for loop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declare -a names=("Stan kil" "Kyle" "Cartman")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for name in "${names[@]}"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do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echo $name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done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echo All done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Arrays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93284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404040"/>
                </a:solidFill>
                <a:latin typeface="Times New Roman"/>
                <a:ea typeface="Tahoma"/>
              </a:rPr>
              <a:t>An array is a systematic arrangement of the same type of data. </a:t>
            </a:r>
            <a:endParaRPr lang="en-U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404040"/>
                </a:solidFill>
                <a:latin typeface="Times New Roman"/>
                <a:ea typeface="Tahoma"/>
              </a:rPr>
              <a:t>In Shell script Array is a variable </a:t>
            </a:r>
            <a:endParaRPr lang="en-US" sz="2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6F6F74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ahoma"/>
              </a:rPr>
              <a:t>which contains multiple values may be of same type </a:t>
            </a:r>
            <a:endParaRPr lang="en-U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6F6F74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ahoma"/>
              </a:rPr>
              <a:t>or different type </a:t>
            </a:r>
            <a:endParaRPr lang="en-U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6F6F74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ahoma"/>
              </a:rPr>
              <a:t>An array is zero-based i.e., indexing start with 0.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Declaring an array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98" name="Content Placeholder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97280" y="1845000"/>
            <a:ext cx="8267040" cy="2171160"/>
          </a:xfrm>
          <a:prstGeom prst="rect">
            <a:avLst/>
          </a:prstGeom>
          <a:ln>
            <a:noFill/>
          </a:ln>
        </p:spPr>
      </p:pic>
      <p:pic>
        <p:nvPicPr>
          <p:cNvPr id="99" name="Picture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97280" y="4124520"/>
            <a:ext cx="8267040" cy="1056600"/>
          </a:xfrm>
          <a:prstGeom prst="rect">
            <a:avLst/>
          </a:prstGeom>
          <a:ln>
            <a:noFill/>
          </a:ln>
        </p:spPr>
      </p:pic>
      <p:pic>
        <p:nvPicPr>
          <p:cNvPr id="100" name="Picture 5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97280" y="5213160"/>
            <a:ext cx="3999960" cy="9802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937400" y="2398680"/>
            <a:ext cx="263160" cy="36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CustomShape 3"/>
          <p:cNvSpPr/>
          <p:nvPr/>
        </p:nvSpPr>
        <p:spPr>
          <a:xfrm>
            <a:off x="4937400" y="2377080"/>
            <a:ext cx="263160" cy="36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4"/>
          <p:cNvSpPr/>
          <p:nvPr/>
        </p:nvSpPr>
        <p:spPr>
          <a:xfrm>
            <a:off x="7505280" y="4653360"/>
            <a:ext cx="263160" cy="36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Declaring an array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5" name="Content Placeholder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38800" y="1846440"/>
            <a:ext cx="8773560" cy="40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Printing the value of arrays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7" name="Content Placeholder 8"/>
          <p:cNvPicPr/>
          <p:nvPr/>
        </p:nvPicPr>
        <p:blipFill>
          <a:blip r:embed="rId2"/>
          <a:stretch/>
        </p:blipFill>
        <p:spPr>
          <a:xfrm>
            <a:off x="293760" y="4218840"/>
            <a:ext cx="5419080" cy="580320"/>
          </a:xfrm>
          <a:prstGeom prst="rect">
            <a:avLst/>
          </a:prstGeom>
          <a:ln>
            <a:noFill/>
          </a:ln>
        </p:spPr>
      </p:pic>
      <p:pic>
        <p:nvPicPr>
          <p:cNvPr id="108" name="Picture 7"/>
          <p:cNvPicPr/>
          <p:nvPr/>
        </p:nvPicPr>
        <p:blipFill>
          <a:blip r:embed="rId3"/>
          <a:stretch/>
        </p:blipFill>
        <p:spPr>
          <a:xfrm>
            <a:off x="293760" y="2578680"/>
            <a:ext cx="3695040" cy="951840"/>
          </a:xfrm>
          <a:prstGeom prst="rect">
            <a:avLst/>
          </a:prstGeom>
          <a:ln>
            <a:noFill/>
          </a:ln>
        </p:spPr>
      </p:pic>
      <p:pic>
        <p:nvPicPr>
          <p:cNvPr id="109" name="Picture 9"/>
          <p:cNvPicPr/>
          <p:nvPr/>
        </p:nvPicPr>
        <p:blipFill>
          <a:blip r:embed="rId4"/>
          <a:stretch/>
        </p:blipFill>
        <p:spPr>
          <a:xfrm>
            <a:off x="293760" y="4799880"/>
            <a:ext cx="5419080" cy="1504080"/>
          </a:xfrm>
          <a:prstGeom prst="rect">
            <a:avLst/>
          </a:prstGeom>
          <a:ln>
            <a:noFill/>
          </a:ln>
        </p:spPr>
      </p:pic>
      <p:pic>
        <p:nvPicPr>
          <p:cNvPr id="110" name="Picture 10"/>
          <p:cNvPicPr/>
          <p:nvPr/>
        </p:nvPicPr>
        <p:blipFill>
          <a:blip r:embed="rId5"/>
          <a:stretch/>
        </p:blipFill>
        <p:spPr>
          <a:xfrm>
            <a:off x="5334120" y="1855080"/>
            <a:ext cx="6244200" cy="751680"/>
          </a:xfrm>
          <a:prstGeom prst="rect">
            <a:avLst/>
          </a:prstGeom>
          <a:ln>
            <a:noFill/>
          </a:ln>
        </p:spPr>
      </p:pic>
      <p:pic>
        <p:nvPicPr>
          <p:cNvPr id="111" name="Picture 11"/>
          <p:cNvPicPr/>
          <p:nvPr/>
        </p:nvPicPr>
        <p:blipFill>
          <a:blip r:embed="rId6"/>
          <a:stretch/>
        </p:blipFill>
        <p:spPr>
          <a:xfrm>
            <a:off x="6347520" y="2578680"/>
            <a:ext cx="4569120" cy="14932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93760" y="1894320"/>
            <a:ext cx="36950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urw-din"/>
                <a:ea typeface="DejaVu Sans"/>
              </a:rPr>
              <a:t>To Print Selected index element</a:t>
            </a:r>
            <a:br/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echo ${ARRAYNAME[INDEXNR]}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13" name="Picture 4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6478560" y="4215240"/>
            <a:ext cx="4894920" cy="208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Printing the value of arrays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5" name="Content Placeholder 3"/>
          <p:cNvPicPr/>
          <p:nvPr/>
        </p:nvPicPr>
        <p:blipFill>
          <a:blip r:embed="rId2"/>
          <a:stretch/>
        </p:blipFill>
        <p:spPr>
          <a:xfrm>
            <a:off x="682560" y="1872360"/>
            <a:ext cx="5752440" cy="207576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5861880" y="1872360"/>
            <a:ext cx="5562000" cy="2961720"/>
          </a:xfrm>
          <a:prstGeom prst="rect">
            <a:avLst/>
          </a:prstGeom>
          <a:ln>
            <a:noFill/>
          </a:ln>
        </p:spPr>
      </p:pic>
      <p:pic>
        <p:nvPicPr>
          <p:cNvPr id="117" name="Picture 5"/>
          <p:cNvPicPr/>
          <p:nvPr/>
        </p:nvPicPr>
        <p:blipFill>
          <a:blip r:embed="rId4"/>
          <a:stretch/>
        </p:blipFill>
        <p:spPr>
          <a:xfrm>
            <a:off x="682560" y="4083840"/>
            <a:ext cx="3209040" cy="856440"/>
          </a:xfrm>
          <a:prstGeom prst="rect">
            <a:avLst/>
          </a:prstGeom>
          <a:ln>
            <a:noFill/>
          </a:ln>
        </p:spPr>
      </p:pic>
      <p:pic>
        <p:nvPicPr>
          <p:cNvPr id="118" name="Picture 6"/>
          <p:cNvPicPr/>
          <p:nvPr/>
        </p:nvPicPr>
        <p:blipFill>
          <a:blip r:embed="rId5"/>
          <a:stretch/>
        </p:blipFill>
        <p:spPr>
          <a:xfrm>
            <a:off x="5914080" y="4969440"/>
            <a:ext cx="5509800" cy="17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Find length of an array and its element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0" name="Content Placeholder 3"/>
          <p:cNvPicPr/>
          <p:nvPr/>
        </p:nvPicPr>
        <p:blipFill>
          <a:blip r:embed="rId2"/>
          <a:stretch/>
        </p:blipFill>
        <p:spPr>
          <a:xfrm>
            <a:off x="1226160" y="2079000"/>
            <a:ext cx="3942720" cy="100908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3"/>
          <a:stretch/>
        </p:blipFill>
        <p:spPr>
          <a:xfrm>
            <a:off x="6423120" y="3933720"/>
            <a:ext cx="2828160" cy="112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Deletion 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3" name="Content Placeholder 3"/>
          <p:cNvPicPr/>
          <p:nvPr/>
        </p:nvPicPr>
        <p:blipFill>
          <a:blip r:embed="rId2"/>
          <a:stretch/>
        </p:blipFill>
        <p:spPr>
          <a:xfrm>
            <a:off x="4021200" y="2200320"/>
            <a:ext cx="4209480" cy="33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Multi-dimensional Arrays 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Wingdings" charset="2"/>
              <a:buChar char=""/>
            </a:pPr>
            <a:r>
              <a:rPr lang="en-US" sz="2000" b="1" strike="noStrike" spc="-1">
                <a:solidFill>
                  <a:srgbClr val="242729"/>
                </a:solidFill>
                <a:latin typeface="Arial"/>
              </a:rPr>
              <a:t>Bash does not support multi-dimensional arrays</a:t>
            </a:r>
            <a:endParaRPr lang="en-U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242729"/>
                </a:solidFill>
                <a:latin typeface="Arial"/>
              </a:rPr>
              <a:t>But we can create associative array and you need to explicitly declare that the variable (array) is an associative array. </a:t>
            </a:r>
            <a:endParaRPr lang="en-US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6F6F74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242729"/>
                </a:solidFill>
                <a:latin typeface="Arial"/>
              </a:rPr>
              <a:t>Declare –A arrayname</a:t>
            </a:r>
            <a:endParaRPr lang="en-US" sz="1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6F6F74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242729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6" name="Picture 4"/>
          <p:cNvPicPr/>
          <p:nvPr/>
        </p:nvPicPr>
        <p:blipFill>
          <a:blip r:embed="rId2"/>
          <a:stretch/>
        </p:blipFill>
        <p:spPr>
          <a:xfrm>
            <a:off x="1451520" y="3429000"/>
            <a:ext cx="4191480" cy="398160"/>
          </a:xfrm>
          <a:prstGeom prst="rect">
            <a:avLst/>
          </a:prstGeom>
          <a:ln>
            <a:noFill/>
          </a:ln>
        </p:spPr>
      </p:pic>
      <p:pic>
        <p:nvPicPr>
          <p:cNvPr id="127" name="Picture 6"/>
          <p:cNvPicPr/>
          <p:nvPr/>
        </p:nvPicPr>
        <p:blipFill>
          <a:blip r:embed="rId3"/>
          <a:stretch/>
        </p:blipFill>
        <p:spPr>
          <a:xfrm>
            <a:off x="1451520" y="3936240"/>
            <a:ext cx="4191480" cy="73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4661</TotalTime>
  <Words>172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Symbol</vt:lpstr>
      <vt:lpstr>Times New Roman</vt:lpstr>
      <vt:lpstr>urw-din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sumaira mustafa</dc:creator>
  <dc:description/>
  <cp:lastModifiedBy>Numan Shafi</cp:lastModifiedBy>
  <cp:revision>100</cp:revision>
  <dcterms:created xsi:type="dcterms:W3CDTF">2018-10-09T04:50:08Z</dcterms:created>
  <dcterms:modified xsi:type="dcterms:W3CDTF">2024-03-20T05:06:29Z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