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0858-AC21-4A79-9583-6ED15FB65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C208E-536E-4E31-A822-FD3491010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6C480-3017-47BC-A859-C326D4F5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61AF-5D4D-4E38-9B32-B2763FD97657}" type="datetimeFigureOut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B25DB-726F-4C5C-890C-3A8C8295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05371-5DEA-4559-BC6D-99321849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96F3-67F1-4194-B496-26C01391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36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3CFC-A4F0-4CFF-81F7-1F1019B0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F31B8-8642-4700-9579-0A9249881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CF654-73BA-4ECE-A8F5-9A33EB30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61AF-5D4D-4E38-9B32-B2763FD97657}" type="datetimeFigureOut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1788-5690-4A17-99EB-C5BDEC7E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AFED-44E6-4ABA-9AC8-E0701FCF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96F3-67F1-4194-B496-26C01391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55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70E55-E2AB-4FA1-979B-D5806D36E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88DF1-D2F8-4531-89EC-641D372C5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6E374-09F3-43FF-821A-14264893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61AF-5D4D-4E38-9B32-B2763FD97657}" type="datetimeFigureOut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25653-C15D-49B0-B8E3-BFC0AAF8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9AB77-567C-4DA2-891D-795199A9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96F3-67F1-4194-B496-26C01391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6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B9CE-D09C-4BB2-BE12-3EB3D8DD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AFAB-AC40-453F-AA2F-82F67CDE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65574-C205-4C96-96D9-C9EA2B4A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61AF-5D4D-4E38-9B32-B2763FD97657}" type="datetimeFigureOut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E0B97-4CEB-47C7-91DF-CCC16C6B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A8595-5564-4329-B2F0-2587BCA5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96F3-67F1-4194-B496-26C01391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87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3902-E064-4C47-9091-32526905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FFB8-9B7A-47F0-80DA-7C7369B2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9AC2D-3BC7-41C7-A91A-3173129F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61AF-5D4D-4E38-9B32-B2763FD97657}" type="datetimeFigureOut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9761-DC88-42EE-84B6-6B8942E7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F94AE-7208-40DD-A4FC-FBC7D7F5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96F3-67F1-4194-B496-26C01391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52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AC39-D8CF-40B8-A03F-90C81C32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0B3A-FADA-4A69-9995-D3D7CCBE7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A04E3-7039-4494-9F34-DB3645A53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AC61C-6651-430C-83F8-4E26B95A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61AF-5D4D-4E38-9B32-B2763FD97657}" type="datetimeFigureOut">
              <a:rPr lang="en-CA" smtClean="0"/>
              <a:t>06/04/2018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13AF7-618E-4BF7-A5A6-673C778B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3E3A7-13CC-49DC-8922-1D906DD1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96F3-67F1-4194-B496-26C01391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02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45F1-65B4-455A-9178-5955896B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492B9-FF7A-4903-8439-724016E02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2BEBB-95C7-4EBA-A978-13720884F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8AAA8-8894-4E70-ACE1-22D9EC412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F9021-574A-4A8E-BFFD-FFF6A94DC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B2803-862B-4FC8-B3FA-310F08D4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61AF-5D4D-4E38-9B32-B2763FD97657}" type="datetimeFigureOut">
              <a:rPr lang="en-CA" smtClean="0"/>
              <a:t>06/04/2018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9D194-CAA6-4D14-83F5-AF28231C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BA19B-58F7-4CF4-8EF2-236B9B03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96F3-67F1-4194-B496-26C01391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02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1B5C-558A-418E-9612-A5C12951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50406-703A-4F93-BBE0-4BC5A0BF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61AF-5D4D-4E38-9B32-B2763FD97657}" type="datetimeFigureOut">
              <a:rPr lang="en-CA" smtClean="0"/>
              <a:t>06/04/2018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CBD92-4101-40CA-BA4B-E7D30F66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7E53E-3FC2-4E1B-8262-4F365A5B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96F3-67F1-4194-B496-26C01391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41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E51A0-79E9-48FE-894F-04E7384D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61AF-5D4D-4E38-9B32-B2763FD97657}" type="datetimeFigureOut">
              <a:rPr lang="en-CA" smtClean="0"/>
              <a:t>06/04/2018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AEA47-4049-4BF0-91E9-817FC170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69C37-EEF5-464F-8486-238B4442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96F3-67F1-4194-B496-26C01391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0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7FB2-7529-479B-8181-A9787E52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81E0-FA23-4F62-A6A7-27E2F1C70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1621E-2C6A-4214-B7D2-E4C7D5252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5A5B9-96F2-4135-A0EE-A7B361E7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61AF-5D4D-4E38-9B32-B2763FD97657}" type="datetimeFigureOut">
              <a:rPr lang="en-CA" smtClean="0"/>
              <a:t>06/04/2018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4DA85-C00E-4783-9F31-D29E064A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6866C-C785-4CCE-A7A4-CFCA71D4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96F3-67F1-4194-B496-26C01391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85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B6CE-7496-4585-8882-F8C31EF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992BF-8EBF-4734-8B46-1E7BCEB6A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6C449-B84F-4A5B-8F57-FF5ECD7BD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FD8DC-E37B-45DF-8836-BB58416B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61AF-5D4D-4E38-9B32-B2763FD97657}" type="datetimeFigureOut">
              <a:rPr lang="en-CA" smtClean="0"/>
              <a:t>06/04/2018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E43D8-1450-41AA-80FE-F392BAD3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CA155-A6AE-4133-BF5F-96CD7A13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96F3-67F1-4194-B496-26C01391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05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D6C0F-A30C-4387-9913-B7908091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0E17-8204-4332-95C0-FBC0020D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92D93-3F26-4937-A346-FE26692FA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461AF-5D4D-4E38-9B32-B2763FD97657}" type="datetimeFigureOut">
              <a:rPr lang="en-CA" smtClean="0"/>
              <a:t>06/04/2018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9647-C62F-4EE9-99DF-7A2D38B28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B1BA-9A13-4073-A1CE-5E33D4454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296F3-67F1-4194-B496-26C01391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04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CBE1851-2230-47A9-B000-CE9046EA61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3B93832-6514-44F4-849B-5EE2C8A233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62AE1D59-BAB1-48E1-BBC3-4568CAA15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9798"/>
            <a:ext cx="5459470" cy="40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40296C-F42B-4655-AE74-A8FC1DD10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CA" sz="5400" dirty="0">
                <a:solidFill>
                  <a:srgbClr val="FFFFFF"/>
                </a:solidFill>
              </a:rPr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7AD6A-3E5B-4D7E-869C-E4EEDBA2F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CA" sz="1800">
                <a:solidFill>
                  <a:srgbClr val="FFFFFF"/>
                </a:solidFill>
              </a:rPr>
              <a:t>Larry Phouthavongsy</a:t>
            </a:r>
          </a:p>
        </p:txBody>
      </p:sp>
    </p:spTree>
    <p:extLst>
      <p:ext uri="{BB962C8B-B14F-4D97-AF65-F5344CB8AC3E}">
        <p14:creationId xmlns:p14="http://schemas.microsoft.com/office/powerpoint/2010/main" val="224471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96DE77D-B709-4379-AD40-8018E575A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643BE6C-86B7-4AB9-91E8-9B5DB45AC8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5E4D7-1C93-47A0-BFEE-4F8C2A1B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Docker?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EC78A-C1D6-4A59-B26C-440A3B24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240" y="3031860"/>
            <a:ext cx="8937522" cy="10593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Docker is a platform for operating-system-level virtualization also known as containerization.</a:t>
            </a:r>
          </a:p>
        </p:txBody>
      </p:sp>
    </p:spTree>
    <p:extLst>
      <p:ext uri="{BB962C8B-B14F-4D97-AF65-F5344CB8AC3E}">
        <p14:creationId xmlns:p14="http://schemas.microsoft.com/office/powerpoint/2010/main" val="161037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1B89E8-F88B-40A4-A39E-3946440B16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05C8114-F85F-412B-A368-000EC9ABF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5191" y="4744465"/>
            <a:ext cx="1301620" cy="13016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35AE8D-B60B-4BC5-98A0-ADB3712C8D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D4CD22-2CC6-4465-A759-FBE5F5B7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63" y="501649"/>
            <a:ext cx="10266875" cy="954625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Scenario</a:t>
            </a:r>
            <a:endParaRPr lang="en-CA" sz="4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6B66D11-4D1E-4D69-9FC5-DFC0065CA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447515"/>
              </p:ext>
            </p:extLst>
          </p:nvPr>
        </p:nvGraphicFramePr>
        <p:xfrm>
          <a:off x="1295400" y="1766888"/>
          <a:ext cx="960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53701706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76746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My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Their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4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Ubuntu 17.10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Ubuntu 15.04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7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Numpy</a:t>
                      </a:r>
                      <a:r>
                        <a:rPr lang="en-CA" dirty="0"/>
                        <a:t>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Numpy</a:t>
                      </a:r>
                      <a:r>
                        <a:rPr lang="en-CA" dirty="0"/>
                        <a:t>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14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5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275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1B89E8-F88B-40A4-A39E-3946440B16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05C8114-F85F-412B-A368-000EC9ABF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5191" y="4744465"/>
            <a:ext cx="1301620" cy="13016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35AE8D-B60B-4BC5-98A0-ADB3712C8D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D4CD22-2CC6-4465-A759-FBE5F5B7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63" y="501649"/>
            <a:ext cx="10266875" cy="954625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Solution 1 – Virtual Machine</a:t>
            </a:r>
            <a:endParaRPr lang="en-CA" sz="4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6B66D11-4D1E-4D69-9FC5-DFC0065CA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051269"/>
              </p:ext>
            </p:extLst>
          </p:nvPr>
        </p:nvGraphicFramePr>
        <p:xfrm>
          <a:off x="1295400" y="1766888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53701706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76746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4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Original environment can be duplicated.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Must be installed on every computer.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7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Large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9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287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1B89E8-F88B-40A4-A39E-3946440B16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05C8114-F85F-412B-A368-000EC9ABF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5191" y="4744465"/>
            <a:ext cx="1301620" cy="13016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35AE8D-B60B-4BC5-98A0-ADB3712C8D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D4CD22-2CC6-4465-A759-FBE5F5B7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63" y="501649"/>
            <a:ext cx="10266875" cy="954625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Solution 2 – Docker</a:t>
            </a:r>
            <a:endParaRPr lang="en-CA" sz="4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6B66D11-4D1E-4D69-9FC5-DFC0065CA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382054"/>
              </p:ext>
            </p:extLst>
          </p:nvPr>
        </p:nvGraphicFramePr>
        <p:xfrm>
          <a:off x="1295400" y="1766888"/>
          <a:ext cx="960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53701706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76746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4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Original environment can be duplicated.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Security issues.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7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Files are small.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9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Can be shared.  (Cluster, cloud)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19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500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1C89602E-249E-4852-9F68-12B23F8C6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" y="626745"/>
            <a:ext cx="11209020" cy="560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33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ocker workflow">
            <a:extLst>
              <a:ext uri="{FF2B5EF4-FFF2-40B4-BE49-F238E27FC236}">
                <a16:creationId xmlns:a16="http://schemas.microsoft.com/office/drawing/2014/main" id="{FA541DBB-DAAD-4C96-8FCC-FC917BF1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14363"/>
            <a:ext cx="1146810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40</TotalTime>
  <Words>85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Docker</vt:lpstr>
      <vt:lpstr>What is Docker?</vt:lpstr>
      <vt:lpstr>Scenario</vt:lpstr>
      <vt:lpstr>Solution 1 – Virtual Machine</vt:lpstr>
      <vt:lpstr>Solution 2 – Docker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Larry Phouthavongsy</dc:creator>
  <cp:lastModifiedBy>Larry Phouthavongsy</cp:lastModifiedBy>
  <cp:revision>5</cp:revision>
  <dcterms:created xsi:type="dcterms:W3CDTF">2018-04-06T09:54:26Z</dcterms:created>
  <dcterms:modified xsi:type="dcterms:W3CDTF">2018-04-06T10:34:36Z</dcterms:modified>
</cp:coreProperties>
</file>