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E4E217-3A88-B443-898D-2EC54FE90F21}" v="50" dt="2020-07-07T15:13:27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4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2BE5-BD76-6F46-AE3F-DD6434410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355A5-5827-5144-AF4F-1A9432AD7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C03F-0497-7A44-BD72-549B9363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06C3-53F8-C245-831A-126BCCF76B9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2E42-DE2A-C24E-A36B-408DA3AD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ED03-38C5-8C47-9D1B-C4ECC68B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978A-4FC8-D14C-AF23-329B67A1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8E47-6C1F-8C48-98D1-84347367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D7BBE-FE7E-6745-B3EA-10D6ED085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4B3B-3289-D844-957D-9377F239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06C3-53F8-C245-831A-126BCCF76B9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EC779-2048-734C-AE48-BAF268B1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CA896-7A6E-5D4F-B259-A44B1100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978A-4FC8-D14C-AF23-329B67A1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E7F07-D74A-BC4D-BFB4-4FA42A917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831AC-3125-AB47-B93F-BD0D6739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9BE7-8EBC-694A-86B7-B7C9B6B9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06C3-53F8-C245-831A-126BCCF76B9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3ACB5-70C9-B54F-A506-B532E4DE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0808-E3DF-534D-A95B-9BA3A84F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978A-4FC8-D14C-AF23-329B67A1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5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CE47-B368-8843-9183-CA2E357D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911E-2C67-BA46-97D2-8F49B036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B138-935F-FC4D-A95E-88E8EE56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06C3-53F8-C245-831A-126BCCF76B9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2201E-2CAB-BE49-B86C-D5103B02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C636-662F-D142-A9F7-DE835F70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978A-4FC8-D14C-AF23-329B67A1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3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AB72-3FD8-F348-87E2-53E34166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E5E43-6834-C04A-BBA5-D1293EC26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C770D-9920-AA46-95B9-8E4BC540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06C3-53F8-C245-831A-126BCCF76B9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49E4D-2E9D-3042-B3F6-21D42DB0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2F10B-B4D6-AE40-A162-2618CA58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978A-4FC8-D14C-AF23-329B67A1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5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1F63-118D-3348-944C-557FDAAF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249B-0B9E-1343-83D2-57A1BF4B5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DBCF1-8414-EC43-9515-7F299D8FF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23FF4-0315-9045-9D05-D3D8923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06C3-53F8-C245-831A-126BCCF76B9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CF11C-77A9-B04F-BBE6-74347D24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73F9-6D80-9847-865C-16330C8A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978A-4FC8-D14C-AF23-329B67A1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976B-A122-2240-95CA-E87610C9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91C47-2C2F-8A4D-BCE5-D14C17CB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652C0-B8E6-6D4F-A8D3-1794EFB92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4D5D4-FBAF-B642-A03A-8F1596AAE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950F8-05B2-7D42-88B4-9A2D86F50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6FDBA-4C2A-8E41-836C-D8E07B2E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06C3-53F8-C245-831A-126BCCF76B9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DF684-AA61-FC4F-973F-7A561020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DA9A5-A285-1D40-96BC-DCB3C0A5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978A-4FC8-D14C-AF23-329B67A1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5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4364-3112-9846-AEEC-D769B844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C847D-0631-644B-9A7D-FDA33E64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06C3-53F8-C245-831A-126BCCF76B9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5456-125D-4A4E-8E65-BAB0C40F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5A573-8AFA-984A-B342-A889D873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978A-4FC8-D14C-AF23-329B67A1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5E176-1715-D64B-9007-7327CBBE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06C3-53F8-C245-831A-126BCCF76B9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6D3C1-3AB3-2644-9E4E-E62C737A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7A432-701B-1541-B0A4-3D261AF0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978A-4FC8-D14C-AF23-329B67A1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1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4BA1-E8DA-D34D-A440-5F7321DA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46C8-BF80-7E49-BD28-FC5205EAA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C5D65-82FE-4247-9CD0-EAF56D381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9FB16-637B-2C4D-B602-CADBFF82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06C3-53F8-C245-831A-126BCCF76B9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C5916-9B23-2144-BA13-5400C500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9311-8783-DE46-BB08-C586D66E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978A-4FC8-D14C-AF23-329B67A1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3217-C8F9-7D4B-971E-EBFEBE1E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1A243-7268-934E-A85F-0F986A2E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26731-7365-1243-A078-C5A207240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2690A-641B-2047-BBE0-BA463B13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06C3-53F8-C245-831A-126BCCF76B9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D87CF-512C-054F-8BA4-A6850D8A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D65F2-643A-8C45-8E04-94F47778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978A-4FC8-D14C-AF23-329B67A1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57F1C-DDAF-1440-BB07-6A08ECEA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7D8AD-177D-3E4E-8AE0-A7AFB7BB0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2C997-333A-824B-814B-90B2C879E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206C3-53F8-C245-831A-126BCCF76B9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BD56B-B7E6-764D-8D74-04DAF374B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B4439-E8AD-B741-864C-B37FC2895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978A-4FC8-D14C-AF23-329B67A1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C70C2F-70EA-4E4D-A6E9-B744BE5B27D6}"/>
              </a:ext>
            </a:extLst>
          </p:cNvPr>
          <p:cNvSpPr txBox="1"/>
          <p:nvPr/>
        </p:nvSpPr>
        <p:spPr>
          <a:xfrm>
            <a:off x="752475" y="500063"/>
            <a:ext cx="1068705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</a:rPr>
              <a:t>Speechmaking Process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Analyze your audience.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Select your topic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Gather supporting material.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List main points.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Write your central idea (thesis/preview of main points).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Organize your outline (intro, body w/ transitions &amp; conclusion).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Write your speech (not for this class – only for certain situations).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Develop your slides (only if they help to clarify ideas).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Rehearse your speech.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Deliver your speech</a:t>
            </a:r>
          </a:p>
          <a:p>
            <a:r>
              <a:rPr lang="en-US" sz="3800" dirty="0">
                <a:solidFill>
                  <a:schemeClr val="bg1"/>
                </a:solidFill>
              </a:rPr>
              <a:t>  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8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E5086-0C18-2A4F-A4A8-E2B22885CD62}"/>
              </a:ext>
            </a:extLst>
          </p:cNvPr>
          <p:cNvSpPr txBox="1"/>
          <p:nvPr/>
        </p:nvSpPr>
        <p:spPr>
          <a:xfrm>
            <a:off x="385763" y="185738"/>
            <a:ext cx="11515725" cy="7882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Speech Organization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Introduction:		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First impression of you as a speaker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10-15% of the speech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5 requirements: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	</a:t>
            </a:r>
            <a:r>
              <a:rPr lang="en-US" sz="2400" dirty="0">
                <a:solidFill>
                  <a:schemeClr val="bg1"/>
                </a:solidFill>
              </a:rPr>
              <a:t>1) Gain attention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2) Reveal topic</a:t>
            </a:r>
          </a:p>
          <a:p>
            <a:r>
              <a:rPr lang="en-US" sz="2400" dirty="0">
                <a:solidFill>
                  <a:schemeClr val="bg1"/>
                </a:solidFill>
              </a:rPr>
              <a:t>	3) Make topic relevant	</a:t>
            </a:r>
          </a:p>
          <a:p>
            <a:r>
              <a:rPr lang="en-US" sz="2400" dirty="0">
                <a:solidFill>
                  <a:schemeClr val="bg1"/>
                </a:solidFill>
              </a:rPr>
              <a:t>	4) Establish credibility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	5) Preview main points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Body: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Transitions: Internal summary &amp; preview sentence, signposts . .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2-5 Main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Supporting material: facts, statistics, expert testimony, examples, stories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Pattern of organization: topical, chronological, spatial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27E7F8-DB0F-F64B-B946-E06B4643CA34}"/>
              </a:ext>
            </a:extLst>
          </p:cNvPr>
          <p:cNvSpPr txBox="1"/>
          <p:nvPr/>
        </p:nvSpPr>
        <p:spPr>
          <a:xfrm flipH="1">
            <a:off x="400050" y="371475"/>
            <a:ext cx="113728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Speech Organization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Conclusion: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Last impression of you as a speaker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5-10% of your speech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3 Requirements: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1) Signal an end (nonverbally and verbally)</a:t>
            </a:r>
          </a:p>
          <a:p>
            <a:r>
              <a:rPr lang="en-US" sz="2800" dirty="0">
                <a:solidFill>
                  <a:schemeClr val="bg1"/>
                </a:solidFill>
              </a:rPr>
              <a:t>	2) Summarize – Restate main points</a:t>
            </a:r>
          </a:p>
          <a:p>
            <a:r>
              <a:rPr lang="en-US" sz="2800" dirty="0">
                <a:solidFill>
                  <a:schemeClr val="bg1"/>
                </a:solidFill>
              </a:rPr>
              <a:t>	3) Memorable ending (a kicker)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356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214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Campbell, Anne O</dc:creator>
  <cp:lastModifiedBy>Campbell, Anne O</cp:lastModifiedBy>
  <cp:revision>12</cp:revision>
  <cp:lastPrinted>2020-03-23T13:42:37Z</cp:lastPrinted>
  <dcterms:created xsi:type="dcterms:W3CDTF">2020-03-23T12:35:31Z</dcterms:created>
  <dcterms:modified xsi:type="dcterms:W3CDTF">2021-03-24T03:44:29Z</dcterms:modified>
</cp:coreProperties>
</file>