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Y8xeK2GZbZtcT4jqUPj294FEQ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1668725"/>
            <a:ext cx="12192000" cy="139337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481137" y="1871663"/>
            <a:ext cx="91440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HƯỚNG DẪN TRÌNH BÀY BÁO CÁO ĐỒ ÁN 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48000" y="3471480"/>
            <a:ext cx="6096000" cy="1951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Giáo viên hướng dẫn: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Nguyễn Nhựt Quỳnh</a:t>
            </a:r>
            <a:endParaRPr b="0" i="0" sz="2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nnquynh@ctuet.edu.vn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252413" y="358776"/>
            <a:ext cx="914400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PHƯƠNG PHÁP TRÌNH BÀY BÁO CÁO ĐỒ ÁN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336884" y="1004669"/>
            <a:ext cx="1028188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 outline (các nội dung chính sẽ báo cáo)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 bị số slides = số phút được phép trình bày (10 </a:t>
            </a:r>
            <a:r>
              <a:rPr lang="en-US" sz="2800">
                <a:solidFill>
                  <a:schemeClr val="dk1"/>
                </a:solidFill>
              </a:rPr>
              <a:t>phút)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mỗi slide trình bày 1 ý tưởng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ý trên silde được viết dưới dạng keywords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Cỡ chữ to rõ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6- 10 chữ trên một dòng và 6 dòng trên 1 slide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nên lạm dụng nhiều hiệu ứng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52413" y="358776"/>
            <a:ext cx="914400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PHƯƠNG PHÁP TRÌNH BÀY BÁO CÁO ĐỒ ÁN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312827" y="1052795"/>
            <a:ext cx="1028188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 báo cáo đúng giờ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Báo cáo to rõ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Soạn trước slides =&gt; Tập báo cáo và chuẩn bị ở nhà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Tuyệt đối không được đứng đọc slide.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252413" y="358776"/>
            <a:ext cx="914400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GỢI Ý NỘI DUNG BÁO CÁO ĐỒ ÁN 1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312827" y="1052795"/>
            <a:ext cx="1028188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 </a:t>
            </a:r>
            <a:r>
              <a:rPr lang="en-US" sz="2800">
                <a:solidFill>
                  <a:schemeClr val="dk1"/>
                </a:solidFill>
              </a:rPr>
              <a:t>mục tiêu đề tài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sở lý thuyết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và cài đặt (nếu có)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thực nghiệm (nếu có)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luận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‒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462237" y="5833130"/>
            <a:ext cx="100078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Sinh viên được phép tùy chỉnh bố cục cho phù hợp với đề tài. </a:t>
            </a:r>
            <a:endParaRPr i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0" y="1668724"/>
            <a:ext cx="12192000" cy="180275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CẢM ƠN CÁC EM!</a:t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2020-11-29T13:40:52Z</dcterms:created>
  <dc:creator>Nhut Quynh</dc:creator>
</cp:coreProperties>
</file>