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7169-7168-43B6-A1F0-7F7B95024276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7309-582D-4C28-A8AC-83173AED7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7169-7168-43B6-A1F0-7F7B95024276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7309-582D-4C28-A8AC-83173AED7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7169-7168-43B6-A1F0-7F7B95024276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7309-582D-4C28-A8AC-83173AED7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7169-7168-43B6-A1F0-7F7B95024276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7309-582D-4C28-A8AC-83173AED7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7169-7168-43B6-A1F0-7F7B95024276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7309-582D-4C28-A8AC-83173AED7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7169-7168-43B6-A1F0-7F7B95024276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7309-582D-4C28-A8AC-83173AED7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7169-7168-43B6-A1F0-7F7B95024276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7309-582D-4C28-A8AC-83173AED7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7169-7168-43B6-A1F0-7F7B95024276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7309-582D-4C28-A8AC-83173AED7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7169-7168-43B6-A1F0-7F7B95024276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7309-582D-4C28-A8AC-83173AED7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7169-7168-43B6-A1F0-7F7B95024276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7309-582D-4C28-A8AC-83173AED7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7169-7168-43B6-A1F0-7F7B95024276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07A7309-582D-4C28-A8AC-83173AED7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027169-7168-43B6-A1F0-7F7B95024276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7A7309-582D-4C28-A8AC-83173AED7C3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GIẢI THUẬT DI TRUYỀN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/>
          <a:p>
            <a:r>
              <a:rPr lang="vi-VN" i="1" dirty="0" smtClean="0"/>
              <a:t>(</a:t>
            </a:r>
            <a:r>
              <a:rPr lang="en-US" i="1" dirty="0" err="1" smtClean="0"/>
              <a:t>Geneic</a:t>
            </a:r>
            <a:r>
              <a:rPr lang="en-US" i="1" dirty="0" smtClean="0"/>
              <a:t> </a:t>
            </a:r>
            <a:r>
              <a:rPr lang="en-US" i="1" dirty="0"/>
              <a:t>Algorithms - GA</a:t>
            </a:r>
            <a:r>
              <a:rPr lang="en-US" dirty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b="1" dirty="0" err="1" smtClean="0"/>
              <a:t>Biểu</a:t>
            </a:r>
            <a:r>
              <a:rPr lang="en-US" b="1" dirty="0" smtClean="0"/>
              <a:t> </a:t>
            </a:r>
            <a:r>
              <a:rPr lang="en-US" b="1" dirty="0" err="1" smtClean="0"/>
              <a:t>diễn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cá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endParaRPr lang="vi-VN" b="1" dirty="0" smtClean="0"/>
          </a:p>
          <a:p>
            <a:pPr lvl="1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 </a:t>
            </a:r>
            <a:endParaRPr lang="vi-VN" dirty="0" smtClean="0"/>
          </a:p>
          <a:p>
            <a:pPr lvl="1"/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endParaRPr lang="vi-VN" dirty="0" smtClean="0"/>
          </a:p>
          <a:p>
            <a:pPr lvl="1"/>
            <a:r>
              <a:rPr lang="en-US" dirty="0" err="1" smtClean="0"/>
              <a:t>Tuỳ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,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 </a:t>
            </a:r>
            <a:endParaRPr lang="vi-VN" dirty="0" smtClean="0"/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.</a:t>
            </a:r>
          </a:p>
          <a:p>
            <a:pPr lvl="1"/>
            <a:endParaRPr lang="vi-VN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bit </a:t>
            </a:r>
            <a:r>
              <a:rPr lang="vi-VN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vi-VN" dirty="0" smtClean="0"/>
              <a:t>1</a:t>
            </a:r>
            <a:r>
              <a:rPr lang="en-US" dirty="0" smtClean="0"/>
              <a:t>,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bit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túi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n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túi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.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túi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túi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? </a:t>
            </a:r>
          </a:p>
          <a:p>
            <a:r>
              <a:rPr lang="en-US" dirty="0" smtClean="0"/>
              <a:t>Ở </a:t>
            </a:r>
            <a:r>
              <a:rPr lang="en-US" dirty="0" err="1" smtClean="0"/>
              <a:t>đây</a:t>
            </a:r>
            <a:r>
              <a:rPr lang="en-US" dirty="0" smtClean="0"/>
              <a:t>,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vi-VN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n,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n.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bit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vi-VN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túi</a:t>
            </a:r>
            <a:r>
              <a:rPr lang="en-US" dirty="0" smtClean="0"/>
              <a:t>,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vi-VN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 n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r>
              <a:rPr lang="en-US" dirty="0" err="1" smtClean="0"/>
              <a:t>Chẳng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(n).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lộ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quãng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2</a:t>
            </a:r>
            <a:r>
              <a:rPr lang="en-US" dirty="0" smtClean="0"/>
              <a:t>, ...,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-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-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2</a:t>
            </a:r>
            <a:r>
              <a:rPr lang="en-US" dirty="0" smtClean="0"/>
              <a:t>, ...,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lộ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qua.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8</a:t>
            </a:r>
            <a:r>
              <a:rPr lang="en-US" dirty="0" err="1" smtClean="0"/>
              <a:t>T</a:t>
            </a:r>
            <a:r>
              <a:rPr lang="en-US" baseline="-25000" dirty="0" err="1" smtClean="0"/>
              <a:t>5</a:t>
            </a:r>
            <a:r>
              <a:rPr lang="en-US" dirty="0" err="1" smtClean="0"/>
              <a:t>T</a:t>
            </a:r>
            <a:r>
              <a:rPr lang="en-US" baseline="-25000" dirty="0" err="1" smtClean="0"/>
              <a:t>9</a:t>
            </a:r>
            <a:r>
              <a:rPr lang="en-US" dirty="0" err="1" smtClean="0"/>
              <a:t>T</a:t>
            </a:r>
            <a:r>
              <a:rPr lang="en-US" baseline="-25000" dirty="0" err="1" smtClean="0"/>
              <a:t>3</a:t>
            </a:r>
            <a:r>
              <a:rPr lang="en-US" dirty="0" smtClean="0"/>
              <a:t>.....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8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5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9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3</a:t>
            </a:r>
            <a:r>
              <a:rPr lang="en-US" dirty="0" smtClean="0"/>
              <a:t>...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qua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(Fitness)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(</a:t>
            </a:r>
            <a:r>
              <a:rPr lang="en-US" i="1" dirty="0" smtClean="0"/>
              <a:t>fitness</a:t>
            </a:r>
            <a:r>
              <a:rPr lang="en-US" dirty="0" smtClean="0"/>
              <a:t>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.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qua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cuả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Maximum hay Minimum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(Reproduction)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. </a:t>
            </a:r>
            <a:endParaRPr lang="vi-VN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f(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,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 </a:t>
            </a:r>
            <a:endParaRPr lang="vi-VN" dirty="0" smtClean="0"/>
          </a:p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,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Roulette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ở </a:t>
            </a:r>
            <a:r>
              <a:rPr lang="en-US" dirty="0" err="1" smtClean="0"/>
              <a:t>đấy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(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khe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Roulette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. </a:t>
            </a:r>
            <a:endParaRPr lang="vi-VN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quay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Roulette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. </a:t>
            </a:r>
          </a:p>
          <a:p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bước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Total fitness.</a:t>
            </a:r>
          </a:p>
          <a:p>
            <a:pPr lvl="1"/>
            <a:r>
              <a:rPr lang="en-US" dirty="0" smtClean="0"/>
              <a:t>Ở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 n,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0 </a:t>
            </a:r>
            <a:r>
              <a:rPr lang="en-US" dirty="0" err="1" smtClean="0"/>
              <a:t>và</a:t>
            </a:r>
            <a:r>
              <a:rPr lang="en-US" dirty="0" smtClean="0"/>
              <a:t> Total fitness.</a:t>
            </a:r>
          </a:p>
          <a:p>
            <a:pPr lvl="1"/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,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vi-VN" sz="2800" dirty="0" smtClean="0"/>
              <a:t>I. TỔNG QUAN VỀ GiẢI THUẬT DI TRUYỀN VÀ CÁC ỨNG DỤNG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69392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: </a:t>
            </a:r>
            <a:endParaRPr lang="vi-VN" dirty="0" smtClean="0"/>
          </a:p>
          <a:p>
            <a:pPr>
              <a:buNone/>
            </a:pPr>
            <a:r>
              <a:rPr lang="vi-VN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mọi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thế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tập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mới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được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tạo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bằng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ghép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những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thích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với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môi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trường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những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thế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cùng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với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xuất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hiện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ngẫu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nhiên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thể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thế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mới</a:t>
            </a:r>
            <a:r>
              <a:rPr lang="en-US" dirty="0" smtClean="0">
                <a:solidFill>
                  <a:srgbClr val="FF0000"/>
                </a:solidFill>
              </a:rPr>
              <a:t>”. </a:t>
            </a:r>
            <a:endParaRPr lang="vi-VN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n </a:t>
            </a:r>
            <a:r>
              <a:rPr lang="en-US" dirty="0" err="1" smtClean="0"/>
              <a:t>chuỗi</a:t>
            </a:r>
            <a:r>
              <a:rPr lang="en-US" dirty="0" smtClean="0"/>
              <a:t> ,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khuynh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,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, </a:t>
            </a:r>
            <a:r>
              <a:rPr lang="en-US" dirty="0" err="1" smtClean="0"/>
              <a:t>thỉnh</a:t>
            </a:r>
            <a:r>
              <a:rPr lang="en-US" dirty="0" smtClean="0"/>
              <a:t> </a:t>
            </a:r>
            <a:r>
              <a:rPr lang="en-US" dirty="0" err="1" smtClean="0"/>
              <a:t>thoảng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bit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5913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105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(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).</a:t>
            </a:r>
          </a:p>
          <a:p>
            <a:pPr lvl="0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(</a:t>
            </a:r>
            <a:r>
              <a:rPr lang="en-US" i="1" dirty="0" smtClean="0"/>
              <a:t>fitness</a:t>
            </a:r>
            <a:r>
              <a:rPr lang="en-US" dirty="0" smtClean="0"/>
              <a:t>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(</a:t>
            </a:r>
            <a:r>
              <a:rPr lang="en-US" i="1" dirty="0" smtClean="0"/>
              <a:t>crossover</a:t>
            </a:r>
            <a:r>
              <a:rPr lang="en-US" dirty="0" smtClean="0"/>
              <a:t>)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(</a:t>
            </a:r>
            <a:r>
              <a:rPr lang="en-US" i="1" dirty="0" smtClean="0"/>
              <a:t>selection</a:t>
            </a:r>
            <a:r>
              <a:rPr lang="en-US" dirty="0" smtClean="0"/>
              <a:t>),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(</a:t>
            </a:r>
            <a:r>
              <a:rPr lang="en-US" i="1" dirty="0" smtClean="0"/>
              <a:t>mutation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quay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2.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4495800" cy="667512"/>
          </a:xfrm>
        </p:spPr>
        <p:txBody>
          <a:bodyPr>
            <a:normAutofit/>
          </a:bodyPr>
          <a:lstStyle/>
          <a:p>
            <a:r>
              <a:rPr lang="vi-VN" sz="4000" dirty="0" smtClean="0"/>
              <a:t>Lưu đồ thuật toán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28600"/>
            <a:ext cx="4195762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Autofit/>
          </a:bodyPr>
          <a:lstStyle/>
          <a:p>
            <a:r>
              <a:rPr lang="vi-VN" sz="3600" dirty="0" smtClean="0"/>
              <a:t>Cấu trúc thuật giải di truyền tổng quát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vi-VN" dirty="0" smtClean="0"/>
              <a:t>Bắt </a:t>
            </a:r>
            <a:r>
              <a:rPr lang="vi-VN" dirty="0" smtClean="0"/>
              <a:t>đầu </a:t>
            </a:r>
          </a:p>
          <a:p>
            <a:pPr>
              <a:buNone/>
            </a:pPr>
            <a:r>
              <a:rPr lang="vi-VN" dirty="0" smtClean="0"/>
              <a:t>     </a:t>
            </a:r>
            <a:r>
              <a:rPr lang="vi-VN" dirty="0" smtClean="0"/>
              <a:t>t =0; </a:t>
            </a:r>
            <a:endParaRPr lang="vi-VN" dirty="0" smtClean="0"/>
          </a:p>
          <a:p>
            <a:pPr>
              <a:buNone/>
            </a:pPr>
            <a:r>
              <a:rPr lang="vi-VN" dirty="0" smtClean="0"/>
              <a:t>     </a:t>
            </a:r>
            <a:r>
              <a:rPr lang="vi-VN" dirty="0" smtClean="0"/>
              <a:t>Khởi tạo P(t) </a:t>
            </a:r>
            <a:endParaRPr lang="vi-VN" dirty="0" smtClean="0"/>
          </a:p>
          <a:p>
            <a:pPr>
              <a:buNone/>
            </a:pPr>
            <a:r>
              <a:rPr lang="vi-VN" dirty="0" smtClean="0"/>
              <a:t>     </a:t>
            </a:r>
            <a:r>
              <a:rPr lang="vi-VN" dirty="0" smtClean="0"/>
              <a:t>Tính độ thích nghi cho các cá thể thuộc P(t); </a:t>
            </a:r>
            <a:endParaRPr lang="vi-VN" dirty="0" smtClean="0"/>
          </a:p>
          <a:p>
            <a:pPr>
              <a:buNone/>
            </a:pPr>
            <a:r>
              <a:rPr lang="vi-VN" dirty="0" smtClean="0"/>
              <a:t>     </a:t>
            </a:r>
            <a:r>
              <a:rPr lang="vi-VN" dirty="0" smtClean="0"/>
              <a:t>Khi (điều kiện dừng chưa thỏa) lặp </a:t>
            </a:r>
          </a:p>
          <a:p>
            <a:pPr>
              <a:buNone/>
            </a:pPr>
            <a:r>
              <a:rPr lang="vi-VN" dirty="0" smtClean="0"/>
              <a:t>     t </a:t>
            </a:r>
            <a:r>
              <a:rPr lang="vi-VN" dirty="0" smtClean="0"/>
              <a:t>= t + 1; </a:t>
            </a:r>
          </a:p>
          <a:p>
            <a:pPr>
              <a:buNone/>
            </a:pPr>
            <a:r>
              <a:rPr lang="vi-VN" dirty="0" smtClean="0"/>
              <a:t>     Chọn </a:t>
            </a:r>
            <a:r>
              <a:rPr lang="vi-VN" dirty="0" smtClean="0"/>
              <a:t>lọc P(t)  </a:t>
            </a:r>
            <a:r>
              <a:rPr lang="vi-VN" dirty="0" smtClean="0"/>
              <a:t>       </a:t>
            </a:r>
            <a:endParaRPr lang="vi-VN" dirty="0" smtClean="0"/>
          </a:p>
          <a:p>
            <a:pPr>
              <a:buNone/>
            </a:pPr>
            <a:r>
              <a:rPr lang="vi-VN" dirty="0" smtClean="0"/>
              <a:t>     Lai </a:t>
            </a:r>
            <a:r>
              <a:rPr lang="vi-VN" dirty="0" smtClean="0"/>
              <a:t>P(t) </a:t>
            </a:r>
          </a:p>
          <a:p>
            <a:pPr>
              <a:buNone/>
            </a:pPr>
            <a:r>
              <a:rPr lang="vi-VN" dirty="0" smtClean="0"/>
              <a:t>     Đột </a:t>
            </a:r>
            <a:r>
              <a:rPr lang="vi-VN" dirty="0" smtClean="0"/>
              <a:t>biến P(t) </a:t>
            </a:r>
          </a:p>
          <a:p>
            <a:pPr>
              <a:buNone/>
            </a:pPr>
            <a:r>
              <a:rPr lang="vi-VN" dirty="0" smtClean="0"/>
              <a:t>     </a:t>
            </a:r>
            <a:r>
              <a:rPr lang="vi-VN" dirty="0" smtClean="0"/>
              <a:t>Hết lặp </a:t>
            </a:r>
          </a:p>
          <a:p>
            <a:pPr>
              <a:buNone/>
            </a:pPr>
            <a:r>
              <a:rPr lang="vi-VN" dirty="0" smtClean="0"/>
              <a:t>Kết </a:t>
            </a:r>
            <a:r>
              <a:rPr lang="vi-VN" dirty="0" smtClean="0"/>
              <a:t>thúc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8382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Giải</a:t>
            </a:r>
            <a:r>
              <a:rPr lang="en-US" sz="4000" dirty="0" smtClean="0"/>
              <a:t> </a:t>
            </a:r>
            <a:r>
              <a:rPr lang="en-US" sz="4000" dirty="0" err="1" smtClean="0"/>
              <a:t>thuật</a:t>
            </a:r>
            <a:r>
              <a:rPr lang="en-US" sz="4000" dirty="0" smtClean="0"/>
              <a:t> </a:t>
            </a:r>
            <a:r>
              <a:rPr lang="en-US" sz="4000" dirty="0" err="1" smtClean="0"/>
              <a:t>di</a:t>
            </a:r>
            <a:r>
              <a:rPr lang="en-US" sz="4000" dirty="0" smtClean="0"/>
              <a:t> </a:t>
            </a:r>
            <a:r>
              <a:rPr lang="en-US" sz="4000" dirty="0" err="1" smtClean="0"/>
              <a:t>truyền</a:t>
            </a:r>
            <a:r>
              <a:rPr lang="en-US" sz="4000" dirty="0" smtClean="0"/>
              <a:t> so </a:t>
            </a:r>
            <a:r>
              <a:rPr lang="en-US" sz="4000" dirty="0" err="1" smtClean="0"/>
              <a:t>với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phương</a:t>
            </a:r>
            <a:r>
              <a:rPr lang="en-US" sz="4000" dirty="0" smtClean="0"/>
              <a:t> </a:t>
            </a:r>
            <a:r>
              <a:rPr lang="en-US" sz="4000" dirty="0" err="1" smtClean="0"/>
              <a:t>pháp</a:t>
            </a:r>
            <a:r>
              <a:rPr lang="en-US" sz="4000" dirty="0" smtClean="0"/>
              <a:t> </a:t>
            </a:r>
            <a:r>
              <a:rPr lang="en-US" sz="4000" dirty="0" err="1" smtClean="0"/>
              <a:t>truyền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: </a:t>
            </a:r>
            <a:r>
              <a:rPr lang="en-US" i="1" dirty="0" err="1" smtClean="0"/>
              <a:t>tối</a:t>
            </a:r>
            <a:r>
              <a:rPr lang="en-US" i="1" dirty="0" smtClean="0"/>
              <a:t> </a:t>
            </a:r>
            <a:r>
              <a:rPr lang="en-US" i="1" dirty="0" err="1" smtClean="0"/>
              <a:t>ưu</a:t>
            </a:r>
            <a:r>
              <a:rPr lang="en-US" i="1" dirty="0" smtClean="0"/>
              <a:t> </a:t>
            </a:r>
            <a:r>
              <a:rPr lang="en-US" i="1" dirty="0" err="1" smtClean="0"/>
              <a:t>hoá</a:t>
            </a:r>
            <a:r>
              <a:rPr lang="en-US" i="1" dirty="0" smtClean="0"/>
              <a:t> </a:t>
            </a:r>
            <a:r>
              <a:rPr lang="en-US" i="1" dirty="0" err="1" smtClean="0"/>
              <a:t>hàm</a:t>
            </a:r>
            <a:r>
              <a:rPr lang="en-US" i="1" dirty="0" smtClean="0"/>
              <a:t> y = f(x) </a:t>
            </a:r>
            <a:r>
              <a:rPr lang="en-US" i="1" dirty="0" err="1" smtClean="0"/>
              <a:t>trên</a:t>
            </a:r>
            <a:r>
              <a:rPr lang="en-US" i="1" dirty="0" smtClean="0"/>
              <a:t> </a:t>
            </a:r>
            <a:r>
              <a:rPr lang="en-US" i="1" dirty="0" err="1" smtClean="0"/>
              <a:t>khoảng</a:t>
            </a:r>
            <a:r>
              <a:rPr lang="en-US" i="1" dirty="0" smtClean="0"/>
              <a:t> </a:t>
            </a:r>
            <a:r>
              <a:rPr lang="en-US" i="1" dirty="0" err="1" smtClean="0"/>
              <a:t>xác</a:t>
            </a:r>
            <a:r>
              <a:rPr lang="en-US" i="1" dirty="0" smtClean="0"/>
              <a:t> </a:t>
            </a:r>
            <a:r>
              <a:rPr lang="en-US" i="1" dirty="0" err="1" smtClean="0"/>
              <a:t>định</a:t>
            </a:r>
            <a:r>
              <a:rPr lang="en-US" i="1" dirty="0" smtClean="0"/>
              <a:t> 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Khi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dùng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phương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pháp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truyền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thống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có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một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số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cách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giải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sau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đây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lvl="0"/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</a:t>
            </a:r>
            <a:r>
              <a:rPr lang="en-US" b="1" dirty="0" err="1" smtClean="0"/>
              <a:t>liệt</a:t>
            </a:r>
            <a:r>
              <a:rPr lang="en-US" b="1" dirty="0" smtClean="0"/>
              <a:t> </a:t>
            </a:r>
            <a:r>
              <a:rPr lang="en-US" b="1" dirty="0" err="1" smtClean="0"/>
              <a:t>kê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vi-VN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pPr lvl="0"/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</a:t>
            </a:r>
            <a:r>
              <a:rPr lang="en-US" b="1" dirty="0" err="1" smtClean="0"/>
              <a:t>giải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Gradient </a:t>
            </a:r>
            <a:r>
              <a:rPr lang="en-US" dirty="0" err="1" smtClean="0"/>
              <a:t>bằng</a:t>
            </a:r>
            <a:r>
              <a:rPr lang="en-US" dirty="0" smtClean="0"/>
              <a:t> 0.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Gradient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.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.</a:t>
            </a:r>
          </a:p>
          <a:p>
            <a:pPr lvl="0"/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</a:t>
            </a: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kiếm</a:t>
            </a:r>
            <a:r>
              <a:rPr lang="en-US" b="1" dirty="0" smtClean="0"/>
              <a:t> </a:t>
            </a:r>
            <a:r>
              <a:rPr lang="en-US" b="1" dirty="0" err="1" smtClean="0"/>
              <a:t>ngẫu</a:t>
            </a:r>
            <a:r>
              <a:rPr lang="en-US" b="1" dirty="0" smtClean="0"/>
              <a:t> </a:t>
            </a:r>
            <a:r>
              <a:rPr lang="en-US" b="1" dirty="0" err="1" smtClean="0"/>
              <a:t>nhiên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Giải</a:t>
            </a:r>
            <a:r>
              <a:rPr lang="en-US" sz="4000" dirty="0" smtClean="0"/>
              <a:t> </a:t>
            </a:r>
            <a:r>
              <a:rPr lang="en-US" sz="4000" dirty="0" err="1" smtClean="0"/>
              <a:t>thuật</a:t>
            </a:r>
            <a:r>
              <a:rPr lang="en-US" sz="4000" dirty="0" smtClean="0"/>
              <a:t> </a:t>
            </a:r>
            <a:r>
              <a:rPr lang="en-US" sz="4000" dirty="0" err="1" smtClean="0"/>
              <a:t>di</a:t>
            </a:r>
            <a:r>
              <a:rPr lang="en-US" sz="4000" dirty="0" smtClean="0"/>
              <a:t> </a:t>
            </a:r>
            <a:r>
              <a:rPr lang="en-US" sz="4000" dirty="0" err="1" smtClean="0"/>
              <a:t>truyền</a:t>
            </a:r>
            <a:r>
              <a:rPr lang="en-US" sz="4000" dirty="0" smtClean="0"/>
              <a:t> so </a:t>
            </a:r>
            <a:r>
              <a:rPr lang="en-US" sz="4000" dirty="0" err="1" smtClean="0"/>
              <a:t>với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phương</a:t>
            </a:r>
            <a:r>
              <a:rPr lang="en-US" sz="4000" dirty="0" smtClean="0"/>
              <a:t> </a:t>
            </a:r>
            <a:r>
              <a:rPr lang="en-US" sz="4000" dirty="0" err="1" smtClean="0"/>
              <a:t>pháp</a:t>
            </a:r>
            <a:r>
              <a:rPr lang="en-US" sz="4000" dirty="0" smtClean="0"/>
              <a:t> </a:t>
            </a:r>
            <a:r>
              <a:rPr lang="en-US" sz="4000" dirty="0" err="1" smtClean="0"/>
              <a:t>truyền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Đối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giải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truyền</a:t>
            </a:r>
            <a:r>
              <a:rPr lang="vi-VN" b="1" dirty="0" smtClean="0"/>
              <a:t>: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vi-VN" dirty="0" smtClean="0"/>
          </a:p>
          <a:p>
            <a:pPr lvl="1"/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gen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. </a:t>
            </a:r>
            <a:endParaRPr lang="vi-VN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bit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{0,1}. </a:t>
            </a:r>
            <a:endParaRPr lang="vi-VN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 smtClean="0"/>
              <a:t>GA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.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song song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.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,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82000" cy="819912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/>
              <a:t>Giải</a:t>
            </a:r>
            <a:r>
              <a:rPr lang="en-US" sz="5400" dirty="0" smtClean="0"/>
              <a:t> </a:t>
            </a:r>
            <a:r>
              <a:rPr lang="en-US" sz="5400" dirty="0" err="1" smtClean="0"/>
              <a:t>thuật</a:t>
            </a:r>
            <a:r>
              <a:rPr lang="en-US" sz="5400" dirty="0" smtClean="0"/>
              <a:t> </a:t>
            </a:r>
            <a:r>
              <a:rPr lang="en-US" sz="5400" dirty="0" err="1" smtClean="0"/>
              <a:t>di</a:t>
            </a:r>
            <a:r>
              <a:rPr lang="en-US" sz="5400" dirty="0" smtClean="0"/>
              <a:t> </a:t>
            </a:r>
            <a:r>
              <a:rPr lang="en-US" sz="5400" dirty="0" err="1" smtClean="0"/>
              <a:t>truyền</a:t>
            </a:r>
            <a:r>
              <a:rPr lang="en-US" sz="5400" dirty="0" smtClean="0"/>
              <a:t> so </a:t>
            </a:r>
            <a:r>
              <a:rPr lang="en-US" sz="5400" dirty="0" err="1" smtClean="0"/>
              <a:t>với</a:t>
            </a:r>
            <a:r>
              <a:rPr lang="en-US" sz="5400" dirty="0" smtClean="0"/>
              <a:t> </a:t>
            </a:r>
            <a:r>
              <a:rPr lang="en-US" sz="5400" dirty="0" err="1" smtClean="0"/>
              <a:t>các</a:t>
            </a:r>
            <a:r>
              <a:rPr lang="en-US" sz="5400" dirty="0" smtClean="0"/>
              <a:t> </a:t>
            </a:r>
            <a:r>
              <a:rPr lang="en-US" sz="5400" dirty="0" err="1" smtClean="0"/>
              <a:t>phương</a:t>
            </a:r>
            <a:r>
              <a:rPr lang="en-US" sz="5400" dirty="0" smtClean="0"/>
              <a:t> </a:t>
            </a:r>
            <a:r>
              <a:rPr lang="en-US" sz="5400" dirty="0" err="1" smtClean="0"/>
              <a:t>pháp</a:t>
            </a:r>
            <a:r>
              <a:rPr lang="en-US" sz="5400" dirty="0" smtClean="0"/>
              <a:t> </a:t>
            </a:r>
            <a:r>
              <a:rPr lang="en-US" sz="5400" dirty="0" err="1" smtClean="0"/>
              <a:t>truyền</a:t>
            </a:r>
            <a:r>
              <a:rPr lang="en-US" sz="5400" dirty="0" smtClean="0"/>
              <a:t> </a:t>
            </a:r>
            <a:r>
              <a:rPr lang="en-US" sz="5400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 err="1" smtClean="0"/>
              <a:t>Trong</a:t>
            </a:r>
            <a:r>
              <a:rPr lang="en-US" b="1" i="1" dirty="0" smtClean="0"/>
              <a:t> </a:t>
            </a:r>
            <a:r>
              <a:rPr lang="en-US" b="1" i="1" dirty="0" err="1" smtClean="0"/>
              <a:t>lĩnh</a:t>
            </a:r>
            <a:r>
              <a:rPr lang="en-US" b="1" i="1" dirty="0" smtClean="0"/>
              <a:t> </a:t>
            </a:r>
            <a:r>
              <a:rPr lang="en-US" b="1" i="1" dirty="0" err="1" smtClean="0"/>
              <a:t>vực</a:t>
            </a:r>
            <a:r>
              <a:rPr lang="en-US" b="1" i="1" dirty="0" smtClean="0"/>
              <a:t> </a:t>
            </a:r>
            <a:r>
              <a:rPr lang="en-US" b="1" i="1" dirty="0" err="1" smtClean="0"/>
              <a:t>tối</a:t>
            </a:r>
            <a:r>
              <a:rPr lang="en-US" b="1" i="1" dirty="0" smtClean="0"/>
              <a:t> </a:t>
            </a:r>
            <a:r>
              <a:rPr lang="en-US" b="1" i="1" dirty="0" err="1" smtClean="0"/>
              <a:t>ưu</a:t>
            </a:r>
            <a:r>
              <a:rPr lang="en-US" b="1" i="1" dirty="0" smtClean="0"/>
              <a:t> </a:t>
            </a:r>
            <a:r>
              <a:rPr lang="en-US" b="1" i="1" dirty="0" err="1" smtClean="0"/>
              <a:t>hóa</a:t>
            </a:r>
            <a:endParaRPr lang="vi-VN" b="1" i="1" dirty="0" smtClean="0"/>
          </a:p>
          <a:p>
            <a:pPr lvl="0"/>
            <a:r>
              <a:rPr lang="en-US" b="1" i="1" dirty="0" err="1" smtClean="0"/>
              <a:t>Trong</a:t>
            </a:r>
            <a:r>
              <a:rPr lang="en-US" b="1" i="1" dirty="0" smtClean="0"/>
              <a:t> </a:t>
            </a:r>
            <a:r>
              <a:rPr lang="en-US" b="1" i="1" dirty="0" err="1" smtClean="0"/>
              <a:t>lĩnh</a:t>
            </a:r>
            <a:r>
              <a:rPr lang="en-US" b="1" i="1" dirty="0" smtClean="0"/>
              <a:t> </a:t>
            </a:r>
            <a:r>
              <a:rPr lang="en-US" b="1" i="1" dirty="0" err="1" smtClean="0"/>
              <a:t>vực</a:t>
            </a:r>
            <a:r>
              <a:rPr lang="en-US" b="1" i="1" dirty="0" smtClean="0"/>
              <a:t> </a:t>
            </a:r>
            <a:r>
              <a:rPr lang="en-US" b="1" i="1" dirty="0" err="1" smtClean="0"/>
              <a:t>máy</a:t>
            </a:r>
            <a:r>
              <a:rPr lang="en-US" b="1" i="1" dirty="0" smtClean="0"/>
              <a:t> </a:t>
            </a:r>
            <a:r>
              <a:rPr lang="en-US" b="1" i="1" dirty="0" err="1" smtClean="0"/>
              <a:t>học</a:t>
            </a:r>
            <a:endParaRPr lang="vi-VN" dirty="0" smtClean="0"/>
          </a:p>
          <a:p>
            <a:pPr lvl="0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nơron</a:t>
            </a:r>
            <a:r>
              <a:rPr lang="en-US" dirty="0" smtClean="0"/>
              <a:t>,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Qũy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phi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-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protein.</a:t>
            </a:r>
          </a:p>
          <a:p>
            <a:pPr lvl="0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LISP (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gen).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1839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GIẢI THUẬT DI TRUYỀN</vt:lpstr>
      <vt:lpstr>I. TỔNG QUAN VỀ GiẢI THUẬT DI TRUYỀN VÀ CÁC ỨNG DỤNG</vt:lpstr>
      <vt:lpstr>Sơ đồ thực hiện giải thuật di truyền</vt:lpstr>
      <vt:lpstr>Lưu đồ thuật toán</vt:lpstr>
      <vt:lpstr>Cấu trúc thuật giải di truyền tổng quát </vt:lpstr>
      <vt:lpstr>Giải thuật di truyền so với các phương pháp truyền thống</vt:lpstr>
      <vt:lpstr>Giải thuật di truyền so với các phương pháp truyền thống</vt:lpstr>
      <vt:lpstr>Giải thuật di truyền so với các phương pháp truyền thống</vt:lpstr>
      <vt:lpstr>Các ứng dụng của giải thuật di truyền</vt:lpstr>
      <vt:lpstr>Thực hiện giải thuật di truyền</vt:lpstr>
      <vt:lpstr>Biểu diễn nhị phân </vt:lpstr>
      <vt:lpstr>Biểu diễn sử dụng hoán vị</vt:lpstr>
      <vt:lpstr>Hàm mục tiêu (Fitness)</vt:lpstr>
      <vt:lpstr>Toán tử tái tạo (Reproduction)</vt:lpstr>
      <vt:lpstr>Chọn lọc dùng bánh xe Roulette</vt:lpstr>
      <vt:lpstr>Slide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THUẬT DI TRUYỀN</dc:title>
  <dc:creator>home</dc:creator>
  <cp:lastModifiedBy>home</cp:lastModifiedBy>
  <cp:revision>40</cp:revision>
  <dcterms:created xsi:type="dcterms:W3CDTF">2011-07-13T00:18:22Z</dcterms:created>
  <dcterms:modified xsi:type="dcterms:W3CDTF">2011-07-14T01:30:22Z</dcterms:modified>
</cp:coreProperties>
</file>