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A2C33-A079-445E-907A-36A7CAF4E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43BCF-9957-4C26-9E84-520AF2FD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F36F88-A5B7-4484-B35D-776ADD79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063037-9B50-4CD2-9C7C-DBD5EDB7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2C401F-9BFD-4DBB-A55D-BB4B743D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5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951C7-759E-457E-A082-4F1D99F5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891EF7-267E-49D4-B14A-8B2F1B5B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B119F1-4BBE-44DE-B910-FB44A444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5FD4BA-102C-495D-AEF3-AC4DAE43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3C3C44-28E1-4CC4-81D4-4B5CC7AD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8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B9119E-D896-4765-8810-17ADB6A9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AB20493-B6B1-43F7-9D8C-B6AC120C9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50BD4D-5609-4837-BBAE-16C54E47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71DFB9-846A-4669-BC5F-99A8522E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774EEC-DEA2-4C10-965D-118D7A89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5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8DAF8-C097-43E8-95F4-9D59DE0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FAF00D-2576-4640-A859-DDF0E2B0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A6B9EC-B10C-4498-B368-7C118EB0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A7C933-1C9E-46A6-9CCC-01FE6411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4F07C2-EFA2-494E-BCF7-D244A172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67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B2E1D-CE87-48D9-B44D-8AF58542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67D3A0-C4F2-49CD-AB09-246B34A72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9835C6-A1AA-4F7E-85C5-27FE296B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3E8A52-8821-4C7E-8E73-96A27E76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C6556D-4A48-451F-AD73-0052FEA1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38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1083-5E9E-45B7-9171-BC9CF6CB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AA207F-C3E7-46C9-9A61-EDF520958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4A01B72-BE65-472D-9866-14CF19EF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5A5D8A-DFEB-42A3-9190-05E8C9CE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9125C61-F9CF-4051-9E50-F7B22544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520465-DCC4-42C1-9EFE-66D7E5B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68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B6859-7CC8-4573-BAE8-39869266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2D814A-95FF-410C-9CF7-D902414A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467528-917C-44BC-817A-A1485834E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5DE2F0A-7102-4334-B29B-6FA353638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45618E-24BD-44D7-B774-A15CA99C3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1D73393-E111-41FA-9D33-54447E17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26CA27E-2C2C-42D4-85F3-C975A08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B5FF1-6B1F-445C-AB7C-8849D4F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4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9907-B7D1-44EA-955B-34F27DDD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5BFCEA1-2C04-46B7-8D5C-32C41C7B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D77525-E443-4DA5-943A-F7ED40A1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F306D1-2151-4FE4-82ED-CB49C8B6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0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C1E6A81-EFE8-47CD-8A1A-E9191012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F18150A-31B4-4C32-A24C-94A7B34A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0B69D1-C1E4-4432-A162-52ABF6D0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1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D08F-D140-4FB6-ACB3-6FAEAFF5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6C95E0-F79B-43E4-87D5-D9272EC7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5F5836-777A-44BB-BB6F-4C92EB385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0042716-4E5C-47CE-8688-75AD2373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D82B17-2233-4AB3-A1AD-5B5EAA2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606D62C-A550-419C-87D2-0BB01023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40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23C94-4370-4D4A-9AF3-611DC6F0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FE8981D-664C-464B-8C15-25536C835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060907-B223-49AC-A290-F8751609F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CE4BBC-5D72-42E4-8C3D-FD54FFC5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8CA63B-E2A9-4E22-BFC7-BD343988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A6C6AB-2233-4211-8AAC-4E6E0E5B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60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63B1E4-FC48-4F37-8081-76A37D04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EF9B34-2107-4709-A189-EE267BF0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6EB9C8-B836-4C8F-9B06-3284D2E79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5FD6-DE5F-4C08-B784-1070BBC5F3C4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6910C2-DA9F-4822-8E6A-41170B4BD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7D91F9-67DF-4968-9197-861365FF3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ACD5C57-6163-405F-988C-71F9FD1C753A}"/>
              </a:ext>
            </a:extLst>
          </p:cNvPr>
          <p:cNvGrpSpPr/>
          <p:nvPr/>
        </p:nvGrpSpPr>
        <p:grpSpPr>
          <a:xfrm>
            <a:off x="1396520" y="96076"/>
            <a:ext cx="8701637" cy="6634064"/>
            <a:chOff x="1396520" y="96076"/>
            <a:chExt cx="8701637" cy="6634064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B3C93604-7DF4-41A0-8FD0-DC69852E2D15}"/>
                </a:ext>
              </a:extLst>
            </p:cNvPr>
            <p:cNvGrpSpPr/>
            <p:nvPr/>
          </p:nvGrpSpPr>
          <p:grpSpPr>
            <a:xfrm>
              <a:off x="1396520" y="96076"/>
              <a:ext cx="8701637" cy="6634064"/>
              <a:chOff x="1396520" y="96076"/>
              <a:chExt cx="8701637" cy="6634064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6C9E7359-7F3E-4EC1-A3AE-A385AF191FCF}"/>
                  </a:ext>
                </a:extLst>
              </p:cNvPr>
              <p:cNvGrpSpPr/>
              <p:nvPr/>
            </p:nvGrpSpPr>
            <p:grpSpPr>
              <a:xfrm>
                <a:off x="2200548" y="96076"/>
                <a:ext cx="7577417" cy="6634064"/>
                <a:chOff x="834081" y="345846"/>
                <a:chExt cx="7577905" cy="6634504"/>
              </a:xfrm>
            </p:grpSpPr>
            <p:sp>
              <p:nvSpPr>
                <p:cNvPr id="5" name="Caixa de texto 5">
                  <a:extLst>
                    <a:ext uri="{FF2B5EF4-FFF2-40B4-BE49-F238E27FC236}">
                      <a16:creationId xmlns:a16="http://schemas.microsoft.com/office/drawing/2014/main" id="{B83EAE87-5ED0-45F9-BD81-5555879C5888}"/>
                    </a:ext>
                  </a:extLst>
                </p:cNvPr>
                <p:cNvSpPr txBox="1"/>
                <p:nvPr/>
              </p:nvSpPr>
              <p:spPr>
                <a:xfrm>
                  <a:off x="834081" y="345846"/>
                  <a:ext cx="1339215" cy="663450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6" name="Caixa de texto 6">
                  <a:extLst>
                    <a:ext uri="{FF2B5EF4-FFF2-40B4-BE49-F238E27FC236}">
                      <a16:creationId xmlns:a16="http://schemas.microsoft.com/office/drawing/2014/main" id="{2330BF9A-E286-41A1-9958-BDC7AEE7BF0E}"/>
                    </a:ext>
                  </a:extLst>
                </p:cNvPr>
                <p:cNvSpPr txBox="1"/>
                <p:nvPr/>
              </p:nvSpPr>
              <p:spPr>
                <a:xfrm>
                  <a:off x="2150076" y="345847"/>
                  <a:ext cx="2381461" cy="66319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" name="Caixa de texto 7">
                  <a:extLst>
                    <a:ext uri="{FF2B5EF4-FFF2-40B4-BE49-F238E27FC236}">
                      <a16:creationId xmlns:a16="http://schemas.microsoft.com/office/drawing/2014/main" id="{18231831-1309-4074-80E8-5CFB23E2CA19}"/>
                    </a:ext>
                  </a:extLst>
                </p:cNvPr>
                <p:cNvSpPr txBox="1"/>
                <p:nvPr/>
              </p:nvSpPr>
              <p:spPr>
                <a:xfrm>
                  <a:off x="4522573" y="345847"/>
                  <a:ext cx="1609859" cy="662693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8" name="Caixa de texto 9">
                  <a:extLst>
                    <a:ext uri="{FF2B5EF4-FFF2-40B4-BE49-F238E27FC236}">
                      <a16:creationId xmlns:a16="http://schemas.microsoft.com/office/drawing/2014/main" id="{2B8EAC63-6A10-4164-8F81-A99F0FAC9D41}"/>
                    </a:ext>
                  </a:extLst>
                </p:cNvPr>
                <p:cNvSpPr txBox="1"/>
                <p:nvPr/>
              </p:nvSpPr>
              <p:spPr>
                <a:xfrm>
                  <a:off x="6104238" y="345848"/>
                  <a:ext cx="1188720" cy="66345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9" name="Caixa de texto 10">
                  <a:extLst>
                    <a:ext uri="{FF2B5EF4-FFF2-40B4-BE49-F238E27FC236}">
                      <a16:creationId xmlns:a16="http://schemas.microsoft.com/office/drawing/2014/main" id="{67B20EF2-27E0-4ECF-BAE3-1E8B1B1C97CB}"/>
                    </a:ext>
                  </a:extLst>
                </p:cNvPr>
                <p:cNvSpPr txBox="1"/>
                <p:nvPr/>
              </p:nvSpPr>
              <p:spPr>
                <a:xfrm>
                  <a:off x="7278130" y="345848"/>
                  <a:ext cx="1133856" cy="663450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cxnSp>
              <p:nvCxnSpPr>
                <p:cNvPr id="12" name="Conexão reta unidirecional 11">
                  <a:extLst>
                    <a:ext uri="{FF2B5EF4-FFF2-40B4-BE49-F238E27FC236}">
                      <a16:creationId xmlns:a16="http://schemas.microsoft.com/office/drawing/2014/main" id="{865AA021-98EA-464D-981D-A65EC639D0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855" y="6400800"/>
                  <a:ext cx="126764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xão reta unidirecional 12">
                  <a:extLst>
                    <a:ext uri="{FF2B5EF4-FFF2-40B4-BE49-F238E27FC236}">
                      <a16:creationId xmlns:a16="http://schemas.microsoft.com/office/drawing/2014/main" id="{DB2EEABF-DCA8-45CC-ACE4-83BA2F01C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0879" y="6400800"/>
                  <a:ext cx="2350926" cy="252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xão reta unidirecional 13">
                  <a:extLst>
                    <a:ext uri="{FF2B5EF4-FFF2-40B4-BE49-F238E27FC236}">
                      <a16:creationId xmlns:a16="http://schemas.microsoft.com/office/drawing/2014/main" id="{96E75C0E-6123-47C2-8327-DA391FCD5DBF}"/>
                    </a:ext>
                  </a:extLst>
                </p:cNvPr>
                <p:cNvCxnSpPr/>
                <p:nvPr/>
              </p:nvCxnSpPr>
              <p:spPr>
                <a:xfrm>
                  <a:off x="4522573" y="6400800"/>
                  <a:ext cx="1545336" cy="914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unidirecional 14">
                  <a:extLst>
                    <a:ext uri="{FF2B5EF4-FFF2-40B4-BE49-F238E27FC236}">
                      <a16:creationId xmlns:a16="http://schemas.microsoft.com/office/drawing/2014/main" id="{FABA8265-0771-441E-AB23-8E6A6C96E3A6}"/>
                    </a:ext>
                  </a:extLst>
                </p:cNvPr>
                <p:cNvCxnSpPr/>
                <p:nvPr/>
              </p:nvCxnSpPr>
              <p:spPr>
                <a:xfrm>
                  <a:off x="6110416" y="6406979"/>
                  <a:ext cx="1191025" cy="120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xão reta unidirecional 15">
                  <a:extLst>
                    <a:ext uri="{FF2B5EF4-FFF2-40B4-BE49-F238E27FC236}">
                      <a16:creationId xmlns:a16="http://schemas.microsoft.com/office/drawing/2014/main" id="{CAFC5D33-1061-4DF4-A266-C638078AB3DE}"/>
                    </a:ext>
                  </a:extLst>
                </p:cNvPr>
                <p:cNvCxnSpPr/>
                <p:nvPr/>
              </p:nvCxnSpPr>
              <p:spPr>
                <a:xfrm>
                  <a:off x="7315200" y="6406979"/>
                  <a:ext cx="108344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Caixa de texto 21">
                  <a:extLst>
                    <a:ext uri="{FF2B5EF4-FFF2-40B4-BE49-F238E27FC236}">
                      <a16:creationId xmlns:a16="http://schemas.microsoft.com/office/drawing/2014/main" id="{AB2184B0-A2B4-4AC3-9D7A-AE2C43739303}"/>
                    </a:ext>
                  </a:extLst>
                </p:cNvPr>
                <p:cNvSpPr txBox="1"/>
                <p:nvPr/>
              </p:nvSpPr>
              <p:spPr>
                <a:xfrm>
                  <a:off x="1050325" y="6493476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Caixa de texto 23">
                  <a:extLst>
                    <a:ext uri="{FF2B5EF4-FFF2-40B4-BE49-F238E27FC236}">
                      <a16:creationId xmlns:a16="http://schemas.microsoft.com/office/drawing/2014/main" id="{F9DE14F9-C102-4806-A82E-0CF7045FD5DC}"/>
                    </a:ext>
                  </a:extLst>
                </p:cNvPr>
                <p:cNvSpPr txBox="1"/>
                <p:nvPr/>
              </p:nvSpPr>
              <p:spPr>
                <a:xfrm>
                  <a:off x="2860589" y="6481119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 dirty="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2º Estágio</a:t>
                  </a:r>
                  <a:endParaRPr lang="pt-PT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Caixa de texto 25">
                  <a:extLst>
                    <a:ext uri="{FF2B5EF4-FFF2-40B4-BE49-F238E27FC236}">
                      <a16:creationId xmlns:a16="http://schemas.microsoft.com/office/drawing/2014/main" id="{283D5E26-6AAB-4D50-B73F-531FD4AF3EE8}"/>
                    </a:ext>
                  </a:extLst>
                </p:cNvPr>
                <p:cNvSpPr txBox="1"/>
                <p:nvPr/>
              </p:nvSpPr>
              <p:spPr>
                <a:xfrm>
                  <a:off x="4899454" y="6487298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Caixa de texto 26">
                  <a:extLst>
                    <a:ext uri="{FF2B5EF4-FFF2-40B4-BE49-F238E27FC236}">
                      <a16:creationId xmlns:a16="http://schemas.microsoft.com/office/drawing/2014/main" id="{DD447DFA-5AF7-4D6E-B1E8-39D01ACF38D2}"/>
                    </a:ext>
                  </a:extLst>
                </p:cNvPr>
                <p:cNvSpPr txBox="1"/>
                <p:nvPr/>
              </p:nvSpPr>
              <p:spPr>
                <a:xfrm>
                  <a:off x="6271054" y="6499654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Caixa de texto 27">
                  <a:extLst>
                    <a:ext uri="{FF2B5EF4-FFF2-40B4-BE49-F238E27FC236}">
                      <a16:creationId xmlns:a16="http://schemas.microsoft.com/office/drawing/2014/main" id="{6B57DA80-F68C-4429-81DA-EF423222C986}"/>
                    </a:ext>
                  </a:extLst>
                </p:cNvPr>
                <p:cNvSpPr txBox="1"/>
                <p:nvPr/>
              </p:nvSpPr>
              <p:spPr>
                <a:xfrm>
                  <a:off x="7420233" y="6493476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C3A0CC0C-CDE2-43F4-805D-CD2488D16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96520" y="427731"/>
                <a:ext cx="8701637" cy="3529284"/>
              </a:xfrm>
              <a:prstGeom prst="rect">
                <a:avLst/>
              </a:prstGeom>
            </p:spPr>
          </p:pic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559A8C7-E682-4B87-BA89-D34AC2E1C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6520" y="2530413"/>
              <a:ext cx="8701200" cy="3612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95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8B2EE5-5E11-424B-8D16-01F7ABFE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398" y="1993900"/>
            <a:ext cx="2681636" cy="21986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53BE69-7ACF-4BE5-AB5D-001BBA74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398" y="3516313"/>
            <a:ext cx="2681636" cy="219868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D955A2B-7144-4DFD-82BD-39C3C10B7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6" r="123"/>
          <a:stretch/>
        </p:blipFill>
        <p:spPr>
          <a:xfrm>
            <a:off x="1576387" y="1104900"/>
            <a:ext cx="9028113" cy="4667250"/>
          </a:xfrm>
          <a:prstGeom prst="snip1Rect">
            <a:avLst>
              <a:gd name="adj" fmla="val 32721"/>
            </a:avLst>
          </a:prstGeom>
        </p:spPr>
      </p:pic>
    </p:spTree>
    <p:extLst>
      <p:ext uri="{BB962C8B-B14F-4D97-AF65-F5344CB8AC3E}">
        <p14:creationId xmlns:p14="http://schemas.microsoft.com/office/powerpoint/2010/main" val="254245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2D81D7-1662-49A5-AD7C-770B167D83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865" y="3378684"/>
            <a:ext cx="2428302" cy="216051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FF19C6-4985-4EA7-9D49-9CC8353AD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8061" y="865326"/>
            <a:ext cx="7778603" cy="4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A410051-DF00-4C48-805D-7DE3914EC45A}"/>
              </a:ext>
            </a:extLst>
          </p:cNvPr>
          <p:cNvGrpSpPr/>
          <p:nvPr/>
        </p:nvGrpSpPr>
        <p:grpSpPr>
          <a:xfrm>
            <a:off x="2148873" y="1583841"/>
            <a:ext cx="6834445" cy="4578215"/>
            <a:chOff x="2148873" y="1583841"/>
            <a:chExt cx="6834445" cy="457821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45FE7A47-B0AE-4233-8874-4FFB54D0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48873" y="4001537"/>
              <a:ext cx="2428302" cy="2160519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16E37E66-30FA-4518-B9E9-A2AEB605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31166" y="1583841"/>
              <a:ext cx="6452152" cy="4082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46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0857441-9ABA-4C9E-9FB4-26A6BDFF9556}"/>
              </a:ext>
            </a:extLst>
          </p:cNvPr>
          <p:cNvGrpSpPr/>
          <p:nvPr/>
        </p:nvGrpSpPr>
        <p:grpSpPr>
          <a:xfrm>
            <a:off x="2148873" y="1275315"/>
            <a:ext cx="6920791" cy="4515680"/>
            <a:chOff x="2148873" y="1275315"/>
            <a:chExt cx="6920791" cy="451568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BBEA48F-C44B-405B-8FAE-09C4871D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48873" y="3630476"/>
              <a:ext cx="2428302" cy="2160519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C643DE1-0F51-4305-A236-742C11854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75208" y="1275315"/>
              <a:ext cx="6594456" cy="4091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48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435A09-F472-4ADB-B998-3545D783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6425" y="3630477"/>
            <a:ext cx="1974941" cy="17571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57749EC-35DF-49DF-9DC8-CEC02BBA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5937" y="1528762"/>
            <a:ext cx="8620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0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F3C3C9F-C66C-4D28-A1C5-38300CCA411A}"/>
              </a:ext>
            </a:extLst>
          </p:cNvPr>
          <p:cNvGrpSpPr/>
          <p:nvPr/>
        </p:nvGrpSpPr>
        <p:grpSpPr>
          <a:xfrm>
            <a:off x="1525656" y="1812235"/>
            <a:ext cx="8610600" cy="3697356"/>
            <a:chOff x="1525656" y="1812235"/>
            <a:chExt cx="8610600" cy="369735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8F9E0CC-F020-44C6-ADB9-2418B2ACB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5656" y="3752438"/>
              <a:ext cx="1974941" cy="175715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1D67883E-303F-4C00-8CEC-2C42747B4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5656" y="1812235"/>
              <a:ext cx="8610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41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9CBC7FA-9631-49A7-9209-3E5302F4B879}"/>
              </a:ext>
            </a:extLst>
          </p:cNvPr>
          <p:cNvGrpSpPr/>
          <p:nvPr/>
        </p:nvGrpSpPr>
        <p:grpSpPr>
          <a:xfrm>
            <a:off x="1499517" y="1480928"/>
            <a:ext cx="8642123" cy="3800684"/>
            <a:chOff x="1499517" y="1480928"/>
            <a:chExt cx="8642123" cy="3800684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3DC9072-AA38-4C1D-AEF3-CF23DA58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9517" y="3524459"/>
              <a:ext cx="1974941" cy="175715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778E50D8-FDCF-49A7-906D-4023E7A1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26290" y="1480928"/>
              <a:ext cx="8515350" cy="3705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7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62CEDA3E-F11A-402B-A5E5-ED92DFA8B829}"/>
              </a:ext>
            </a:extLst>
          </p:cNvPr>
          <p:cNvGrpSpPr/>
          <p:nvPr/>
        </p:nvGrpSpPr>
        <p:grpSpPr>
          <a:xfrm>
            <a:off x="2822575" y="899652"/>
            <a:ext cx="5743190" cy="4779473"/>
            <a:chOff x="2822575" y="899652"/>
            <a:chExt cx="5743190" cy="4779473"/>
          </a:xfrm>
        </p:grpSpPr>
        <p:pic>
          <p:nvPicPr>
            <p:cNvPr id="1026" name="Picture 2" descr="https://cdn.discordapp.com/attachments/791304962537816084/808650727239974962/BMS.png">
              <a:extLst>
                <a:ext uri="{FF2B5EF4-FFF2-40B4-BE49-F238E27FC236}">
                  <a16:creationId xmlns:a16="http://schemas.microsoft.com/office/drawing/2014/main" id="{BF97D8ED-8117-48D4-98BC-1D76AA192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575" y="899652"/>
              <a:ext cx="5309419" cy="477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 de texto 235">
              <a:extLst>
                <a:ext uri="{FF2B5EF4-FFF2-40B4-BE49-F238E27FC236}">
                  <a16:creationId xmlns:a16="http://schemas.microsoft.com/office/drawing/2014/main" id="{AFD27B31-AC14-4DD1-A1BD-9C050143DA1E}"/>
                </a:ext>
              </a:extLst>
            </p:cNvPr>
            <p:cNvSpPr txBox="1"/>
            <p:nvPr/>
          </p:nvSpPr>
          <p:spPr>
            <a:xfrm>
              <a:off x="7698223" y="2096267"/>
              <a:ext cx="867542" cy="52894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pt-PT" sz="1600" b="1" dirty="0">
                  <a:solidFill>
                    <a:srgbClr val="000000"/>
                  </a:solidFill>
                  <a:effectLst/>
                  <a:latin typeface="NewsGotT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-12 V</a:t>
              </a:r>
            </a:p>
          </p:txBody>
        </p:sp>
        <p:sp>
          <p:nvSpPr>
            <p:cNvPr id="6" name="Caixa de texto 235">
              <a:extLst>
                <a:ext uri="{FF2B5EF4-FFF2-40B4-BE49-F238E27FC236}">
                  <a16:creationId xmlns:a16="http://schemas.microsoft.com/office/drawing/2014/main" id="{AD036F8F-5CBE-4374-824F-168E0DBBF048}"/>
                </a:ext>
              </a:extLst>
            </p:cNvPr>
            <p:cNvSpPr txBox="1"/>
            <p:nvPr/>
          </p:nvSpPr>
          <p:spPr>
            <a:xfrm>
              <a:off x="7698223" y="4483510"/>
              <a:ext cx="867542" cy="49161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pt-PT" sz="1600" b="1" dirty="0">
                  <a:solidFill>
                    <a:srgbClr val="000000"/>
                  </a:solidFill>
                  <a:latin typeface="NewsGotT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pt-PT" sz="1600" b="1" dirty="0">
                  <a:solidFill>
                    <a:srgbClr val="000000"/>
                  </a:solidFill>
                  <a:effectLst/>
                  <a:latin typeface="NewsGotT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 V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D2FCA2D8-4ADA-4D1E-809B-FAFB4F5D127B}"/>
                </a:ext>
              </a:extLst>
            </p:cNvPr>
            <p:cNvCxnSpPr/>
            <p:nvPr/>
          </p:nvCxnSpPr>
          <p:spPr>
            <a:xfrm>
              <a:off x="7521677" y="3672348"/>
              <a:ext cx="610317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aixa de texto 235">
              <a:extLst>
                <a:ext uri="{FF2B5EF4-FFF2-40B4-BE49-F238E27FC236}">
                  <a16:creationId xmlns:a16="http://schemas.microsoft.com/office/drawing/2014/main" id="{F2CC7581-5322-4368-95A8-F34907D3539E}"/>
                </a:ext>
              </a:extLst>
            </p:cNvPr>
            <p:cNvSpPr txBox="1"/>
            <p:nvPr/>
          </p:nvSpPr>
          <p:spPr>
            <a:xfrm>
              <a:off x="7698223" y="3212229"/>
              <a:ext cx="867542" cy="49161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pt-PT" sz="1600" b="1" i="1" dirty="0">
                  <a:solidFill>
                    <a:srgbClr val="000000"/>
                  </a:solidFill>
                  <a:latin typeface="NewsGotT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GND</a:t>
              </a:r>
              <a:endParaRPr lang="pt-PT" sz="1600" b="1" i="1" dirty="0">
                <a:solidFill>
                  <a:srgbClr val="000000"/>
                </a:solidFill>
                <a:effectLst/>
                <a:latin typeface="NewsGotT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2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CF3A530-BEC8-4CAB-9E96-A38F2B79EED0}"/>
              </a:ext>
            </a:extLst>
          </p:cNvPr>
          <p:cNvGrpSpPr/>
          <p:nvPr/>
        </p:nvGrpSpPr>
        <p:grpSpPr>
          <a:xfrm>
            <a:off x="2237187" y="2392933"/>
            <a:ext cx="6904826" cy="1648295"/>
            <a:chOff x="2667000" y="2545333"/>
            <a:chExt cx="6904826" cy="164829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855A46A-4E7D-4489-9BEF-348D5837B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70" b="38851"/>
            <a:stretch/>
          </p:blipFill>
          <p:spPr>
            <a:xfrm>
              <a:off x="2667000" y="2727434"/>
              <a:ext cx="6858000" cy="1466194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2C5E17E-57EC-4983-BB6E-D3362EFC039F}"/>
                </a:ext>
              </a:extLst>
            </p:cNvPr>
            <p:cNvSpPr txBox="1"/>
            <p:nvPr/>
          </p:nvSpPr>
          <p:spPr>
            <a:xfrm>
              <a:off x="2724547" y="2545333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1944CE0-9292-4BA0-B897-C2647E8BD99E}"/>
                </a:ext>
              </a:extLst>
            </p:cNvPr>
            <p:cNvSpPr txBox="1"/>
            <p:nvPr/>
          </p:nvSpPr>
          <p:spPr>
            <a:xfrm>
              <a:off x="3570288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2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2D50F4-0AF8-49FF-A717-31C93DE93A3D}"/>
                </a:ext>
              </a:extLst>
            </p:cNvPr>
            <p:cNvSpPr txBox="1"/>
            <p:nvPr/>
          </p:nvSpPr>
          <p:spPr>
            <a:xfrm>
              <a:off x="4402140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3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44B387E-0044-4A40-A963-4774AC2E8808}"/>
                </a:ext>
              </a:extLst>
            </p:cNvPr>
            <p:cNvSpPr txBox="1"/>
            <p:nvPr/>
          </p:nvSpPr>
          <p:spPr>
            <a:xfrm>
              <a:off x="5293518" y="2558157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4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074A5B4-84AC-4D98-A64D-4B3A402995FE}"/>
                </a:ext>
              </a:extLst>
            </p:cNvPr>
            <p:cNvSpPr txBox="1"/>
            <p:nvPr/>
          </p:nvSpPr>
          <p:spPr>
            <a:xfrm>
              <a:off x="6155530" y="2558157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5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3D830E9-5FE5-4304-8CF1-93CB316F5ABB}"/>
                </a:ext>
              </a:extLst>
            </p:cNvPr>
            <p:cNvSpPr txBox="1"/>
            <p:nvPr/>
          </p:nvSpPr>
          <p:spPr>
            <a:xfrm>
              <a:off x="7010001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6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D2FF007-973A-4A4C-A6B8-9484693B6CFF}"/>
                </a:ext>
              </a:extLst>
            </p:cNvPr>
            <p:cNvSpPr txBox="1"/>
            <p:nvPr/>
          </p:nvSpPr>
          <p:spPr>
            <a:xfrm>
              <a:off x="7798985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7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7C59C06-712F-4A42-858D-EF4D4D8247D8}"/>
                </a:ext>
              </a:extLst>
            </p:cNvPr>
            <p:cNvSpPr txBox="1"/>
            <p:nvPr/>
          </p:nvSpPr>
          <p:spPr>
            <a:xfrm>
              <a:off x="8644726" y="2545333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6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7058F52-1DA0-4E55-AA8A-9CE2B8E3F602}"/>
              </a:ext>
            </a:extLst>
          </p:cNvPr>
          <p:cNvGrpSpPr/>
          <p:nvPr/>
        </p:nvGrpSpPr>
        <p:grpSpPr>
          <a:xfrm>
            <a:off x="725350" y="1219200"/>
            <a:ext cx="10267742" cy="4419600"/>
            <a:chOff x="725350" y="1219200"/>
            <a:chExt cx="10267742" cy="4419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7C977D-A1F7-4B90-A17D-FDC761DF46B5}"/>
                </a:ext>
              </a:extLst>
            </p:cNvPr>
            <p:cNvSpPr/>
            <p:nvPr/>
          </p:nvSpPr>
          <p:spPr>
            <a:xfrm>
              <a:off x="725350" y="2660375"/>
              <a:ext cx="761586" cy="768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3E0A114-EFA3-4275-A2E3-6D94E819B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450"/>
            <a:stretch/>
          </p:blipFill>
          <p:spPr>
            <a:xfrm>
              <a:off x="967409" y="1219200"/>
              <a:ext cx="10025683" cy="441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91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D1E2360-384F-4C5E-92A5-0782F00A6D69}"/>
              </a:ext>
            </a:extLst>
          </p:cNvPr>
          <p:cNvGrpSpPr/>
          <p:nvPr/>
        </p:nvGrpSpPr>
        <p:grpSpPr>
          <a:xfrm>
            <a:off x="725350" y="1229760"/>
            <a:ext cx="10199825" cy="4371975"/>
            <a:chOff x="725350" y="1229760"/>
            <a:chExt cx="10199825" cy="43719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7C977D-A1F7-4B90-A17D-FDC761DF46B5}"/>
                </a:ext>
              </a:extLst>
            </p:cNvPr>
            <p:cNvSpPr/>
            <p:nvPr/>
          </p:nvSpPr>
          <p:spPr>
            <a:xfrm>
              <a:off x="725350" y="2660375"/>
              <a:ext cx="761586" cy="768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E3E8589C-F374-4983-8FC2-0BC7775EF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92"/>
            <a:stretch/>
          </p:blipFill>
          <p:spPr>
            <a:xfrm>
              <a:off x="954157" y="1229760"/>
              <a:ext cx="9971018" cy="437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08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BC43863-1F5A-4AE4-8722-9B3013110EA6}"/>
              </a:ext>
            </a:extLst>
          </p:cNvPr>
          <p:cNvGrpSpPr/>
          <p:nvPr/>
        </p:nvGrpSpPr>
        <p:grpSpPr>
          <a:xfrm>
            <a:off x="725350" y="1233487"/>
            <a:ext cx="10220530" cy="4391025"/>
            <a:chOff x="725350" y="1233487"/>
            <a:chExt cx="10220530" cy="43910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7C977D-A1F7-4B90-A17D-FDC761DF46B5}"/>
                </a:ext>
              </a:extLst>
            </p:cNvPr>
            <p:cNvSpPr/>
            <p:nvPr/>
          </p:nvSpPr>
          <p:spPr>
            <a:xfrm>
              <a:off x="725350" y="2660375"/>
              <a:ext cx="761586" cy="768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19230D9-F00F-4A27-80A3-8F00564EA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68"/>
            <a:stretch/>
          </p:blipFill>
          <p:spPr>
            <a:xfrm>
              <a:off x="927651" y="1233487"/>
              <a:ext cx="10018229" cy="439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56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398F2D09-7DB9-41E2-BA4E-0CBDCF839B1D}"/>
              </a:ext>
            </a:extLst>
          </p:cNvPr>
          <p:cNvGrpSpPr/>
          <p:nvPr/>
        </p:nvGrpSpPr>
        <p:grpSpPr>
          <a:xfrm>
            <a:off x="1244498" y="1103312"/>
            <a:ext cx="10037864" cy="4651375"/>
            <a:chOff x="1244498" y="1103312"/>
            <a:chExt cx="10037864" cy="465137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866D9A-FF24-4313-BAF0-7DBFD133B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4498" y="3492500"/>
              <a:ext cx="2681636" cy="219868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2E96129-4A88-4BD3-BF88-65C4EF27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4498" y="1955800"/>
              <a:ext cx="2681636" cy="2198687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3F3181B-8AD2-438B-B8B1-C67FA4A3D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147"/>
            <a:stretch/>
          </p:blipFill>
          <p:spPr>
            <a:xfrm>
              <a:off x="1976437" y="1103312"/>
              <a:ext cx="9305925" cy="4651375"/>
            </a:xfrm>
            <a:prstGeom prst="snipRoundRect">
              <a:avLst>
                <a:gd name="adj1" fmla="val 0"/>
                <a:gd name="adj2" fmla="val 40756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40997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64098BE-DF61-4968-9109-E77CD32FCEAD}"/>
              </a:ext>
            </a:extLst>
          </p:cNvPr>
          <p:cNvGrpSpPr/>
          <p:nvPr/>
        </p:nvGrpSpPr>
        <p:grpSpPr>
          <a:xfrm>
            <a:off x="596798" y="889000"/>
            <a:ext cx="10266464" cy="4622800"/>
            <a:chOff x="596798" y="889000"/>
            <a:chExt cx="10266464" cy="46228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76E0C5C4-E6CB-49A4-ADA3-44E0B817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6798" y="3275013"/>
              <a:ext cx="2681636" cy="2198687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BC705A8-2D8E-4C63-B878-6F41E674D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6798" y="1739900"/>
              <a:ext cx="2681636" cy="2198687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84B8602-C549-42B1-9234-1C7CAA8A6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542" b="1081"/>
            <a:stretch/>
          </p:blipFill>
          <p:spPr>
            <a:xfrm>
              <a:off x="1328737" y="889000"/>
              <a:ext cx="9534525" cy="4622800"/>
            </a:xfrm>
            <a:prstGeom prst="snip1Rect">
              <a:avLst>
                <a:gd name="adj" fmla="val 4489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72038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1E5C95-7585-4216-9016-4A25C5A9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898" y="3492500"/>
            <a:ext cx="2681636" cy="21986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F62E01-3432-4F80-9D7A-AD2248D665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898" y="1955800"/>
            <a:ext cx="2681636" cy="219868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8FB0CC2-FBFE-40CA-B55E-FA94CEC938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8775" y="1076325"/>
            <a:ext cx="8934450" cy="4705350"/>
          </a:xfrm>
          <a:prstGeom prst="snip1Rect">
            <a:avLst>
              <a:gd name="adj" fmla="val 31782"/>
            </a:avLst>
          </a:prstGeom>
        </p:spPr>
      </p:pic>
    </p:spTree>
    <p:extLst>
      <p:ext uri="{BB962C8B-B14F-4D97-AF65-F5344CB8AC3E}">
        <p14:creationId xmlns:p14="http://schemas.microsoft.com/office/powerpoint/2010/main" val="107398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8AE799E-DF58-4F1C-9BA5-9F3F013AC27B}"/>
              </a:ext>
            </a:extLst>
          </p:cNvPr>
          <p:cNvGrpSpPr/>
          <p:nvPr/>
        </p:nvGrpSpPr>
        <p:grpSpPr>
          <a:xfrm>
            <a:off x="876198" y="1104899"/>
            <a:ext cx="9663214" cy="4676775"/>
            <a:chOff x="876198" y="1104899"/>
            <a:chExt cx="9663214" cy="46767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4E3DB99-1A9B-4287-8C72-71863E8F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198" y="2044700"/>
              <a:ext cx="2681636" cy="2198687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461799B-1EDC-4AAA-9065-698FB572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198" y="3516314"/>
              <a:ext cx="2681636" cy="2198687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09D32B0-7D0C-4344-A2C4-CB63A2A13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07"/>
            <a:stretch/>
          </p:blipFill>
          <p:spPr>
            <a:xfrm>
              <a:off x="1652587" y="1104899"/>
              <a:ext cx="8886825" cy="4676775"/>
            </a:xfrm>
            <a:prstGeom prst="snip1Rect">
              <a:avLst>
                <a:gd name="adj" fmla="val 3513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991266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33</Words>
  <Application>Microsoft Office PowerPoint</Application>
  <PresentationFormat>Ecrã Panorâmico</PresentationFormat>
  <Paragraphs>21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NewsGotT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Miranda</dc:creator>
  <cp:lastModifiedBy>João Miranda</cp:lastModifiedBy>
  <cp:revision>15</cp:revision>
  <dcterms:created xsi:type="dcterms:W3CDTF">2021-02-06T21:48:30Z</dcterms:created>
  <dcterms:modified xsi:type="dcterms:W3CDTF">2021-02-09T12:08:03Z</dcterms:modified>
</cp:coreProperties>
</file>