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pmino.github.io/template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박종원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=""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376334" y="3522306"/>
            <a:ext cx="1143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latin typeface="+mn-ea"/>
              </a:rPr>
              <a:t>각국의 화폐 구별하기</a:t>
            </a:r>
            <a:endParaRPr lang="en-US" altLang="ko-KR" sz="1600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atin typeface="+mn-ea"/>
              </a:rPr>
              <a:t>마스크 안 낀 사람 식별하기</a:t>
            </a: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애플리케이션의 이름은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사람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폰 인식 어플리케이션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buAutoNum type="arabicPeriod" startAt="2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모델에 대해서 설명하세요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폰과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나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배경을 인식하는 모델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lang="en-US" altLang="ko-KR" sz="2000" dirty="0">
                <a:hlinkClick r:id="rId2"/>
              </a:rPr>
              <a:t>https://lpmino.github.io/template/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63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LP Mino</cp:lastModifiedBy>
  <cp:revision>21</cp:revision>
  <dcterms:created xsi:type="dcterms:W3CDTF">2020-11-16T04:48:21Z</dcterms:created>
  <dcterms:modified xsi:type="dcterms:W3CDTF">2020-11-27T03:20:25Z</dcterms:modified>
</cp:coreProperties>
</file>