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박종원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</a:rPr>
              <a:t>각국의 화폐 구별하기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+mn-ea"/>
              </a:rPr>
              <a:t>마스크 안 낀 사람 식별하기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LP Mino</cp:lastModifiedBy>
  <cp:revision>20</cp:revision>
  <dcterms:created xsi:type="dcterms:W3CDTF">2020-11-16T04:48:21Z</dcterms:created>
  <dcterms:modified xsi:type="dcterms:W3CDTF">2020-11-26T23:15:42Z</dcterms:modified>
</cp:coreProperties>
</file>