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70" r:id="rId11"/>
    <p:sldId id="266" r:id="rId12"/>
    <p:sldId id="267" r:id="rId13"/>
    <p:sldId id="268" r:id="rId14"/>
    <p:sldId id="271" r:id="rId15"/>
    <p:sldId id="272" r:id="rId16"/>
    <p:sldId id="274" r:id="rId17"/>
    <p:sldId id="273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</p14:sldIdLst>
        </p14:section>
        <p14:section name="Promise" id="{F3280634-84B4-4020-AEB9-FFBBD08BEA1C}">
          <p14:sldIdLst>
            <p14:sldId id="257"/>
            <p14:sldId id="258"/>
            <p14:sldId id="261"/>
            <p14:sldId id="259"/>
            <p14:sldId id="260"/>
            <p14:sldId id="263"/>
            <p14:sldId id="262"/>
            <p14:sldId id="264"/>
            <p14:sldId id="270"/>
            <p14:sldId id="266"/>
            <p14:sldId id="267"/>
            <p14:sldId id="268"/>
            <p14:sldId id="271"/>
            <p14:sldId id="272"/>
            <p14:sldId id="274"/>
            <p14:sldId id="273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/>
              <a:t>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70C0"/>
                </a:solidFill>
              </a:rPr>
              <a:t> / await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uk-UA" sz="5400" dirty="0" smtClean="0">
                <a:solidFill>
                  <a:srgbClr val="0070C0"/>
                </a:solidFill>
              </a:rPr>
              <a:t>Приклади</a:t>
            </a:r>
            <a:endParaRPr lang="uk-UA" sz="5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365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Fetch API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uk-UA" sz="3600" dirty="0" smtClean="0">
                <a:solidFill>
                  <a:schemeClr val="tx1"/>
                </a:solidFill>
              </a:rPr>
              <a:t>Нада</a:t>
            </a:r>
            <a:r>
              <a:rPr lang="uk-UA" sz="3600" dirty="0" smtClean="0"/>
              <a:t>є </a:t>
            </a:r>
            <a:r>
              <a:rPr lang="uk-UA" sz="3600" dirty="0"/>
              <a:t>інтерфейс для отримання ресурсів як і мережевих так і локальних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Headers</a:t>
            </a:r>
          </a:p>
          <a:p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600200" y="2770981"/>
            <a:ext cx="8572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'Some Content'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'Content-Length'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'Custom Value'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'Custom Value'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9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Fetch API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uk-UA" sz="3600" dirty="0" smtClean="0">
                <a:solidFill>
                  <a:schemeClr val="tx1"/>
                </a:solidFill>
              </a:rPr>
              <a:t>Нада</a:t>
            </a:r>
            <a:r>
              <a:rPr lang="uk-UA" sz="3600" dirty="0" smtClean="0"/>
              <a:t>є </a:t>
            </a:r>
            <a:r>
              <a:rPr lang="uk-UA" sz="3600" dirty="0"/>
              <a:t>інтерфейс для отримання ресурсів як і мережевих так і локальних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Request</a:t>
            </a:r>
          </a:p>
          <a:p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727200" y="278764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'https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://api.example.com'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method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'{"foo": "bar"}'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Fetch API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Response</a:t>
            </a:r>
          </a:p>
          <a:p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330200"/>
            <a:ext cx="54864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Server-sent events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95" y="1428750"/>
            <a:ext cx="6521809" cy="4608746"/>
          </a:xfrm>
        </p:spPr>
      </p:pic>
    </p:spTree>
    <p:extLst>
      <p:ext uri="{BB962C8B-B14F-4D97-AF65-F5344CB8AC3E}">
        <p14:creationId xmlns:p14="http://schemas.microsoft.com/office/powerpoint/2010/main" val="411930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Server-sent events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Із</a:t>
            </a:r>
            <a:r>
              <a:rPr lang="ru-RU" dirty="0" smtClean="0"/>
              <a:t> </a:t>
            </a:r>
            <a:r>
              <a:rPr lang="en-US" b="1" dirty="0"/>
              <a:t>server-sent events</a:t>
            </a:r>
            <a:r>
              <a:rPr lang="ru-RU" dirty="0" smtClean="0"/>
              <a:t>, </a:t>
            </a:r>
            <a:r>
              <a:rPr lang="uk-UA" dirty="0" smtClean="0"/>
              <a:t>сервер може будь-коли відправляти нові дані на веб-сторінку, надсилаючи повідомлення на веб-сторінку. Ці вхідні повідомлення можна розглядати як події + дані на веб-сторінці</a:t>
            </a:r>
            <a:r>
              <a:rPr lang="ru-RU" dirty="0" smtClean="0"/>
              <a:t>.</a:t>
            </a:r>
            <a:endParaRPr lang="uk-UA" dirty="0" smtClean="0"/>
          </a:p>
          <a:p>
            <a:r>
              <a:rPr lang="en-US" dirty="0" smtClean="0"/>
              <a:t>API </a:t>
            </a:r>
            <a:r>
              <a:rPr lang="uk-UA" dirty="0"/>
              <a:t>події відправленого сервером міститься в інтерфейсі </a:t>
            </a:r>
            <a:r>
              <a:rPr lang="en-US" dirty="0" err="1">
                <a:solidFill>
                  <a:srgbClr val="0070C0"/>
                </a:solidFill>
              </a:rPr>
              <a:t>EventSource</a:t>
            </a:r>
            <a:r>
              <a:rPr lang="en-US" dirty="0"/>
              <a:t>; </a:t>
            </a:r>
            <a:r>
              <a:rPr lang="uk-UA" dirty="0" smtClean="0"/>
              <a:t>Для відкриття </a:t>
            </a:r>
            <a:r>
              <a:rPr lang="uk-UA" dirty="0"/>
              <a:t>з'єднання з сервером, щоб почати отримувати події </a:t>
            </a:r>
            <a:r>
              <a:rPr lang="uk-UA" dirty="0" smtClean="0"/>
              <a:t>від </a:t>
            </a:r>
            <a:r>
              <a:rPr lang="uk-UA" dirty="0"/>
              <a:t>нього, </a:t>
            </a:r>
            <a:r>
              <a:rPr lang="uk-UA" dirty="0" smtClean="0"/>
              <a:t>потрібно </a:t>
            </a:r>
            <a:r>
              <a:rPr lang="uk-UA" dirty="0" err="1" smtClean="0"/>
              <a:t>створіти</a:t>
            </a:r>
            <a:r>
              <a:rPr lang="uk-UA" dirty="0" smtClean="0"/>
              <a:t> </a:t>
            </a:r>
            <a:r>
              <a:rPr lang="uk-UA" dirty="0"/>
              <a:t>новий об'єкт </a:t>
            </a:r>
            <a:r>
              <a:rPr lang="en-US" dirty="0" err="1">
                <a:solidFill>
                  <a:srgbClr val="0070C0"/>
                </a:solidFill>
              </a:rPr>
              <a:t>EventSource</a:t>
            </a:r>
            <a:r>
              <a:rPr lang="en-US" dirty="0"/>
              <a:t>, </a:t>
            </a:r>
            <a:r>
              <a:rPr lang="uk-UA" dirty="0"/>
              <a:t>вказавши </a:t>
            </a:r>
            <a:r>
              <a:rPr lang="en-US" dirty="0"/>
              <a:t>URI </a:t>
            </a:r>
            <a:r>
              <a:rPr lang="uk-UA" dirty="0" err="1"/>
              <a:t>скрипта</a:t>
            </a:r>
            <a:r>
              <a:rPr lang="uk-UA" dirty="0"/>
              <a:t>, який генерує події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807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WebSockets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72" y="1428750"/>
            <a:ext cx="5480027" cy="4937334"/>
          </a:xfrm>
        </p:spPr>
      </p:pic>
    </p:spTree>
    <p:extLst>
      <p:ext uri="{BB962C8B-B14F-4D97-AF65-F5344CB8AC3E}">
        <p14:creationId xmlns:p14="http://schemas.microsoft.com/office/powerpoint/2010/main" val="2277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WebSockets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 smtClean="0"/>
              <a:t>Веб-</a:t>
            </a:r>
            <a:r>
              <a:rPr lang="uk-UA" b="1" dirty="0" err="1" smtClean="0"/>
              <a:t>сокети</a:t>
            </a:r>
            <a:r>
              <a:rPr lang="uk-UA" dirty="0" smtClean="0"/>
              <a:t> </a:t>
            </a:r>
            <a:r>
              <a:rPr lang="uk-UA" dirty="0"/>
              <a:t>- технологія, </a:t>
            </a:r>
            <a:r>
              <a:rPr lang="uk-UA" dirty="0" smtClean="0"/>
              <a:t>яка </a:t>
            </a:r>
            <a:r>
              <a:rPr lang="uk-UA" dirty="0"/>
              <a:t>дозволяє відкрити інтерактивну сесію загальнодоступних користувачів і серверів. </a:t>
            </a:r>
            <a:r>
              <a:rPr lang="uk-UA" dirty="0" smtClean="0"/>
              <a:t>З'єднуючись </a:t>
            </a:r>
            <a:r>
              <a:rPr lang="uk-UA" dirty="0"/>
              <a:t>через </a:t>
            </a:r>
            <a:r>
              <a:rPr lang="uk-UA" dirty="0" smtClean="0"/>
              <a:t>веб-</a:t>
            </a:r>
            <a:r>
              <a:rPr lang="uk-UA" dirty="0" err="1" smtClean="0"/>
              <a:t>сокети</a:t>
            </a:r>
            <a:r>
              <a:rPr lang="uk-UA" dirty="0" smtClean="0"/>
              <a:t>, </a:t>
            </a:r>
            <a:r>
              <a:rPr lang="uk-UA" dirty="0"/>
              <a:t>веб-додатки можуть здійснювати </a:t>
            </a:r>
            <a:r>
              <a:rPr lang="uk-UA" dirty="0" smtClean="0"/>
              <a:t>взаємодію </a:t>
            </a:r>
            <a:r>
              <a:rPr lang="uk-UA" dirty="0"/>
              <a:t>в реальному часі, замість того, щоб робити запит до клієнта про </a:t>
            </a:r>
            <a:r>
              <a:rPr lang="uk-UA" dirty="0" smtClean="0"/>
              <a:t>зміни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7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Polling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49578"/>
            <a:ext cx="6741761" cy="4117822"/>
          </a:xfrm>
        </p:spPr>
      </p:pic>
    </p:spTree>
    <p:extLst>
      <p:ext uri="{BB962C8B-B14F-4D97-AF65-F5344CB8AC3E}">
        <p14:creationId xmlns:p14="http://schemas.microsoft.com/office/powerpoint/2010/main" val="16395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CORS (Cross-Origin-Resource-Sharing)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32" y="1968500"/>
            <a:ext cx="8241336" cy="3543300"/>
          </a:xfrm>
        </p:spPr>
      </p:pic>
    </p:spTree>
    <p:extLst>
      <p:ext uri="{BB962C8B-B14F-4D97-AF65-F5344CB8AC3E}">
        <p14:creationId xmlns:p14="http://schemas.microsoft.com/office/powerpoint/2010/main" val="9146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</a:t>
            </a:r>
            <a:r>
              <a:rPr lang="en-US" dirty="0" smtClean="0"/>
              <a:t> </a:t>
            </a:r>
            <a:r>
              <a:rPr lang="uk-UA" dirty="0" smtClean="0"/>
              <a:t>використовують для асинхронних операції та обчислень. Повертає значення яке може бути доступним після певного проміжку часу.</a:t>
            </a:r>
          </a:p>
          <a:p>
            <a:r>
              <a:rPr lang="ru-RU" dirty="0" smtClean="0"/>
              <a:t>Конструктор</a:t>
            </a:r>
          </a:p>
          <a:p>
            <a:pPr lvl="1"/>
            <a:r>
              <a:rPr lang="en-US" i="0" dirty="0" smtClean="0">
                <a:solidFill>
                  <a:srgbClr val="0070C0"/>
                </a:solidFill>
              </a:rPr>
              <a:t>new Promise(executor);</a:t>
            </a:r>
          </a:p>
          <a:p>
            <a:pPr lvl="1"/>
            <a:r>
              <a:rPr lang="en-US" i="0" dirty="0" smtClean="0">
                <a:solidFill>
                  <a:srgbClr val="0070C0"/>
                </a:solidFill>
              </a:rPr>
              <a:t>executor: function (resolve, reject) { some code here 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resolve</a:t>
            </a:r>
            <a:r>
              <a:rPr lang="en-US" dirty="0" smtClean="0"/>
              <a:t> –</a:t>
            </a:r>
            <a:r>
              <a:rPr lang="uk-UA" dirty="0" smtClean="0"/>
              <a:t> вдале завершення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reject</a:t>
            </a:r>
            <a:r>
              <a:rPr lang="en-US" dirty="0" smtClean="0"/>
              <a:t> </a:t>
            </a:r>
            <a:r>
              <a:rPr lang="uk-UA" dirty="0" smtClean="0"/>
              <a:t>- невдача під час виконання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87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</a:t>
            </a:r>
            <a:r>
              <a:rPr lang="uk-UA" dirty="0" smtClean="0"/>
              <a:t> - стани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38600"/>
          </a:xfrm>
        </p:spPr>
        <p:txBody>
          <a:bodyPr/>
          <a:lstStyle/>
          <a:p>
            <a:r>
              <a:rPr lang="en-US" sz="2800" b="1" dirty="0" smtClean="0"/>
              <a:t>pending</a:t>
            </a:r>
            <a:r>
              <a:rPr lang="en-US" sz="2800" dirty="0" smtClean="0"/>
              <a:t> – </a:t>
            </a:r>
            <a:r>
              <a:rPr lang="uk-UA" sz="2800" dirty="0" smtClean="0"/>
              <a:t>в очікуванні (або виконується)</a:t>
            </a:r>
          </a:p>
          <a:p>
            <a:r>
              <a:rPr lang="en-US" sz="2800" b="1" dirty="0" smtClean="0"/>
              <a:t>fulfilled</a:t>
            </a:r>
            <a:r>
              <a:rPr lang="en-US" sz="2800" dirty="0" smtClean="0"/>
              <a:t> – </a:t>
            </a:r>
            <a:r>
              <a:rPr lang="uk-UA" sz="2800" dirty="0" smtClean="0"/>
              <a:t>операцію завершено вдало</a:t>
            </a:r>
          </a:p>
          <a:p>
            <a:r>
              <a:rPr lang="en-US" sz="2800" b="1" dirty="0" smtClean="0"/>
              <a:t>rejected</a:t>
            </a:r>
            <a:r>
              <a:rPr lang="en-US" sz="2800" dirty="0" smtClean="0"/>
              <a:t> – </a:t>
            </a:r>
            <a:r>
              <a:rPr lang="uk-UA" sz="2800" dirty="0" smtClean="0"/>
              <a:t>операцію завершено із помилкою</a:t>
            </a:r>
          </a:p>
          <a:p>
            <a:pPr marL="0" indent="0">
              <a:buNone/>
            </a:pPr>
            <a:r>
              <a:rPr lang="en-US" sz="2800" dirty="0" smtClean="0"/>
              <a:t>--------------------------------------------------------------------</a:t>
            </a:r>
            <a:endParaRPr lang="uk-UA" sz="2800" dirty="0" smtClean="0"/>
          </a:p>
          <a:p>
            <a:r>
              <a:rPr lang="uk-UA" sz="2800" dirty="0" smtClean="0"/>
              <a:t>Додаткова термінологія</a:t>
            </a:r>
          </a:p>
          <a:p>
            <a:r>
              <a:rPr lang="en-US" sz="2800" dirty="0" smtClean="0"/>
              <a:t>settled – </a:t>
            </a:r>
            <a:r>
              <a:rPr lang="en-US" sz="2800" b="1" dirty="0" smtClean="0"/>
              <a:t>fulfilled | rejected</a:t>
            </a:r>
          </a:p>
          <a:p>
            <a:r>
              <a:rPr lang="en-US" sz="2800" dirty="0" smtClean="0"/>
              <a:t>resolved – settled | locked</a:t>
            </a:r>
            <a:endParaRPr lang="uk-UA" sz="2800" dirty="0"/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7833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</a:t>
            </a:r>
            <a:r>
              <a:rPr lang="uk-UA" dirty="0" smtClean="0"/>
              <a:t> – діаграма життєвого циклу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25302"/>
            <a:ext cx="9601200" cy="3559995"/>
          </a:xfrm>
        </p:spPr>
      </p:pic>
    </p:spTree>
    <p:extLst>
      <p:ext uri="{BB962C8B-B14F-4D97-AF65-F5344CB8AC3E}">
        <p14:creationId xmlns:p14="http://schemas.microsoft.com/office/powerpoint/2010/main" val="4363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</a:t>
            </a:r>
            <a:r>
              <a:rPr lang="en-US" dirty="0" smtClean="0"/>
              <a:t> </a:t>
            </a:r>
            <a:r>
              <a:rPr lang="uk-UA" dirty="0" smtClean="0"/>
              <a:t>використовують для асинхронних операції та обчислень. Повертає значення яке може бути доступним після певного проміжку часу.</a:t>
            </a:r>
          </a:p>
          <a:p>
            <a:r>
              <a:rPr lang="ru-RU" dirty="0" smtClean="0"/>
              <a:t>Конструктор</a:t>
            </a:r>
          </a:p>
          <a:p>
            <a:pPr lvl="1"/>
            <a:r>
              <a:rPr lang="en-US" i="0" dirty="0" smtClean="0">
                <a:solidFill>
                  <a:srgbClr val="0070C0"/>
                </a:solidFill>
              </a:rPr>
              <a:t>new Promise(executor);</a:t>
            </a:r>
          </a:p>
          <a:p>
            <a:pPr lvl="1"/>
            <a:r>
              <a:rPr lang="en-US" i="0" dirty="0" smtClean="0">
                <a:solidFill>
                  <a:srgbClr val="0070C0"/>
                </a:solidFill>
              </a:rPr>
              <a:t>executor: function (resolve, reject) { some code here 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resolve</a:t>
            </a:r>
            <a:r>
              <a:rPr lang="en-US" dirty="0" smtClean="0"/>
              <a:t> –</a:t>
            </a:r>
            <a:r>
              <a:rPr lang="uk-UA" dirty="0" smtClean="0"/>
              <a:t> вдале завершення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reject</a:t>
            </a:r>
            <a:r>
              <a:rPr lang="en-US" dirty="0" smtClean="0"/>
              <a:t> </a:t>
            </a:r>
            <a:r>
              <a:rPr lang="uk-UA" dirty="0" smtClean="0"/>
              <a:t>- невдача під час виконання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97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 </a:t>
            </a:r>
            <a:r>
              <a:rPr lang="en-US" dirty="0" smtClean="0"/>
              <a:t>- </a:t>
            </a:r>
            <a:r>
              <a:rPr lang="uk-UA" dirty="0" smtClean="0"/>
              <a:t>методи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Promise.all</a:t>
            </a:r>
            <a:r>
              <a:rPr lang="en-US" dirty="0" smtClean="0">
                <a:solidFill>
                  <a:srgbClr val="0070C0"/>
                </a:solidFill>
              </a:rPr>
              <a:t>(promises): Promise</a:t>
            </a:r>
            <a:r>
              <a:rPr lang="en-US" dirty="0" smtClean="0"/>
              <a:t> – </a:t>
            </a:r>
            <a:r>
              <a:rPr lang="uk-UA" dirty="0" smtClean="0"/>
              <a:t>повертає </a:t>
            </a:r>
            <a:r>
              <a:rPr lang="en-US" b="1" dirty="0" smtClean="0"/>
              <a:t>promise</a:t>
            </a:r>
            <a:r>
              <a:rPr lang="uk-UA" dirty="0" smtClean="0"/>
              <a:t>, який вважається виконаним, якщо успішно (</a:t>
            </a:r>
            <a:r>
              <a:rPr lang="en-US" b="1" dirty="0" smtClean="0"/>
              <a:t>fulfilled</a:t>
            </a:r>
            <a:r>
              <a:rPr lang="uk-UA" dirty="0" smtClean="0"/>
              <a:t>) виконані усі </a:t>
            </a:r>
            <a:r>
              <a:rPr lang="en-US" b="1" dirty="0" smtClean="0"/>
              <a:t>promise</a:t>
            </a:r>
            <a:r>
              <a:rPr lang="uk-UA" dirty="0" smtClean="0"/>
              <a:t> із </a:t>
            </a:r>
            <a:r>
              <a:rPr lang="en-US" b="1" dirty="0" smtClean="0"/>
              <a:t>promises</a:t>
            </a:r>
            <a:r>
              <a:rPr lang="en-US" dirty="0" smtClean="0"/>
              <a:t> </a:t>
            </a:r>
            <a:r>
              <a:rPr lang="uk-UA" dirty="0" smtClean="0"/>
              <a:t>та відхиленим (</a:t>
            </a:r>
            <a:r>
              <a:rPr lang="en-US" b="1" dirty="0" smtClean="0"/>
              <a:t>rejected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uk-UA" dirty="0" smtClean="0"/>
              <a:t>якщо хоча б один із </a:t>
            </a:r>
            <a:r>
              <a:rPr lang="en-US" b="1" dirty="0" smtClean="0"/>
              <a:t>promises</a:t>
            </a:r>
            <a:r>
              <a:rPr lang="uk-UA" b="1" dirty="0" smtClean="0"/>
              <a:t> </a:t>
            </a:r>
            <a:r>
              <a:rPr lang="uk-UA" dirty="0" smtClean="0"/>
              <a:t>був відхилений.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Promise.race</a:t>
            </a:r>
            <a:r>
              <a:rPr lang="en-US" dirty="0" smtClean="0">
                <a:solidFill>
                  <a:srgbClr val="0070C0"/>
                </a:solidFill>
              </a:rPr>
              <a:t>(promises): </a:t>
            </a:r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 smtClean="0"/>
              <a:t> – </a:t>
            </a:r>
            <a:r>
              <a:rPr lang="uk-UA" dirty="0" smtClean="0"/>
              <a:t>виконується як тільки один </a:t>
            </a:r>
            <a:r>
              <a:rPr lang="en-US" b="1" dirty="0"/>
              <a:t>promise</a:t>
            </a:r>
            <a:r>
              <a:rPr lang="uk-UA" dirty="0"/>
              <a:t> із </a:t>
            </a:r>
            <a:r>
              <a:rPr lang="en-US" b="1" dirty="0"/>
              <a:t>promises</a:t>
            </a:r>
            <a:r>
              <a:rPr lang="uk-UA" dirty="0" smtClean="0"/>
              <a:t> був виконаний </a:t>
            </a:r>
            <a:r>
              <a:rPr lang="uk-UA" dirty="0"/>
              <a:t>(</a:t>
            </a:r>
            <a:r>
              <a:rPr lang="en-US" b="1" dirty="0"/>
              <a:t>fulfilled</a:t>
            </a:r>
            <a:r>
              <a:rPr lang="uk-UA" dirty="0"/>
              <a:t>)</a:t>
            </a:r>
            <a:r>
              <a:rPr lang="uk-UA" dirty="0" smtClean="0"/>
              <a:t> </a:t>
            </a:r>
            <a:r>
              <a:rPr lang="en-US" dirty="0" smtClean="0"/>
              <a:t>/ </a:t>
            </a:r>
            <a:r>
              <a:rPr lang="uk-UA" dirty="0" smtClean="0"/>
              <a:t>відхилений </a:t>
            </a:r>
            <a:r>
              <a:rPr lang="uk-UA" dirty="0"/>
              <a:t>(</a:t>
            </a:r>
            <a:r>
              <a:rPr lang="en-US" b="1" dirty="0"/>
              <a:t>rejected</a:t>
            </a:r>
            <a:r>
              <a:rPr lang="uk-UA" dirty="0" smtClean="0"/>
              <a:t>).</a:t>
            </a:r>
            <a:r>
              <a:rPr lang="en-US" dirty="0" smtClean="0"/>
              <a:t> </a:t>
            </a:r>
            <a:endParaRPr lang="uk-UA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Promise.reject</a:t>
            </a:r>
            <a:r>
              <a:rPr lang="en-US" dirty="0" smtClean="0">
                <a:solidFill>
                  <a:srgbClr val="0070C0"/>
                </a:solidFill>
              </a:rPr>
              <a:t>(reason): </a:t>
            </a:r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 smtClean="0"/>
              <a:t> – </a:t>
            </a:r>
            <a:r>
              <a:rPr lang="uk-UA" dirty="0" smtClean="0"/>
              <a:t>повертає</a:t>
            </a:r>
            <a:r>
              <a:rPr lang="en-US" dirty="0" smtClean="0"/>
              <a:t> </a:t>
            </a:r>
            <a:r>
              <a:rPr lang="uk-UA" dirty="0" smtClean="0"/>
              <a:t>відхилений (</a:t>
            </a:r>
            <a:r>
              <a:rPr lang="en-US" b="1" dirty="0"/>
              <a:t>rejected</a:t>
            </a:r>
            <a:r>
              <a:rPr lang="uk-UA" dirty="0" smtClean="0"/>
              <a:t>) </a:t>
            </a:r>
            <a:r>
              <a:rPr lang="en-US" b="1" dirty="0"/>
              <a:t>promise</a:t>
            </a:r>
            <a:r>
              <a:rPr lang="uk-UA" dirty="0" smtClean="0"/>
              <a:t> із заданою причиною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Promise.resolve</a:t>
            </a:r>
            <a:r>
              <a:rPr lang="en-US" dirty="0" smtClean="0">
                <a:solidFill>
                  <a:srgbClr val="0070C0"/>
                </a:solidFill>
              </a:rPr>
              <a:t>(value): </a:t>
            </a:r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/>
              <a:t> – </a:t>
            </a:r>
            <a:r>
              <a:rPr lang="uk-UA" dirty="0" smtClean="0"/>
              <a:t>повертає виконаний </a:t>
            </a:r>
            <a:r>
              <a:rPr lang="uk-UA" dirty="0"/>
              <a:t>(</a:t>
            </a:r>
            <a:r>
              <a:rPr lang="en-US" b="1" dirty="0"/>
              <a:t>fulfilled</a:t>
            </a:r>
            <a:r>
              <a:rPr lang="uk-UA" dirty="0"/>
              <a:t>)</a:t>
            </a:r>
            <a:r>
              <a:rPr lang="uk-UA" dirty="0" smtClean="0"/>
              <a:t> </a:t>
            </a:r>
            <a:r>
              <a:rPr lang="en-US" b="1" dirty="0"/>
              <a:t>promise</a:t>
            </a:r>
            <a:r>
              <a:rPr lang="uk-UA" dirty="0"/>
              <a:t> із заданою причиною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061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Promise.prototype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Promise.prototype.catch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onError</a:t>
            </a:r>
            <a:r>
              <a:rPr lang="en-US" dirty="0" smtClean="0">
                <a:solidFill>
                  <a:srgbClr val="0070C0"/>
                </a:solidFill>
              </a:rPr>
              <a:t>): Promise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Promise.prototype.then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onSuccess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onError</a:t>
            </a:r>
            <a:r>
              <a:rPr lang="en-US" dirty="0" smtClean="0">
                <a:solidFill>
                  <a:srgbClr val="0070C0"/>
                </a:solidFill>
              </a:rPr>
              <a:t>): Promise</a:t>
            </a:r>
            <a:endParaRPr lang="uk-UA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Promise.prototype.finally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onFinally</a:t>
            </a:r>
            <a:r>
              <a:rPr lang="en-US" dirty="0" smtClean="0">
                <a:solidFill>
                  <a:srgbClr val="0070C0"/>
                </a:solidFill>
              </a:rPr>
              <a:t>): Promise</a:t>
            </a:r>
            <a:r>
              <a:rPr lang="en-US" dirty="0" smtClean="0"/>
              <a:t> – </a:t>
            </a:r>
            <a:r>
              <a:rPr lang="uk-UA" dirty="0" smtClean="0"/>
              <a:t>викликається коли </a:t>
            </a:r>
            <a:r>
              <a:rPr lang="en-US" b="1" dirty="0" smtClean="0"/>
              <a:t>promise </a:t>
            </a:r>
            <a:r>
              <a:rPr lang="en-US" dirty="0" smtClean="0"/>
              <a:t>settled</a:t>
            </a:r>
            <a:r>
              <a:rPr lang="uk-UA" dirty="0" smtClean="0"/>
              <a:t>, тобто, коли </a:t>
            </a:r>
            <a:r>
              <a:rPr lang="en-US" b="1" dirty="0" smtClean="0"/>
              <a:t>promise</a:t>
            </a:r>
            <a:r>
              <a:rPr lang="ru-RU" b="1" dirty="0" smtClean="0"/>
              <a:t> </a:t>
            </a:r>
            <a:r>
              <a:rPr lang="uk-UA" dirty="0" smtClean="0"/>
              <a:t>був виконаний або в</a:t>
            </a:r>
            <a:r>
              <a:rPr lang="uk-UA" dirty="0"/>
              <a:t>і</a:t>
            </a:r>
            <a:r>
              <a:rPr lang="uk-UA" dirty="0" smtClean="0"/>
              <a:t>дхилений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6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Promise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uk-UA" sz="5400" dirty="0" smtClean="0">
                <a:solidFill>
                  <a:srgbClr val="0070C0"/>
                </a:solidFill>
              </a:rPr>
              <a:t>Приклади</a:t>
            </a:r>
            <a:endParaRPr lang="uk-UA" sz="5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1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async</a:t>
            </a:r>
            <a:r>
              <a:rPr lang="en-US" dirty="0" smtClean="0">
                <a:solidFill>
                  <a:srgbClr val="0070C0"/>
                </a:solidFill>
              </a:rPr>
              <a:t> / await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async</a:t>
            </a:r>
            <a:r>
              <a:rPr lang="en-US" dirty="0" smtClean="0">
                <a:solidFill>
                  <a:srgbClr val="0070C0"/>
                </a:solidFill>
              </a:rPr>
              <a:t> function </a:t>
            </a:r>
            <a:r>
              <a:rPr lang="en-US" dirty="0" err="1" smtClean="0">
                <a:solidFill>
                  <a:srgbClr val="0070C0"/>
                </a:solidFill>
              </a:rPr>
              <a:t>funcName</a:t>
            </a:r>
            <a:r>
              <a:rPr lang="en-US" dirty="0" smtClean="0">
                <a:solidFill>
                  <a:srgbClr val="0070C0"/>
                </a:solidFill>
              </a:rPr>
              <a:t>(arg1, …) { /* </a:t>
            </a:r>
            <a:r>
              <a:rPr lang="en-US" dirty="0" err="1" smtClean="0">
                <a:solidFill>
                  <a:srgbClr val="0070C0"/>
                </a:solidFill>
              </a:rPr>
              <a:t>func</a:t>
            </a:r>
            <a:r>
              <a:rPr lang="en-US" dirty="0" smtClean="0">
                <a:solidFill>
                  <a:srgbClr val="0070C0"/>
                </a:solidFill>
              </a:rPr>
              <a:t> body */ } : </a:t>
            </a:r>
            <a:r>
              <a:rPr lang="en-US" dirty="0" err="1" smtClean="0">
                <a:solidFill>
                  <a:srgbClr val="0070C0"/>
                </a:solidFill>
              </a:rPr>
              <a:t>AsyncFunciton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uk-UA" dirty="0" smtClean="0"/>
              <a:t>Визначає асинхронну функцію, яка повертає </a:t>
            </a:r>
            <a:r>
              <a:rPr lang="en-US" dirty="0" err="1" smtClean="0">
                <a:solidFill>
                  <a:srgbClr val="0070C0"/>
                </a:solidFill>
              </a:rPr>
              <a:t>AsyncFunciton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await expression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uk-UA" dirty="0" smtClean="0"/>
              <a:t>Оператор</a:t>
            </a:r>
            <a:r>
              <a:rPr lang="ru-RU" dirty="0" smtClean="0"/>
              <a:t> </a:t>
            </a:r>
            <a:r>
              <a:rPr lang="ru-RU" dirty="0" err="1">
                <a:solidFill>
                  <a:srgbClr val="0070C0"/>
                </a:solidFill>
              </a:rPr>
              <a:t>await</a:t>
            </a:r>
            <a:r>
              <a:rPr lang="ru-RU" dirty="0"/>
              <a:t> </a:t>
            </a:r>
            <a:r>
              <a:rPr lang="uk-UA" dirty="0" smtClean="0"/>
              <a:t>використовується для очікування </a:t>
            </a:r>
            <a:r>
              <a:rPr lang="ru-RU" dirty="0" err="1" smtClean="0">
                <a:solidFill>
                  <a:srgbClr val="0070C0"/>
                </a:solidFill>
              </a:rPr>
              <a:t>Promise</a:t>
            </a:r>
            <a:r>
              <a:rPr lang="ru-RU" dirty="0"/>
              <a:t>. </a:t>
            </a:r>
            <a:r>
              <a:rPr lang="uk-UA" dirty="0" smtClean="0"/>
              <a:t>Він може</a:t>
            </a:r>
            <a:r>
              <a:rPr lang="ru-RU" dirty="0" smtClean="0"/>
              <a:t> </a:t>
            </a:r>
            <a:r>
              <a:rPr lang="ru-RU" dirty="0"/>
              <a:t>бути </a:t>
            </a:r>
            <a:r>
              <a:rPr lang="uk-UA" dirty="0" smtClean="0"/>
              <a:t>використаний лише в середині </a:t>
            </a:r>
            <a:r>
              <a:rPr lang="ru-RU" dirty="0" err="1" smtClean="0">
                <a:solidFill>
                  <a:srgbClr val="0070C0"/>
                </a:solidFill>
              </a:rPr>
              <a:t>async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function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[MDN]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1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7464</TotalTime>
  <Words>500</Words>
  <Application>Microsoft Office PowerPoint</Application>
  <PresentationFormat>Широкоэкранный</PresentationFormat>
  <Paragraphs>81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Consolas</vt:lpstr>
      <vt:lpstr>Franklin Gothic Book</vt:lpstr>
      <vt:lpstr>Crop</vt:lpstr>
      <vt:lpstr>JavaScript</vt:lpstr>
      <vt:lpstr>Promise</vt:lpstr>
      <vt:lpstr>Promise - стани</vt:lpstr>
      <vt:lpstr>Promise – діаграма життєвого циклу</vt:lpstr>
      <vt:lpstr>Promise</vt:lpstr>
      <vt:lpstr>Promise - методи</vt:lpstr>
      <vt:lpstr>Promise.prototype</vt:lpstr>
      <vt:lpstr>Promise</vt:lpstr>
      <vt:lpstr>async / await</vt:lpstr>
      <vt:lpstr>async / await</vt:lpstr>
      <vt:lpstr>Fetch API Надає інтерфейс для отримання ресурсів як і мережевих так і локальних </vt:lpstr>
      <vt:lpstr>Fetch API Надає інтерфейс для отримання ресурсів як і мережевих так і локальних </vt:lpstr>
      <vt:lpstr>Fetch API  </vt:lpstr>
      <vt:lpstr>Server-sent events  </vt:lpstr>
      <vt:lpstr>Server-sent events  </vt:lpstr>
      <vt:lpstr>WebSockets  </vt:lpstr>
      <vt:lpstr>WebSockets  </vt:lpstr>
      <vt:lpstr>Long Polling  </vt:lpstr>
      <vt:lpstr>CORS (Cross-Origin-Resource-Sharing)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Користувач</cp:lastModifiedBy>
  <cp:revision>255</cp:revision>
  <dcterms:created xsi:type="dcterms:W3CDTF">2019-02-25T02:19:32Z</dcterms:created>
  <dcterms:modified xsi:type="dcterms:W3CDTF">2019-03-14T03:18:41Z</dcterms:modified>
</cp:coreProperties>
</file>